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7" r:id="rId3"/>
    <p:sldId id="259" r:id="rId4"/>
    <p:sldId id="263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hizzali" initials="MC" lastIdx="2" clrIdx="0">
    <p:extLst>
      <p:ext uri="{19B8F6BF-5375-455C-9EA6-DF929625EA0E}">
        <p15:presenceInfo xmlns:p15="http://schemas.microsoft.com/office/powerpoint/2012/main" userId="S::marcochizzali@icluiginono.edu.it::b71aea25-2548-4b5d-b8eb-17b8b385cdd2" providerId="AD"/>
      </p:ext>
    </p:extLst>
  </p:cmAuthor>
  <p:cmAuthor id="2" name="NICOLE SCARPA" initials="NS" lastIdx="22" clrIdx="1">
    <p:extLst>
      <p:ext uri="{19B8F6BF-5375-455C-9EA6-DF929625EA0E}">
        <p15:presenceInfo xmlns:p15="http://schemas.microsoft.com/office/powerpoint/2012/main" userId="S::nicolescarpa@icluiginono.edu.it::86f140a6-177a-4c67-8c9a-51c339347980" providerId="AD"/>
      </p:ext>
    </p:extLst>
  </p:cmAuthor>
  <p:cmAuthor id="3" name="NICOLO GOBBO" initials="NG" lastIdx="1" clrIdx="2">
    <p:extLst>
      <p:ext uri="{19B8F6BF-5375-455C-9EA6-DF929625EA0E}">
        <p15:presenceInfo xmlns:p15="http://schemas.microsoft.com/office/powerpoint/2012/main" userId="S::nicologobbo@icluiginono.edu.it::b2b0a75e-6113-4271-beca-9ccb3a4838fd" providerId="AD"/>
      </p:ext>
    </p:extLst>
  </p:cmAuthor>
  <p:cmAuthor id="4" name="ALICE BUSANA" initials="AB" lastIdx="24" clrIdx="3">
    <p:extLst>
      <p:ext uri="{19B8F6BF-5375-455C-9EA6-DF929625EA0E}">
        <p15:presenceInfo xmlns:p15="http://schemas.microsoft.com/office/powerpoint/2012/main" userId="S::alicebusana@icluiginono.edu.it::fe070c64-3756-453e-84c6-aa13a8413c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39A36-9EF7-EBCA-AEE3-750C1FFA21AC}" v="30" dt="2021-05-19T17:00:17.775"/>
    <p1510:client id="{13B6C29F-40B7-2000-DA7E-28C391A52115}" v="38" dt="2021-04-28T16:06:08.268"/>
    <p1510:client id="{1C4EA1DE-F3AC-4AEE-84E0-97A84D32A7C1}" v="32" dt="2021-01-23T08:52:12.145"/>
    <p1510:client id="{2BBE53B5-AB97-39BA-7B9C-FB1E2E61EBC4}" v="375" dt="2021-04-28T19:21:10.992"/>
    <p1510:client id="{2C76C99F-F054-2000-DA7E-23814BA59FC9}" v="2" dt="2021-05-19T15:25:27.178"/>
    <p1510:client id="{5DDA45F6-0CC4-F16E-3E6E-8D33FC955442}" v="14" dt="2021-04-28T18:45:50.472"/>
    <p1510:client id="{5FCE5389-D2FC-34CC-C03F-578374D3FC54}" v="79" dt="2021-04-28T19:03:00.198"/>
    <p1510:client id="{6E8DFA50-4964-5A20-181B-F161AE2C656A}" v="15" dt="2021-04-29T09:42:50.615"/>
    <p1510:client id="{8221CCC7-A61A-0B36-0F4D-8E3DC1A8D4A3}" v="49" dt="2021-04-28T19:26:43.920"/>
    <p1510:client id="{82B6C29F-209C-2000-DA7E-228FB10951EE}" v="1452" dt="2021-04-28T16:58:46.075"/>
    <p1510:client id="{86EE7D1F-8951-A125-C60C-9916D80357A9}" v="24" dt="2021-05-19T16:48:17.653"/>
    <p1510:client id="{8AA3BEC4-F0CE-363F-83FA-7FA268EB8B34}" v="330" dt="2021-04-14T13:46:37.619"/>
    <p1510:client id="{964A81B5-0F5F-C64B-86F2-0C78EB6E4F74}" v="49" dt="2021-05-20T09:27:51.124"/>
    <p1510:client id="{98E7ECC7-BD26-9F02-C65A-A290C66A5D51}" v="28" dt="2021-05-19T19:32:02.278"/>
    <p1510:client id="{B3F1ED56-10F1-BD28-869A-58410518D70A}" v="1" dt="2021-04-15T09:16:55.263"/>
    <p1510:client id="{C66E3C63-6817-146C-E429-45DD6288E89C}" v="7" dt="2021-05-20T09:23:05.990"/>
    <p1510:client id="{D05AFD7B-CAA6-00E9-C731-AFB7AD9E8CCC}" v="1" dt="2021-04-21T14:56:40.194"/>
    <p1510:client id="{D2F845CD-DBF5-4851-BE52-AE628A3F4BCB}" v="803" dt="2021-04-14T13:21:02.314"/>
    <p1510:client id="{DA6A14B0-3F9F-FF5C-E3FF-0ECC58A4B86F}" v="179" dt="2021-04-28T19:23:49.059"/>
    <p1510:client id="{EDBA4A36-063B-2375-6DA4-C6E3131AE647}" v="7" dt="2021-05-20T09:05:3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CARPA" userId="S::nicolescarpa@icluiginono.edu.it::86f140a6-177a-4c67-8c9a-51c339347980" providerId="AD" clId="Web-{2C76C99F-F054-2000-DA7E-23814BA59FC9}"/>
    <pc:docChg chg="">
      <pc:chgData name="NICOLE SCARPA" userId="S::nicolescarpa@icluiginono.edu.it::86f140a6-177a-4c67-8c9a-51c339347980" providerId="AD" clId="Web-{2C76C99F-F054-2000-DA7E-23814BA59FC9}" dt="2021-05-19T15:25:27.178" v="1"/>
      <pc:docMkLst>
        <pc:docMk/>
      </pc:docMkLst>
      <pc:sldChg chg="addCm">
        <pc:chgData name="NICOLE SCARPA" userId="S::nicolescarpa@icluiginono.edu.it::86f140a6-177a-4c67-8c9a-51c339347980" providerId="AD" clId="Web-{2C76C99F-F054-2000-DA7E-23814BA59FC9}" dt="2021-05-19T15:25:27.178" v="1"/>
        <pc:sldMkLst>
          <pc:docMk/>
          <pc:sldMk cId="3045758124" sldId="264"/>
        </pc:sldMkLst>
      </pc:sldChg>
    </pc:docChg>
  </pc:docChgLst>
  <pc:docChgLst>
    <pc:chgData name="NICOLO GOBBO" userId="S::nicologobbo@icluiginono.edu.it::b2b0a75e-6113-4271-beca-9ccb3a4838fd" providerId="AD" clId="Web-{13B6C29F-40B7-2000-DA7E-28C391A52115}"/>
    <pc:docChg chg="addSld modSld sldOrd">
      <pc:chgData name="NICOLO GOBBO" userId="S::nicologobbo@icluiginono.edu.it::b2b0a75e-6113-4271-beca-9ccb3a4838fd" providerId="AD" clId="Web-{13B6C29F-40B7-2000-DA7E-28C391A52115}" dt="2021-04-28T16:06:08.268" v="21"/>
      <pc:docMkLst>
        <pc:docMk/>
      </pc:docMkLst>
      <pc:sldChg chg="addSp delSp modSp new ord">
        <pc:chgData name="NICOLO GOBBO" userId="S::nicologobbo@icluiginono.edu.it::b2b0a75e-6113-4271-beca-9ccb3a4838fd" providerId="AD" clId="Web-{13B6C29F-40B7-2000-DA7E-28C391A52115}" dt="2021-04-28T16:06:08.268" v="21"/>
        <pc:sldMkLst>
          <pc:docMk/>
          <pc:sldMk cId="539082784" sldId="260"/>
        </pc:sldMkLst>
        <pc:spChg chg="del mod">
          <ac:chgData name="NICOLO GOBBO" userId="S::nicologobbo@icluiginono.edu.it::b2b0a75e-6113-4271-beca-9ccb3a4838fd" providerId="AD" clId="Web-{13B6C29F-40B7-2000-DA7E-28C391A52115}" dt="2021-04-28T16:06:08.268" v="21"/>
          <ac:spMkLst>
            <pc:docMk/>
            <pc:sldMk cId="539082784" sldId="260"/>
            <ac:spMk id="2" creationId="{153C4E87-5340-41F6-AC98-3AE651C594BD}"/>
          </ac:spMkLst>
        </pc:spChg>
        <pc:spChg chg="del">
          <ac:chgData name="NICOLO GOBBO" userId="S::nicologobbo@icluiginono.edu.it::b2b0a75e-6113-4271-beca-9ccb3a4838fd" providerId="AD" clId="Web-{13B6C29F-40B7-2000-DA7E-28C391A52115}" dt="2021-04-28T16:05:39.174" v="13"/>
          <ac:spMkLst>
            <pc:docMk/>
            <pc:sldMk cId="539082784" sldId="260"/>
            <ac:spMk id="3" creationId="{FE9D3139-AD1C-4EC2-B4B2-27F8875D6C1F}"/>
          </ac:spMkLst>
        </pc:spChg>
        <pc:spChg chg="add mod">
          <ac:chgData name="NICOLO GOBBO" userId="S::nicologobbo@icluiginono.edu.it::b2b0a75e-6113-4271-beca-9ccb3a4838fd" providerId="AD" clId="Web-{13B6C29F-40B7-2000-DA7E-28C391A52115}" dt="2021-04-28T16:06:01.518" v="20" actId="20577"/>
          <ac:spMkLst>
            <pc:docMk/>
            <pc:sldMk cId="539082784" sldId="260"/>
            <ac:spMk id="4" creationId="{A59DDC34-D0F2-408D-86EA-B15A10A36519}"/>
          </ac:spMkLst>
        </pc:spChg>
        <pc:spChg chg="add mod">
          <ac:chgData name="NICOLO GOBBO" userId="S::nicologobbo@icluiginono.edu.it::b2b0a75e-6113-4271-beca-9ccb3a4838fd" providerId="AD" clId="Web-{13B6C29F-40B7-2000-DA7E-28C391A52115}" dt="2021-04-28T16:06:08.268" v="21"/>
          <ac:spMkLst>
            <pc:docMk/>
            <pc:sldMk cId="539082784" sldId="260"/>
            <ac:spMk id="6" creationId="{4607D12E-936E-4578-A577-41313341E51F}"/>
          </ac:spMkLst>
        </pc:spChg>
      </pc:sldChg>
    </pc:docChg>
  </pc:docChgLst>
  <pc:docChgLst>
    <pc:chgData name="Marco Chizzali" userId="S::marcochizzali@icluiginono.edu.it::b71aea25-2548-4b5d-b8eb-17b8b385cdd2" providerId="AD" clId="Web-{1C4EA1DE-F3AC-4AEE-84E0-97A84D32A7C1}"/>
    <pc:docChg chg="modSld">
      <pc:chgData name="Marco Chizzali" userId="S::marcochizzali@icluiginono.edu.it::b71aea25-2548-4b5d-b8eb-17b8b385cdd2" providerId="AD" clId="Web-{1C4EA1DE-F3AC-4AEE-84E0-97A84D32A7C1}" dt="2021-01-23T08:52:12.145" v="2"/>
      <pc:docMkLst>
        <pc:docMk/>
      </pc:docMkLst>
      <pc:sldChg chg="modSp addCm">
        <pc:chgData name="Marco Chizzali" userId="S::marcochizzali@icluiginono.edu.it::b71aea25-2548-4b5d-b8eb-17b8b385cdd2" providerId="AD" clId="Web-{1C4EA1DE-F3AC-4AEE-84E0-97A84D32A7C1}" dt="2021-01-23T08:52:12.145" v="2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1C4EA1DE-F3AC-4AEE-84E0-97A84D32A7C1}" dt="2021-01-23T08:49:40.142" v="0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ALICE BUSANA" userId="S::alicebusana@icluiginono.edu.it::fe070c64-3756-453e-84c6-aa13a8413c3d" providerId="AD" clId="Web-{98E7ECC7-BD26-9F02-C65A-A290C66A5D51}"/>
    <pc:docChg chg="delSld modSld">
      <pc:chgData name="ALICE BUSANA" userId="S::alicebusana@icluiginono.edu.it::fe070c64-3756-453e-84c6-aa13a8413c3d" providerId="AD" clId="Web-{98E7ECC7-BD26-9F02-C65A-A290C66A5D51}" dt="2021-05-19T19:32:02.278" v="15" actId="20577"/>
      <pc:docMkLst>
        <pc:docMk/>
      </pc:docMkLst>
      <pc:sldChg chg="del">
        <pc:chgData name="ALICE BUSANA" userId="S::alicebusana@icluiginono.edu.it::fe070c64-3756-453e-84c6-aa13a8413c3d" providerId="AD" clId="Web-{98E7ECC7-BD26-9F02-C65A-A290C66A5D51}" dt="2021-05-19T19:29:58.588" v="2"/>
        <pc:sldMkLst>
          <pc:docMk/>
          <pc:sldMk cId="3962583941" sldId="256"/>
        </pc:sldMkLst>
      </pc:sldChg>
      <pc:sldChg chg="modTransition">
        <pc:chgData name="ALICE BUSANA" userId="S::alicebusana@icluiginono.edu.it::fe070c64-3756-453e-84c6-aa13a8413c3d" providerId="AD" clId="Web-{98E7ECC7-BD26-9F02-C65A-A290C66A5D51}" dt="2021-05-19T19:28:55.742" v="1"/>
        <pc:sldMkLst>
          <pc:docMk/>
          <pc:sldMk cId="1791796821" sldId="265"/>
        </pc:sldMkLst>
      </pc:sldChg>
      <pc:sldChg chg="modSp modTransition addCm">
        <pc:chgData name="ALICE BUSANA" userId="S::alicebusana@icluiginono.edu.it::fe070c64-3756-453e-84c6-aa13a8413c3d" providerId="AD" clId="Web-{98E7ECC7-BD26-9F02-C65A-A290C66A5D51}" dt="2021-05-19T19:32:02.278" v="15" actId="20577"/>
        <pc:sldMkLst>
          <pc:docMk/>
          <pc:sldMk cId="608086921" sldId="266"/>
        </pc:sldMkLst>
        <pc:spChg chg="mod">
          <ac:chgData name="ALICE BUSANA" userId="S::alicebusana@icluiginono.edu.it::fe070c64-3756-453e-84c6-aa13a8413c3d" providerId="AD" clId="Web-{98E7ECC7-BD26-9F02-C65A-A290C66A5D51}" dt="2021-05-19T19:32:02.278" v="15" actId="20577"/>
          <ac:spMkLst>
            <pc:docMk/>
            <pc:sldMk cId="608086921" sldId="266"/>
            <ac:spMk id="8" creationId="{E4435722-3FFD-4201-8D5F-65855E15D21A}"/>
          </ac:spMkLst>
        </pc:spChg>
      </pc:sldChg>
    </pc:docChg>
  </pc:docChgLst>
  <pc:docChgLst>
    <pc:chgData name="Marco Chizzali" userId="S::marcochizzali@icluiginono.edu.it::b71aea25-2548-4b5d-b8eb-17b8b385cdd2" providerId="AD" clId="Web-{6E8DFA50-4964-5A20-181B-F161AE2C656A}"/>
    <pc:docChg chg="modSld">
      <pc:chgData name="Marco Chizzali" userId="S::marcochizzali@icluiginono.edu.it::b71aea25-2548-4b5d-b8eb-17b8b385cdd2" providerId="AD" clId="Web-{6E8DFA50-4964-5A20-181B-F161AE2C656A}" dt="2021-04-29T09:42:50.615" v="14" actId="20577"/>
      <pc:docMkLst>
        <pc:docMk/>
      </pc:docMkLst>
      <pc:sldChg chg="modSp">
        <pc:chgData name="Marco Chizzali" userId="S::marcochizzali@icluiginono.edu.it::b71aea25-2548-4b5d-b8eb-17b8b385cdd2" providerId="AD" clId="Web-{6E8DFA50-4964-5A20-181B-F161AE2C656A}" dt="2021-04-29T09:42:50.615" v="14" actId="20577"/>
        <pc:sldMkLst>
          <pc:docMk/>
          <pc:sldMk cId="1333431695" sldId="257"/>
        </pc:sldMkLst>
        <pc:spChg chg="mod">
          <ac:chgData name="Marco Chizzali" userId="S::marcochizzali@icluiginono.edu.it::b71aea25-2548-4b5d-b8eb-17b8b385cdd2" providerId="AD" clId="Web-{6E8DFA50-4964-5A20-181B-F161AE2C656A}" dt="2021-04-29T09:42:50.615" v="14" actId="20577"/>
          <ac:spMkLst>
            <pc:docMk/>
            <pc:sldMk cId="1333431695" sldId="257"/>
            <ac:spMk id="4" creationId="{7345209E-A90C-4891-861F-744BF6C579E7}"/>
          </ac:spMkLst>
        </pc:spChg>
        <pc:picChg chg="mod">
          <ac:chgData name="Marco Chizzali" userId="S::marcochizzali@icluiginono.edu.it::b71aea25-2548-4b5d-b8eb-17b8b385cdd2" providerId="AD" clId="Web-{6E8DFA50-4964-5A20-181B-F161AE2C656A}" dt="2021-04-29T09:41:32.703" v="0" actId="1076"/>
          <ac:picMkLst>
            <pc:docMk/>
            <pc:sldMk cId="1333431695" sldId="257"/>
            <ac:picMk id="5" creationId="{6B63724C-3926-4BAA-957B-C439A0CC9EE8}"/>
          </ac:picMkLst>
        </pc:picChg>
      </pc:sldChg>
    </pc:docChg>
  </pc:docChgLst>
  <pc:docChgLst>
    <pc:chgData clId="Web-{1C4EA1DE-F3AC-4AEE-84E0-97A84D32A7C1}"/>
    <pc:docChg chg="modSld">
      <pc:chgData name="" userId="" providerId="" clId="Web-{1C4EA1DE-F3AC-4AEE-84E0-97A84D32A7C1}" dt="2021-01-23T08:49:30.970" v="9" actId="20577"/>
      <pc:docMkLst>
        <pc:docMk/>
      </pc:docMkLst>
      <pc:sldChg chg="modSp">
        <pc:chgData name="" userId="" providerId="" clId="Web-{1C4EA1DE-F3AC-4AEE-84E0-97A84D32A7C1}" dt="2021-01-23T08:49:30.970" v="9" actId="20577"/>
        <pc:sldMkLst>
          <pc:docMk/>
          <pc:sldMk cId="3962583941" sldId="256"/>
        </pc:sldMkLst>
        <pc:spChg chg="mod">
          <ac:chgData name="" userId="" providerId="" clId="Web-{1C4EA1DE-F3AC-4AEE-84E0-97A84D32A7C1}" dt="2021-01-23T08:49:26.564" v="5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" userId="" providerId="" clId="Web-{1C4EA1DE-F3AC-4AEE-84E0-97A84D32A7C1}" dt="2021-01-23T08:49:30.970" v="9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ALICE BUSANA" userId="S::alicebusana@icluiginono.edu.it::fe070c64-3756-453e-84c6-aa13a8413c3d" providerId="AD" clId="Web-{8221CCC7-A61A-0B36-0F4D-8E3DC1A8D4A3}"/>
    <pc:docChg chg="modSld">
      <pc:chgData name="ALICE BUSANA" userId="S::alicebusana@icluiginono.edu.it::fe070c64-3756-453e-84c6-aa13a8413c3d" providerId="AD" clId="Web-{8221CCC7-A61A-0B36-0F4D-8E3DC1A8D4A3}" dt="2021-04-28T19:26:43.920" v="40"/>
      <pc:docMkLst>
        <pc:docMk/>
      </pc:docMkLst>
      <pc:sldChg chg="addCm">
        <pc:chgData name="ALICE BUSANA" userId="S::alicebusana@icluiginono.edu.it::fe070c64-3756-453e-84c6-aa13a8413c3d" providerId="AD" clId="Web-{8221CCC7-A61A-0B36-0F4D-8E3DC1A8D4A3}" dt="2021-04-28T19:26:43.920" v="40"/>
        <pc:sldMkLst>
          <pc:docMk/>
          <pc:sldMk cId="3962583941" sldId="256"/>
        </pc:sldMkLst>
      </pc:sldChg>
      <pc:sldChg chg="modSp">
        <pc:chgData name="ALICE BUSANA" userId="S::alicebusana@icluiginono.edu.it::fe070c64-3756-453e-84c6-aa13a8413c3d" providerId="AD" clId="Web-{8221CCC7-A61A-0B36-0F4D-8E3DC1A8D4A3}" dt="2021-04-28T19:25:12.808" v="10" actId="20577"/>
        <pc:sldMkLst>
          <pc:docMk/>
          <pc:sldMk cId="1732558268" sldId="259"/>
        </pc:sldMkLst>
        <pc:spChg chg="mod">
          <ac:chgData name="ALICE BUSANA" userId="S::alicebusana@icluiginono.edu.it::fe070c64-3756-453e-84c6-aa13a8413c3d" providerId="AD" clId="Web-{8221CCC7-A61A-0B36-0F4D-8E3DC1A8D4A3}" dt="2021-04-28T19:25:12.808" v="10" actId="20577"/>
          <ac:spMkLst>
            <pc:docMk/>
            <pc:sldMk cId="1732558268" sldId="259"/>
            <ac:spMk id="4" creationId="{903A3801-51CB-4DD4-9A88-C64C2EA1E59F}"/>
          </ac:spMkLst>
        </pc:spChg>
      </pc:sldChg>
      <pc:sldChg chg="modSp addCm">
        <pc:chgData name="ALICE BUSANA" userId="S::alicebusana@icluiginono.edu.it::fe070c64-3756-453e-84c6-aa13a8413c3d" providerId="AD" clId="Web-{8221CCC7-A61A-0B36-0F4D-8E3DC1A8D4A3}" dt="2021-04-28T19:24:18.588" v="3" actId="20577"/>
        <pc:sldMkLst>
          <pc:docMk/>
          <pc:sldMk cId="1508706084" sldId="262"/>
        </pc:sldMkLst>
        <pc:spChg chg="mod">
          <ac:chgData name="ALICE BUSANA" userId="S::alicebusana@icluiginono.edu.it::fe070c64-3756-453e-84c6-aa13a8413c3d" providerId="AD" clId="Web-{8221CCC7-A61A-0B36-0F4D-8E3DC1A8D4A3}" dt="2021-04-28T19:24:18.588" v="3" actId="20577"/>
          <ac:spMkLst>
            <pc:docMk/>
            <pc:sldMk cId="1508706084" sldId="262"/>
            <ac:spMk id="4" creationId="{56DB2678-11F3-49A8-953B-F967A0C292F1}"/>
          </ac:spMkLst>
        </pc:spChg>
      </pc:sldChg>
      <pc:sldChg chg="modSp">
        <pc:chgData name="ALICE BUSANA" userId="S::alicebusana@icluiginono.edu.it::fe070c64-3756-453e-84c6-aa13a8413c3d" providerId="AD" clId="Web-{8221CCC7-A61A-0B36-0F4D-8E3DC1A8D4A3}" dt="2021-04-28T19:26:06.232" v="39" actId="20577"/>
        <pc:sldMkLst>
          <pc:docMk/>
          <pc:sldMk cId="2238235074" sldId="263"/>
        </pc:sldMkLst>
        <pc:spChg chg="mod">
          <ac:chgData name="ALICE BUSANA" userId="S::alicebusana@icluiginono.edu.it::fe070c64-3756-453e-84c6-aa13a8413c3d" providerId="AD" clId="Web-{8221CCC7-A61A-0B36-0F4D-8E3DC1A8D4A3}" dt="2021-04-28T19:25:30.278" v="14" actId="1076"/>
          <ac:spMkLst>
            <pc:docMk/>
            <pc:sldMk cId="2238235074" sldId="263"/>
            <ac:spMk id="2" creationId="{42C76AAC-BFB5-4727-832B-2E44484FD853}"/>
          </ac:spMkLst>
        </pc:spChg>
        <pc:spChg chg="mod">
          <ac:chgData name="ALICE BUSANA" userId="S::alicebusana@icluiginono.edu.it::fe070c64-3756-453e-84c6-aa13a8413c3d" providerId="AD" clId="Web-{8221CCC7-A61A-0B36-0F4D-8E3DC1A8D4A3}" dt="2021-04-28T19:26:06.232" v="39" actId="20577"/>
          <ac:spMkLst>
            <pc:docMk/>
            <pc:sldMk cId="2238235074" sldId="263"/>
            <ac:spMk id="4" creationId="{93DDB982-4B6C-45B0-A82F-956426750FB5}"/>
          </ac:spMkLst>
        </pc:spChg>
      </pc:sldChg>
      <pc:sldChg chg="modSp">
        <pc:chgData name="ALICE BUSANA" userId="S::alicebusana@icluiginono.edu.it::fe070c64-3756-453e-84c6-aa13a8413c3d" providerId="AD" clId="Web-{8221CCC7-A61A-0B36-0F4D-8E3DC1A8D4A3}" dt="2021-04-28T19:24:29.667" v="5" actId="20577"/>
        <pc:sldMkLst>
          <pc:docMk/>
          <pc:sldMk cId="3045758124" sldId="264"/>
        </pc:sldMkLst>
        <pc:spChg chg="mod">
          <ac:chgData name="ALICE BUSANA" userId="S::alicebusana@icluiginono.edu.it::fe070c64-3756-453e-84c6-aa13a8413c3d" providerId="AD" clId="Web-{8221CCC7-A61A-0B36-0F4D-8E3DC1A8D4A3}" dt="2021-04-28T19:24:29.667" v="5" actId="20577"/>
          <ac:spMkLst>
            <pc:docMk/>
            <pc:sldMk cId="3045758124" sldId="264"/>
            <ac:spMk id="4" creationId="{16A6D90D-FB22-45B7-B40D-EF172E189726}"/>
          </ac:spMkLst>
        </pc:spChg>
      </pc:sldChg>
    </pc:docChg>
  </pc:docChgLst>
  <pc:docChgLst>
    <pc:chgData name="ALICE BUSANA" userId="S::alicebusana@icluiginono.edu.it::fe070c64-3756-453e-84c6-aa13a8413c3d" providerId="AD" clId="Web-{00339A36-9EF7-EBCA-AEE3-750C1FFA21AC}"/>
    <pc:docChg chg="addSld modSld sldOrd">
      <pc:chgData name="ALICE BUSANA" userId="S::alicebusana@icluiginono.edu.it::fe070c64-3756-453e-84c6-aa13a8413c3d" providerId="AD" clId="Web-{00339A36-9EF7-EBCA-AEE3-750C1FFA21AC}" dt="2021-05-19T17:00:17.775" v="29"/>
      <pc:docMkLst>
        <pc:docMk/>
      </pc:docMkLst>
      <pc:sldChg chg="addCm">
        <pc:chgData name="ALICE BUSANA" userId="S::alicebusana@icluiginono.edu.it::fe070c64-3756-453e-84c6-aa13a8413c3d" providerId="AD" clId="Web-{00339A36-9EF7-EBCA-AEE3-750C1FFA21AC}" dt="2021-05-19T16:51:32.043" v="0"/>
        <pc:sldMkLst>
          <pc:docMk/>
          <pc:sldMk cId="3962583941" sldId="256"/>
        </pc:sldMkLst>
      </pc:sldChg>
      <pc:sldChg chg="addSp delSp">
        <pc:chgData name="ALICE BUSANA" userId="S::alicebusana@icluiginono.edu.it::fe070c64-3756-453e-84c6-aa13a8413c3d" providerId="AD" clId="Web-{00339A36-9EF7-EBCA-AEE3-750C1FFA21AC}" dt="2021-05-19T16:54:10.266" v="10"/>
        <pc:sldMkLst>
          <pc:docMk/>
          <pc:sldMk cId="1732558268" sldId="259"/>
        </pc:sldMkLst>
        <pc:picChg chg="add del">
          <ac:chgData name="ALICE BUSANA" userId="S::alicebusana@icluiginono.edu.it::fe070c64-3756-453e-84c6-aa13a8413c3d" providerId="AD" clId="Web-{00339A36-9EF7-EBCA-AEE3-750C1FFA21AC}" dt="2021-05-19T16:54:10.266" v="10"/>
          <ac:picMkLst>
            <pc:docMk/>
            <pc:sldMk cId="1732558268" sldId="259"/>
            <ac:picMk id="3" creationId="{EB69A084-121F-4568-AD15-9B460C35778D}"/>
          </ac:picMkLst>
        </pc:picChg>
      </pc:sldChg>
      <pc:sldChg chg="modTransition">
        <pc:chgData name="ALICE BUSANA" userId="S::alicebusana@icluiginono.edu.it::fe070c64-3756-453e-84c6-aa13a8413c3d" providerId="AD" clId="Web-{00339A36-9EF7-EBCA-AEE3-750C1FFA21AC}" dt="2021-05-19T16:59:08.758" v="28"/>
        <pc:sldMkLst>
          <pc:docMk/>
          <pc:sldMk cId="1791796821" sldId="265"/>
        </pc:sldMkLst>
      </pc:sldChg>
      <pc:sldChg chg="addSp delSp modSp new mod ord setBg setClrOvrMap addCm">
        <pc:chgData name="ALICE BUSANA" userId="S::alicebusana@icluiginono.edu.it::fe070c64-3756-453e-84c6-aa13a8413c3d" providerId="AD" clId="Web-{00339A36-9EF7-EBCA-AEE3-750C1FFA21AC}" dt="2021-05-19T17:00:17.775" v="29"/>
        <pc:sldMkLst>
          <pc:docMk/>
          <pc:sldMk cId="608086921" sldId="266"/>
        </pc:sldMkLst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7" creationId="{ED55A19D-297C-4231-AD1F-08EF9B4AA8F4}"/>
          </ac:spMkLst>
        </pc:spChg>
        <pc:spChg chg="add mod ord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8" creationId="{E4435722-3FFD-4201-8D5F-65855E15D21A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9" creationId="{EBAB6C56-3D38-4923-996E-BD474BBB91E9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11" creationId="{20CD21DB-082D-417D-A5AB-FC838AF9D944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13" creationId="{7BD8AB83-2763-4392-B4B9-049CDF1F6EA4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15" creationId="{480F071C-C35C-4CE1-8EE5-8ED96E2F4E25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17" creationId="{CD97FAB4-59E0-4E65-B50B-867B14D2A067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3:47.468" v="6"/>
          <ac:spMkLst>
            <pc:docMk/>
            <pc:sldMk cId="608086921" sldId="266"/>
            <ac:spMk id="19" creationId="{0D578F4B-2751-4FC2-8853-FAC5C59139C1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02.267" v="14"/>
          <ac:spMkLst>
            <pc:docMk/>
            <pc:sldMk cId="608086921" sldId="266"/>
            <ac:spMk id="24" creationId="{9E90EB45-EEE9-4563-8179-65EF62AE0978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02.267" v="14"/>
          <ac:spMkLst>
            <pc:docMk/>
            <pc:sldMk cId="608086921" sldId="266"/>
            <ac:spMk id="26" creationId="{23D0EF74-AD1E-4FD9-914D-8EC9058EBBA3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22.752" v="16"/>
          <ac:spMkLst>
            <pc:docMk/>
            <pc:sldMk cId="608086921" sldId="266"/>
            <ac:spMk id="31" creationId="{19E301E5-1206-47D0-9CDF-72583D739089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22.752" v="16"/>
          <ac:spMkLst>
            <pc:docMk/>
            <pc:sldMk cId="608086921" sldId="266"/>
            <ac:spMk id="33" creationId="{AFA31FBE-7948-4384-B68A-75DEFDC4955A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52.831" v="19"/>
          <ac:spMkLst>
            <pc:docMk/>
            <pc:sldMk cId="608086921" sldId="266"/>
            <ac:spMk id="38" creationId="{12E8CD4E-6381-4807-AA5B-CE0024A8BE19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52.831" v="19"/>
          <ac:spMkLst>
            <pc:docMk/>
            <pc:sldMk cId="608086921" sldId="266"/>
            <ac:spMk id="40" creationId="{D28445F8-F032-43C9-8D0F-A5155F525283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52.831" v="19"/>
          <ac:spMkLst>
            <pc:docMk/>
            <pc:sldMk cId="608086921" sldId="266"/>
            <ac:spMk id="42" creationId="{36A325B5-56A3-425A-B9A3-0CEB7CA1BBF6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52.831" v="19"/>
          <ac:spMkLst>
            <pc:docMk/>
            <pc:sldMk cId="608086921" sldId="266"/>
            <ac:spMk id="44" creationId="{B80DE958-9D45-4CAD-BF1F-FA2ED970B7F6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5:52.831" v="19"/>
          <ac:spMkLst>
            <pc:docMk/>
            <pc:sldMk cId="608086921" sldId="266"/>
            <ac:spMk id="46" creationId="{BB93B4BF-AD35-4E52-8131-161C5FB9CDD7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51" creationId="{5A0118C5-4F8D-4CF4-BADD-53FEACC6C42A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53" creationId="{F410C0F3-C7FA-4157-BD5D-9A28DFC9555A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55" creationId="{791A7DC9-0CC4-4E7A-A88C-F7F693B36F7B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57" creationId="{4FE41D93-3454-42B2-935D-B099FE4FB23B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59" creationId="{59364DEE-7DDD-4F52-A986-54AB0E908707}"/>
          </ac:spMkLst>
        </pc:spChg>
        <pc:spChg chg="add del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61" creationId="{625D5A11-FB09-4CD6-BA92-78E1C430E5A4}"/>
          </ac:spMkLst>
        </pc:spChg>
        <pc:spChg chg="add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73" creationId="{7BC0F8B1-F985-469B-8332-13DBC7665557}"/>
          </ac:spMkLst>
        </pc:spChg>
        <pc:spChg chg="add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75" creationId="{89D15953-1642-4DD6-AD9E-01AA19247FF6}"/>
          </ac:spMkLst>
        </pc:spChg>
        <pc:spChg chg="add">
          <ac:chgData name="ALICE BUSANA" userId="S::alicebusana@icluiginono.edu.it::fe070c64-3756-453e-84c6-aa13a8413c3d" providerId="AD" clId="Web-{00339A36-9EF7-EBCA-AEE3-750C1FFA21AC}" dt="2021-05-19T16:56:48.379" v="25"/>
          <ac:spMkLst>
            <pc:docMk/>
            <pc:sldMk cId="608086921" sldId="266"/>
            <ac:spMk id="79" creationId="{FBF3780C-749F-4B50-9E1D-F2B1F6DBB7DD}"/>
          </ac:spMkLst>
        </pc:spChg>
        <pc:grpChg chg="add del">
          <ac:chgData name="ALICE BUSANA" userId="S::alicebusana@icluiginono.edu.it::fe070c64-3756-453e-84c6-aa13a8413c3d" providerId="AD" clId="Web-{00339A36-9EF7-EBCA-AEE3-750C1FFA21AC}" dt="2021-05-19T16:56:48.379" v="25"/>
          <ac:grpSpMkLst>
            <pc:docMk/>
            <pc:sldMk cId="608086921" sldId="266"/>
            <ac:grpSpMk id="63" creationId="{071FE7A6-F5D0-47EA-8ADE-9F0CD33C9482}"/>
          </ac:grpSpMkLst>
        </pc:grpChg>
        <pc:picChg chg="add mod ord">
          <ac:chgData name="ALICE BUSANA" userId="S::alicebusana@icluiginono.edu.it::fe070c64-3756-453e-84c6-aa13a8413c3d" providerId="AD" clId="Web-{00339A36-9EF7-EBCA-AEE3-750C1FFA21AC}" dt="2021-05-19T16:56:48.379" v="25"/>
          <ac:picMkLst>
            <pc:docMk/>
            <pc:sldMk cId="608086921" sldId="266"/>
            <ac:picMk id="2" creationId="{C7F75DDC-93E6-4397-8338-AB9FBAC5C4A2}"/>
          </ac:picMkLst>
        </pc:picChg>
        <pc:picChg chg="add mod ord">
          <ac:chgData name="ALICE BUSANA" userId="S::alicebusana@icluiginono.edu.it::fe070c64-3756-453e-84c6-aa13a8413c3d" providerId="AD" clId="Web-{00339A36-9EF7-EBCA-AEE3-750C1FFA21AC}" dt="2021-05-19T16:56:48.379" v="25"/>
          <ac:picMkLst>
            <pc:docMk/>
            <pc:sldMk cId="608086921" sldId="266"/>
            <ac:picMk id="3" creationId="{06A26ED3-71DC-4589-B516-52846630E812}"/>
          </ac:picMkLst>
        </pc:picChg>
        <pc:picChg chg="add del">
          <ac:chgData name="ALICE BUSANA" userId="S::alicebusana@icluiginono.edu.it::fe070c64-3756-453e-84c6-aa13a8413c3d" providerId="AD" clId="Web-{00339A36-9EF7-EBCA-AEE3-750C1FFA21AC}" dt="2021-05-19T16:54:04.906" v="9"/>
          <ac:picMkLst>
            <pc:docMk/>
            <pc:sldMk cId="608086921" sldId="266"/>
            <ac:picMk id="4" creationId="{D8374CCA-F3DD-4D0F-AFDE-D0A69A68B635}"/>
          </ac:picMkLst>
        </pc:picChg>
        <pc:picChg chg="add mod ord">
          <ac:chgData name="ALICE BUSANA" userId="S::alicebusana@icluiginono.edu.it::fe070c64-3756-453e-84c6-aa13a8413c3d" providerId="AD" clId="Web-{00339A36-9EF7-EBCA-AEE3-750C1FFA21AC}" dt="2021-05-19T16:56:48.379" v="25"/>
          <ac:picMkLst>
            <pc:docMk/>
            <pc:sldMk cId="608086921" sldId="266"/>
            <ac:picMk id="5" creationId="{2214C5E9-0042-4232-853B-26753526CF6E}"/>
          </ac:picMkLst>
        </pc:picChg>
        <pc:picChg chg="add mod ord">
          <ac:chgData name="ALICE BUSANA" userId="S::alicebusana@icluiginono.edu.it::fe070c64-3756-453e-84c6-aa13a8413c3d" providerId="AD" clId="Web-{00339A36-9EF7-EBCA-AEE3-750C1FFA21AC}" dt="2021-05-19T16:56:48.379" v="25"/>
          <ac:picMkLst>
            <pc:docMk/>
            <pc:sldMk cId="608086921" sldId="266"/>
            <ac:picMk id="6" creationId="{C9A049FD-480D-4A22-97BA-B16E849FE9DF}"/>
          </ac:picMkLst>
        </pc:picChg>
        <pc:picChg chg="add mod ord">
          <ac:chgData name="ALICE BUSANA" userId="S::alicebusana@icluiginono.edu.it::fe070c64-3756-453e-84c6-aa13a8413c3d" providerId="AD" clId="Web-{00339A36-9EF7-EBCA-AEE3-750C1FFA21AC}" dt="2021-05-19T16:56:48.379" v="25"/>
          <ac:picMkLst>
            <pc:docMk/>
            <pc:sldMk cId="608086921" sldId="266"/>
            <ac:picMk id="12" creationId="{4530524C-D713-45B0-A43D-CE5D01A6FA76}"/>
          </ac:picMkLst>
        </pc:picChg>
        <pc:picChg chg="add del">
          <ac:chgData name="ALICE BUSANA" userId="S::alicebusana@icluiginono.edu.it::fe070c64-3756-453e-84c6-aa13a8413c3d" providerId="AD" clId="Web-{00339A36-9EF7-EBCA-AEE3-750C1FFA21AC}" dt="2021-05-19T16:54:28.594" v="12"/>
          <ac:picMkLst>
            <pc:docMk/>
            <pc:sldMk cId="608086921" sldId="266"/>
            <ac:picMk id="16" creationId="{641C74C7-044B-4CE1-A1EB-7A3976B22E03}"/>
          </ac:picMkLst>
        </pc:picChg>
        <pc:cxnChg chg="add">
          <ac:chgData name="ALICE BUSANA" userId="S::alicebusana@icluiginono.edu.it::fe070c64-3756-453e-84c6-aa13a8413c3d" providerId="AD" clId="Web-{00339A36-9EF7-EBCA-AEE3-750C1FFA21AC}" dt="2021-05-19T16:56:48.379" v="25"/>
          <ac:cxnSpMkLst>
            <pc:docMk/>
            <pc:sldMk cId="608086921" sldId="266"/>
            <ac:cxnSpMk id="77" creationId="{1918D9D3-1370-4FF6-9DFC-9F87F9039590}"/>
          </ac:cxnSpMkLst>
        </pc:cxnChg>
      </pc:sldChg>
    </pc:docChg>
  </pc:docChgLst>
  <pc:docChgLst>
    <pc:chgData name="NICOLE SCARPA" userId="S::nicolescarpa@icluiginono.edu.it::86f140a6-177a-4c67-8c9a-51c339347980" providerId="AD" clId="Web-{D2F845CD-DBF5-4851-BE52-AE628A3F4BCB}"/>
    <pc:docChg chg="addSld delSld modSld">
      <pc:chgData name="NICOLE SCARPA" userId="S::nicolescarpa@icluiginono.edu.it::86f140a6-177a-4c67-8c9a-51c339347980" providerId="AD" clId="Web-{D2F845CD-DBF5-4851-BE52-AE628A3F4BCB}" dt="2021-04-14T13:21:02.314" v="555" actId="20577"/>
      <pc:docMkLst>
        <pc:docMk/>
      </pc:docMkLst>
      <pc:sldChg chg="addSp modSp mod setBg addAnim">
        <pc:chgData name="NICOLE SCARPA" userId="S::nicolescarpa@icluiginono.edu.it::86f140a6-177a-4c67-8c9a-51c339347980" providerId="AD" clId="Web-{D2F845CD-DBF5-4851-BE52-AE628A3F4BCB}" dt="2021-04-14T12:59:58.467" v="254" actId="20577"/>
        <pc:sldMkLst>
          <pc:docMk/>
          <pc:sldMk cId="3962583941" sldId="256"/>
        </pc:sldMkLst>
        <pc:spChg chg="mod">
          <ac:chgData name="NICOLE SCARPA" userId="S::nicolescarpa@icluiginono.edu.it::86f140a6-177a-4c67-8c9a-51c339347980" providerId="AD" clId="Web-{D2F845CD-DBF5-4851-BE52-AE628A3F4BCB}" dt="2021-04-14T12:59:47.795" v="24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NICOLE SCARPA" userId="S::nicolescarpa@icluiginono.edu.it::86f140a6-177a-4c67-8c9a-51c339347980" providerId="AD" clId="Web-{D2F845CD-DBF5-4851-BE52-AE628A3F4BCB}" dt="2021-04-14T12:59:58.467" v="254" actId="20577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NICOLE SCARPA" userId="S::nicolescarpa@icluiginono.edu.it::86f140a6-177a-4c67-8c9a-51c339347980" providerId="AD" clId="Web-{D2F845CD-DBF5-4851-BE52-AE628A3F4BCB}" dt="2021-04-14T12:59:47.795" v="247"/>
          <ac:spMkLst>
            <pc:docMk/>
            <pc:sldMk cId="3962583941" sldId="256"/>
            <ac:spMk id="8" creationId="{23962611-DFD5-4092-AAFD-559E3DFCE2C9}"/>
          </ac:spMkLst>
        </pc:spChg>
        <pc:picChg chg="add">
          <ac:chgData name="NICOLE SCARPA" userId="S::nicolescarpa@icluiginono.edu.it::86f140a6-177a-4c67-8c9a-51c339347980" providerId="AD" clId="Web-{D2F845CD-DBF5-4851-BE52-AE628A3F4BCB}" dt="2021-04-14T12:59:47.795" v="247"/>
          <ac:picMkLst>
            <pc:docMk/>
            <pc:sldMk cId="3962583941" sldId="256"/>
            <ac:picMk id="10" creationId="{2270F1FA-0425-408F-9861-80BF5AFB276D}"/>
          </ac:picMkLst>
        </pc:picChg>
      </pc:sldChg>
      <pc:sldChg chg="addSp delSp modSp new mod setBg setClrOvrMap addCm">
        <pc:chgData name="NICOLE SCARPA" userId="S::nicolescarpa@icluiginono.edu.it::86f140a6-177a-4c67-8c9a-51c339347980" providerId="AD" clId="Web-{D2F845CD-DBF5-4851-BE52-AE628A3F4BCB}" dt="2021-04-14T13:21:02.314" v="555" actId="20577"/>
        <pc:sldMkLst>
          <pc:docMk/>
          <pc:sldMk cId="1333431695" sldId="257"/>
        </pc:sldMkLst>
        <pc:spChg chg="mod ord">
          <ac:chgData name="NICOLE SCARPA" userId="S::nicolescarpa@icluiginono.edu.it::86f140a6-177a-4c67-8c9a-51c339347980" providerId="AD" clId="Web-{D2F845CD-DBF5-4851-BE52-AE628A3F4BCB}" dt="2021-04-14T13:09:46.076" v="357" actId="1076"/>
          <ac:spMkLst>
            <pc:docMk/>
            <pc:sldMk cId="1333431695" sldId="257"/>
            <ac:spMk id="2" creationId="{65C025CA-3E19-47B1-A22C-7D562F578ACE}"/>
          </ac:spMkLst>
        </pc:spChg>
        <pc:spChg chg="del">
          <ac:chgData name="NICOLE SCARPA" userId="S::nicolescarpa@icluiginono.edu.it::86f140a6-177a-4c67-8c9a-51c339347980" providerId="AD" clId="Web-{D2F845CD-DBF5-4851-BE52-AE628A3F4BCB}" dt="2021-04-14T12:51:06.706" v="147"/>
          <ac:spMkLst>
            <pc:docMk/>
            <pc:sldMk cId="1333431695" sldId="257"/>
            <ac:spMk id="3" creationId="{822D9287-E1C9-4C2D-BD94-989B1E8795E0}"/>
          </ac:spMkLst>
        </pc:spChg>
        <pc:spChg chg="mod">
          <ac:chgData name="NICOLE SCARPA" userId="S::nicolescarpa@icluiginono.edu.it::86f140a6-177a-4c67-8c9a-51c339347980" providerId="AD" clId="Web-{D2F845CD-DBF5-4851-BE52-AE628A3F4BCB}" dt="2021-04-14T13:21:02.314" v="555" actId="20577"/>
          <ac:spMkLst>
            <pc:docMk/>
            <pc:sldMk cId="1333431695" sldId="257"/>
            <ac:spMk id="4" creationId="{7345209E-A90C-4891-861F-744BF6C579E7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2:51:46.708" v="153"/>
          <ac:spMkLst>
            <pc:docMk/>
            <pc:sldMk cId="1333431695" sldId="257"/>
            <ac:spMk id="8" creationId="{3CD9DF72-87A3-404E-A828-84CBF11A8303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2:51:18.628" v="149"/>
          <ac:spMkLst>
            <pc:docMk/>
            <pc:sldMk cId="1333431695" sldId="257"/>
            <ac:spMk id="10" creationId="{9AA72BD9-2C5A-4EDC-931F-5AA08EACA0F3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2:51:18.628" v="149"/>
          <ac:spMkLst>
            <pc:docMk/>
            <pc:sldMk cId="1333431695" sldId="257"/>
            <ac:spMk id="12" creationId="{DD3981AC-7B61-4947-BCF3-F7AA7FA385B9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5:02.858" v="290"/>
          <ac:spMkLst>
            <pc:docMk/>
            <pc:sldMk cId="1333431695" sldId="257"/>
            <ac:spMk id="13" creationId="{131BAD53-4E89-4F62-BBB7-26359763ED39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2:51:18.628" v="149"/>
          <ac:spMkLst>
            <pc:docMk/>
            <pc:sldMk cId="1333431695" sldId="257"/>
            <ac:spMk id="14" creationId="{55D4142C-5077-457F-A6AD-3FECFDB39685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5:02.858" v="290"/>
          <ac:spMkLst>
            <pc:docMk/>
            <pc:sldMk cId="1333431695" sldId="257"/>
            <ac:spMk id="15" creationId="{62756DA2-40EB-4C6F-B962-5822FFB54FB6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2:51:18.628" v="149"/>
          <ac:spMkLst>
            <pc:docMk/>
            <pc:sldMk cId="1333431695" sldId="257"/>
            <ac:spMk id="16" creationId="{7A5F0580-5EE9-419F-96EE-B6529EF6E7D0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6:53.473" v="313"/>
          <ac:spMkLst>
            <pc:docMk/>
            <pc:sldMk cId="1333431695" sldId="257"/>
            <ac:spMk id="20" creationId="{49CD2D09-B1BB-4DF5-9E1C-3D21B21EDEFD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6:53.473" v="313"/>
          <ac:spMkLst>
            <pc:docMk/>
            <pc:sldMk cId="1333431695" sldId="257"/>
            <ac:spMk id="24" creationId="{967C29FE-FD32-4AFB-AD20-DBDF5864B2D8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29" creationId="{8FC9BE17-9A7B-462D-AE50-3D8777387304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31" creationId="{3EBE8569-6AEC-4B8C-8D53-2DE337CDBA65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33" creationId="{55D4142C-5077-457F-A6AD-3FECFDB39685}"/>
          </ac:spMkLst>
        </pc:spChg>
        <pc:spChg chg="add del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35" creationId="{7A5F0580-5EE9-419F-96EE-B6529EF6E7D0}"/>
          </ac:spMkLst>
        </pc:spChg>
        <pc:spChg chg="add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40" creationId="{9B76D444-2756-434F-AE61-96D69830C13E}"/>
          </ac:spMkLst>
        </pc:spChg>
        <pc:spChg chg="add">
          <ac:chgData name="NICOLE SCARPA" userId="S::nicolescarpa@icluiginono.edu.it::86f140a6-177a-4c67-8c9a-51c339347980" providerId="AD" clId="Web-{D2F845CD-DBF5-4851-BE52-AE628A3F4BCB}" dt="2021-04-14T13:07:56.882" v="326"/>
          <ac:spMkLst>
            <pc:docMk/>
            <pc:sldMk cId="1333431695" sldId="257"/>
            <ac:spMk id="42" creationId="{B0161EF8-C8C6-4F2A-9D5C-49BD28A2BDC2}"/>
          </ac:spMkLst>
        </pc:spChg>
        <pc:picChg chg="add mod ord modCrop">
          <ac:chgData name="NICOLE SCARPA" userId="S::nicolescarpa@icluiginono.edu.it::86f140a6-177a-4c67-8c9a-51c339347980" providerId="AD" clId="Web-{D2F845CD-DBF5-4851-BE52-AE628A3F4BCB}" dt="2021-04-14T13:07:56.882" v="326"/>
          <ac:picMkLst>
            <pc:docMk/>
            <pc:sldMk cId="1333431695" sldId="257"/>
            <ac:picMk id="5" creationId="{6B63724C-3926-4BAA-957B-C439A0CC9EE8}"/>
          </ac:picMkLst>
        </pc:picChg>
        <pc:picChg chg="add del">
          <ac:chgData name="NICOLE SCARPA" userId="S::nicolescarpa@icluiginono.edu.it::86f140a6-177a-4c67-8c9a-51c339347980" providerId="AD" clId="Web-{D2F845CD-DBF5-4851-BE52-AE628A3F4BCB}" dt="2021-04-14T12:51:41.035" v="151"/>
          <ac:picMkLst>
            <pc:docMk/>
            <pc:sldMk cId="1333431695" sldId="257"/>
            <ac:picMk id="7" creationId="{54DDEBDD-D8BD-41A6-8A0D-B00E3768B0F9}"/>
          </ac:picMkLst>
        </pc:picChg>
        <pc:picChg chg="add del">
          <ac:chgData name="NICOLE SCARPA" userId="S::nicolescarpa@icluiginono.edu.it::86f140a6-177a-4c67-8c9a-51c339347980" providerId="AD" clId="Web-{D2F845CD-DBF5-4851-BE52-AE628A3F4BCB}" dt="2021-04-14T12:51:53.411" v="155"/>
          <ac:picMkLst>
            <pc:docMk/>
            <pc:sldMk cId="1333431695" sldId="257"/>
            <ac:picMk id="11" creationId="{54DDEBDD-D8BD-41A6-8A0D-B00E3768B0F9}"/>
          </ac:picMkLst>
        </pc:picChg>
        <pc:picChg chg="add del">
          <ac:chgData name="NICOLE SCARPA" userId="S::nicolescarpa@icluiginono.edu.it::86f140a6-177a-4c67-8c9a-51c339347980" providerId="AD" clId="Web-{D2F845CD-DBF5-4851-BE52-AE628A3F4BCB}" dt="2021-04-14T13:06:53.473" v="313"/>
          <ac:picMkLst>
            <pc:docMk/>
            <pc:sldMk cId="1333431695" sldId="257"/>
            <ac:picMk id="22" creationId="{83355637-BA71-4F63-94C9-E77BF81BDFC0}"/>
          </ac:picMkLst>
        </pc:picChg>
        <pc:cxnChg chg="add del">
          <ac:chgData name="NICOLE SCARPA" userId="S::nicolescarpa@icluiginono.edu.it::86f140a6-177a-4c67-8c9a-51c339347980" providerId="AD" clId="Web-{D2F845CD-DBF5-4851-BE52-AE628A3F4BCB}" dt="2021-04-14T12:51:46.708" v="153"/>
          <ac:cxnSpMkLst>
            <pc:docMk/>
            <pc:sldMk cId="1333431695" sldId="257"/>
            <ac:cxnSpMk id="9" creationId="{20E3A342-4D61-4E3F-AF90-1AB42AEB96CC}"/>
          </ac:cxnSpMkLst>
        </pc:cxnChg>
      </pc:sldChg>
      <pc:sldChg chg="addSp delSp modSp new del">
        <pc:chgData name="NICOLE SCARPA" userId="S::nicolescarpa@icluiginono.edu.it::86f140a6-177a-4c67-8c9a-51c339347980" providerId="AD" clId="Web-{D2F845CD-DBF5-4851-BE52-AE628A3F4BCB}" dt="2021-04-14T13:20:34.171" v="547"/>
        <pc:sldMkLst>
          <pc:docMk/>
          <pc:sldMk cId="1146362364" sldId="258"/>
        </pc:sldMkLst>
        <pc:spChg chg="del">
          <ac:chgData name="NICOLE SCARPA" userId="S::nicolescarpa@icluiginono.edu.it::86f140a6-177a-4c67-8c9a-51c339347980" providerId="AD" clId="Web-{D2F845CD-DBF5-4851-BE52-AE628A3F4BCB}" dt="2021-04-14T13:03:30.759" v="274"/>
          <ac:spMkLst>
            <pc:docMk/>
            <pc:sldMk cId="1146362364" sldId="258"/>
            <ac:spMk id="2" creationId="{04B3DCA0-8607-4589-9880-D285E6908B5C}"/>
          </ac:spMkLst>
        </pc:spChg>
        <pc:spChg chg="del">
          <ac:chgData name="NICOLE SCARPA" userId="S::nicolescarpa@icluiginono.edu.it::86f140a6-177a-4c67-8c9a-51c339347980" providerId="AD" clId="Web-{D2F845CD-DBF5-4851-BE52-AE628A3F4BCB}" dt="2021-04-14T13:04:01.339" v="285"/>
          <ac:spMkLst>
            <pc:docMk/>
            <pc:sldMk cId="1146362364" sldId="258"/>
            <ac:spMk id="3" creationId="{7D3BA2C5-C1D1-4914-B06C-A193529B3EFE}"/>
          </ac:spMkLst>
        </pc:spChg>
        <pc:spChg chg="mod">
          <ac:chgData name="NICOLE SCARPA" userId="S::nicolescarpa@icluiginono.edu.it::86f140a6-177a-4c67-8c9a-51c339347980" providerId="AD" clId="Web-{D2F845CD-DBF5-4851-BE52-AE628A3F4BCB}" dt="2021-04-14T13:18:30.399" v="498" actId="20577"/>
          <ac:spMkLst>
            <pc:docMk/>
            <pc:sldMk cId="1146362364" sldId="258"/>
            <ac:spMk id="4" creationId="{D19C1E12-20A2-46C3-84DF-AF45946AED84}"/>
          </ac:spMkLst>
        </pc:spChg>
        <pc:spChg chg="add del mod">
          <ac:chgData name="NICOLE SCARPA" userId="S::nicolescarpa@icluiginono.edu.it::86f140a6-177a-4c67-8c9a-51c339347980" providerId="AD" clId="Web-{D2F845CD-DBF5-4851-BE52-AE628A3F4BCB}" dt="2021-04-14T13:18:51.838" v="526"/>
          <ac:spMkLst>
            <pc:docMk/>
            <pc:sldMk cId="1146362364" sldId="258"/>
            <ac:spMk id="5" creationId="{70B57BB6-55B9-4BB9-8D93-E03DE5F54CEB}"/>
          </ac:spMkLst>
        </pc:spChg>
      </pc:sldChg>
    </pc:docChg>
  </pc:docChgLst>
  <pc:docChgLst>
    <pc:chgData name="Marco Chizzali" userId="S::marcochizzali@icluiginono.edu.it::b71aea25-2548-4b5d-b8eb-17b8b385cdd2" providerId="AD" clId="Web-{964A81B5-0F5F-C64B-86F2-0C78EB6E4F74}"/>
    <pc:docChg chg="modSld">
      <pc:chgData name="Marco Chizzali" userId="S::marcochizzali@icluiginono.edu.it::b71aea25-2548-4b5d-b8eb-17b8b385cdd2" providerId="AD" clId="Web-{964A81B5-0F5F-C64B-86F2-0C78EB6E4F74}" dt="2021-05-20T09:27:51.124" v="35" actId="20577"/>
      <pc:docMkLst>
        <pc:docMk/>
      </pc:docMkLst>
      <pc:sldChg chg="modSp">
        <pc:chgData name="Marco Chizzali" userId="S::marcochizzali@icluiginono.edu.it::b71aea25-2548-4b5d-b8eb-17b8b385cdd2" providerId="AD" clId="Web-{964A81B5-0F5F-C64B-86F2-0C78EB6E4F74}" dt="2021-05-20T09:09:01.929" v="8" actId="1076"/>
        <pc:sldMkLst>
          <pc:docMk/>
          <pc:sldMk cId="1732558268" sldId="259"/>
        </pc:sldMkLst>
        <pc:spChg chg="mod">
          <ac:chgData name="Marco Chizzali" userId="S::marcochizzali@icluiginono.edu.it::b71aea25-2548-4b5d-b8eb-17b8b385cdd2" providerId="AD" clId="Web-{964A81B5-0F5F-C64B-86F2-0C78EB6E4F74}" dt="2021-05-20T09:09:01.929" v="8" actId="1076"/>
          <ac:spMkLst>
            <pc:docMk/>
            <pc:sldMk cId="1732558268" sldId="259"/>
            <ac:spMk id="4" creationId="{903A3801-51CB-4DD4-9A88-C64C2EA1E59F}"/>
          </ac:spMkLst>
        </pc:spChg>
      </pc:sldChg>
      <pc:sldChg chg="modSp">
        <pc:chgData name="Marco Chizzali" userId="S::marcochizzali@icluiginono.edu.it::b71aea25-2548-4b5d-b8eb-17b8b385cdd2" providerId="AD" clId="Web-{964A81B5-0F5F-C64B-86F2-0C78EB6E4F74}" dt="2021-05-20T09:18:30.324" v="25" actId="20577"/>
        <pc:sldMkLst>
          <pc:docMk/>
          <pc:sldMk cId="1508706084" sldId="262"/>
        </pc:sldMkLst>
        <pc:spChg chg="mod">
          <ac:chgData name="Marco Chizzali" userId="S::marcochizzali@icluiginono.edu.it::b71aea25-2548-4b5d-b8eb-17b8b385cdd2" providerId="AD" clId="Web-{964A81B5-0F5F-C64B-86F2-0C78EB6E4F74}" dt="2021-05-20T09:18:30.324" v="25" actId="20577"/>
          <ac:spMkLst>
            <pc:docMk/>
            <pc:sldMk cId="1508706084" sldId="262"/>
            <ac:spMk id="4" creationId="{56DB2678-11F3-49A8-953B-F967A0C292F1}"/>
          </ac:spMkLst>
        </pc:spChg>
      </pc:sldChg>
      <pc:sldChg chg="modSp">
        <pc:chgData name="Marco Chizzali" userId="S::marcochizzali@icluiginono.edu.it::b71aea25-2548-4b5d-b8eb-17b8b385cdd2" providerId="AD" clId="Web-{964A81B5-0F5F-C64B-86F2-0C78EB6E4F74}" dt="2021-05-20T09:12:37.886" v="13" actId="14100"/>
        <pc:sldMkLst>
          <pc:docMk/>
          <pc:sldMk cId="2238235074" sldId="263"/>
        </pc:sldMkLst>
        <pc:spChg chg="mod">
          <ac:chgData name="Marco Chizzali" userId="S::marcochizzali@icluiginono.edu.it::b71aea25-2548-4b5d-b8eb-17b8b385cdd2" providerId="AD" clId="Web-{964A81B5-0F5F-C64B-86F2-0C78EB6E4F74}" dt="2021-05-20T09:12:37.886" v="13" actId="14100"/>
          <ac:spMkLst>
            <pc:docMk/>
            <pc:sldMk cId="2238235074" sldId="263"/>
            <ac:spMk id="4" creationId="{93DDB982-4B6C-45B0-A82F-956426750FB5}"/>
          </ac:spMkLst>
        </pc:spChg>
      </pc:sldChg>
      <pc:sldChg chg="modSp">
        <pc:chgData name="Marco Chizzali" userId="S::marcochizzali@icluiginono.edu.it::b71aea25-2548-4b5d-b8eb-17b8b385cdd2" providerId="AD" clId="Web-{964A81B5-0F5F-C64B-86F2-0C78EB6E4F74}" dt="2021-05-20T09:17:30.928" v="21" actId="1076"/>
        <pc:sldMkLst>
          <pc:docMk/>
          <pc:sldMk cId="3045758124" sldId="264"/>
        </pc:sldMkLst>
        <pc:spChg chg="mod">
          <ac:chgData name="Marco Chizzali" userId="S::marcochizzali@icluiginono.edu.it::b71aea25-2548-4b5d-b8eb-17b8b385cdd2" providerId="AD" clId="Web-{964A81B5-0F5F-C64B-86F2-0C78EB6E4F74}" dt="2021-05-20T09:17:25.568" v="20" actId="1076"/>
          <ac:spMkLst>
            <pc:docMk/>
            <pc:sldMk cId="3045758124" sldId="264"/>
            <ac:spMk id="2" creationId="{7938F3A2-7E7B-40D7-9B07-9306367FD652}"/>
          </ac:spMkLst>
        </pc:spChg>
        <pc:spChg chg="mod">
          <ac:chgData name="Marco Chizzali" userId="S::marcochizzali@icluiginono.edu.it::b71aea25-2548-4b5d-b8eb-17b8b385cdd2" providerId="AD" clId="Web-{964A81B5-0F5F-C64B-86F2-0C78EB6E4F74}" dt="2021-05-20T09:17:30.928" v="21" actId="1076"/>
          <ac:spMkLst>
            <pc:docMk/>
            <pc:sldMk cId="3045758124" sldId="264"/>
            <ac:spMk id="4" creationId="{16A6D90D-FB22-45B7-B40D-EF172E189726}"/>
          </ac:spMkLst>
        </pc:spChg>
      </pc:sldChg>
      <pc:sldChg chg="addSp modSp">
        <pc:chgData name="Marco Chizzali" userId="S::marcochizzali@icluiginono.edu.it::b71aea25-2548-4b5d-b8eb-17b8b385cdd2" providerId="AD" clId="Web-{964A81B5-0F5F-C64B-86F2-0C78EB6E4F74}" dt="2021-05-20T09:27:51.124" v="35" actId="20577"/>
        <pc:sldMkLst>
          <pc:docMk/>
          <pc:sldMk cId="1791796821" sldId="265"/>
        </pc:sldMkLst>
        <pc:spChg chg="add">
          <ac:chgData name="Marco Chizzali" userId="S::marcochizzali@icluiginono.edu.it::b71aea25-2548-4b5d-b8eb-17b8b385cdd2" providerId="AD" clId="Web-{964A81B5-0F5F-C64B-86F2-0C78EB6E4F74}" dt="2021-05-20T09:27:24.262" v="26"/>
          <ac:spMkLst>
            <pc:docMk/>
            <pc:sldMk cId="1791796821" sldId="265"/>
            <ac:spMk id="3" creationId="{02CD90D1-656D-42CA-B063-B6EF36F0EE92}"/>
          </ac:spMkLst>
        </pc:spChg>
        <pc:spChg chg="add">
          <ac:chgData name="Marco Chizzali" userId="S::marcochizzali@icluiginono.edu.it::b71aea25-2548-4b5d-b8eb-17b8b385cdd2" providerId="AD" clId="Web-{964A81B5-0F5F-C64B-86F2-0C78EB6E4F74}" dt="2021-05-20T09:27:29.950" v="27"/>
          <ac:spMkLst>
            <pc:docMk/>
            <pc:sldMk cId="1791796821" sldId="265"/>
            <ac:spMk id="4" creationId="{FE8D931C-0338-414B-8A40-1D3072B3A162}"/>
          </ac:spMkLst>
        </pc:spChg>
        <pc:spChg chg="add mod">
          <ac:chgData name="Marco Chizzali" userId="S::marcochizzali@icluiginono.edu.it::b71aea25-2548-4b5d-b8eb-17b8b385cdd2" providerId="AD" clId="Web-{964A81B5-0F5F-C64B-86F2-0C78EB6E4F74}" dt="2021-05-20T09:27:51.124" v="35" actId="20577"/>
          <ac:spMkLst>
            <pc:docMk/>
            <pc:sldMk cId="1791796821" sldId="265"/>
            <ac:spMk id="5" creationId="{7C4E3138-A2CA-4FD8-98F1-185AAC877528}"/>
          </ac:spMkLst>
        </pc:spChg>
      </pc:sldChg>
    </pc:docChg>
  </pc:docChgLst>
  <pc:docChgLst>
    <pc:chgData name="NICOLE SCARPA" userId="S::nicolescarpa@icluiginono.edu.it::86f140a6-177a-4c67-8c9a-51c339347980" providerId="AD" clId="Web-{EDBA4A36-063B-2375-6DA4-C6E3131AE647}"/>
    <pc:docChg chg="modSld">
      <pc:chgData name="NICOLE SCARPA" userId="S::nicolescarpa@icluiginono.edu.it::86f140a6-177a-4c67-8c9a-51c339347980" providerId="AD" clId="Web-{EDBA4A36-063B-2375-6DA4-C6E3131AE647}" dt="2021-05-20T09:05:30.143" v="5" actId="1076"/>
      <pc:docMkLst>
        <pc:docMk/>
      </pc:docMkLst>
      <pc:sldChg chg="modSp">
        <pc:chgData name="NICOLE SCARPA" userId="S::nicolescarpa@icluiginono.edu.it::86f140a6-177a-4c67-8c9a-51c339347980" providerId="AD" clId="Web-{EDBA4A36-063B-2375-6DA4-C6E3131AE647}" dt="2021-05-20T09:05:30.143" v="5" actId="1076"/>
        <pc:sldMkLst>
          <pc:docMk/>
          <pc:sldMk cId="1333431695" sldId="257"/>
        </pc:sldMkLst>
        <pc:spChg chg="mod">
          <ac:chgData name="NICOLE SCARPA" userId="S::nicolescarpa@icluiginono.edu.it::86f140a6-177a-4c67-8c9a-51c339347980" providerId="AD" clId="Web-{EDBA4A36-063B-2375-6DA4-C6E3131AE647}" dt="2021-05-20T09:04:33.752" v="0" actId="1076"/>
          <ac:spMkLst>
            <pc:docMk/>
            <pc:sldMk cId="1333431695" sldId="257"/>
            <ac:spMk id="2" creationId="{65C025CA-3E19-47B1-A22C-7D562F578ACE}"/>
          </ac:spMkLst>
        </pc:spChg>
        <pc:spChg chg="mod">
          <ac:chgData name="NICOLE SCARPA" userId="S::nicolescarpa@icluiginono.edu.it::86f140a6-177a-4c67-8c9a-51c339347980" providerId="AD" clId="Web-{EDBA4A36-063B-2375-6DA4-C6E3131AE647}" dt="2021-05-20T09:05:30.143" v="5" actId="1076"/>
          <ac:spMkLst>
            <pc:docMk/>
            <pc:sldMk cId="1333431695" sldId="257"/>
            <ac:spMk id="4" creationId="{7345209E-A90C-4891-861F-744BF6C579E7}"/>
          </ac:spMkLst>
        </pc:spChg>
      </pc:sldChg>
    </pc:docChg>
  </pc:docChgLst>
  <pc:docChgLst>
    <pc:chgData name="ALICE BUSANA" userId="S::alicebusana@icluiginono.edu.it::fe070c64-3756-453e-84c6-aa13a8413c3d" providerId="AD" clId="Web-{B3F1ED56-10F1-BD28-869A-58410518D70A}"/>
    <pc:docChg chg="addSld">
      <pc:chgData name="ALICE BUSANA" userId="S::alicebusana@icluiginono.edu.it::fe070c64-3756-453e-84c6-aa13a8413c3d" providerId="AD" clId="Web-{B3F1ED56-10F1-BD28-869A-58410518D70A}" dt="2021-04-15T09:16:55.263" v="0"/>
      <pc:docMkLst>
        <pc:docMk/>
      </pc:docMkLst>
      <pc:sldChg chg="new">
        <pc:chgData name="ALICE BUSANA" userId="S::alicebusana@icluiginono.edu.it::fe070c64-3756-453e-84c6-aa13a8413c3d" providerId="AD" clId="Web-{B3F1ED56-10F1-BD28-869A-58410518D70A}" dt="2021-04-15T09:16:55.263" v="0"/>
        <pc:sldMkLst>
          <pc:docMk/>
          <pc:sldMk cId="27713445" sldId="260"/>
        </pc:sldMkLst>
      </pc:sldChg>
    </pc:docChg>
  </pc:docChgLst>
  <pc:docChgLst>
    <pc:chgData name="ALICE BUSANA" userId="S::alicebusana@icluiginono.edu.it::fe070c64-3756-453e-84c6-aa13a8413c3d" providerId="AD" clId="Web-{5DDA45F6-0CC4-F16E-3E6E-8D33FC955442}"/>
    <pc:docChg chg="addSld delSld modSld">
      <pc:chgData name="ALICE BUSANA" userId="S::alicebusana@icluiginono.edu.it::fe070c64-3756-453e-84c6-aa13a8413c3d" providerId="AD" clId="Web-{5DDA45F6-0CC4-F16E-3E6E-8D33FC955442}" dt="2021-04-28T18:45:50.472" v="13"/>
      <pc:docMkLst>
        <pc:docMk/>
      </pc:docMkLst>
      <pc:sldChg chg="addCm">
        <pc:chgData name="ALICE BUSANA" userId="S::alicebusana@icluiginono.edu.it::fe070c64-3756-453e-84c6-aa13a8413c3d" providerId="AD" clId="Web-{5DDA45F6-0CC4-F16E-3E6E-8D33FC955442}" dt="2021-04-28T18:45:50.472" v="13"/>
        <pc:sldMkLst>
          <pc:docMk/>
          <pc:sldMk cId="2687356770" sldId="258"/>
        </pc:sldMkLst>
      </pc:sldChg>
      <pc:sldChg chg="addCm">
        <pc:chgData name="ALICE BUSANA" userId="S::alicebusana@icluiginono.edu.it::fe070c64-3756-453e-84c6-aa13a8413c3d" providerId="AD" clId="Web-{5DDA45F6-0CC4-F16E-3E6E-8D33FC955442}" dt="2021-04-28T18:35:41.298" v="0"/>
        <pc:sldMkLst>
          <pc:docMk/>
          <pc:sldMk cId="4123065062" sldId="260"/>
        </pc:sldMkLst>
      </pc:sldChg>
      <pc:sldChg chg="addSp delSp new del">
        <pc:chgData name="ALICE BUSANA" userId="S::alicebusana@icluiginono.edu.it::fe070c64-3756-453e-84c6-aa13a8413c3d" providerId="AD" clId="Web-{5DDA45F6-0CC4-F16E-3E6E-8D33FC955442}" dt="2021-04-28T18:38:20.037" v="6"/>
        <pc:sldMkLst>
          <pc:docMk/>
          <pc:sldMk cId="1743570586" sldId="261"/>
        </pc:sldMkLst>
        <pc:inkChg chg="add del">
          <ac:chgData name="ALICE BUSANA" userId="S::alicebusana@icluiginono.edu.it::fe070c64-3756-453e-84c6-aa13a8413c3d" providerId="AD" clId="Web-{5DDA45F6-0CC4-F16E-3E6E-8D33FC955442}" dt="2021-04-28T18:37:01.379" v="5"/>
          <ac:inkMkLst>
            <pc:docMk/>
            <pc:sldMk cId="1743570586" sldId="261"/>
            <ac:inkMk id="5" creationId="{D7A10FD7-3AF9-49C6-A645-585F2ABB51A3}"/>
          </ac:inkMkLst>
        </pc:inkChg>
        <pc:inkChg chg="add del">
          <ac:chgData name="ALICE BUSANA" userId="S::alicebusana@icluiginono.edu.it::fe070c64-3756-453e-84c6-aa13a8413c3d" providerId="AD" clId="Web-{5DDA45F6-0CC4-F16E-3E6E-8D33FC955442}" dt="2021-04-28T18:37:01.379" v="4"/>
          <ac:inkMkLst>
            <pc:docMk/>
            <pc:sldMk cId="1743570586" sldId="261"/>
            <ac:inkMk id="6" creationId="{4DE5C707-9C5C-4F11-9254-EE973735AABB}"/>
          </ac:inkMkLst>
        </pc:inkChg>
      </pc:sldChg>
      <pc:sldChg chg="new del mod setBg">
        <pc:chgData name="ALICE BUSANA" userId="S::alicebusana@icluiginono.edu.it::fe070c64-3756-453e-84c6-aa13a8413c3d" providerId="AD" clId="Web-{5DDA45F6-0CC4-F16E-3E6E-8D33FC955442}" dt="2021-04-28T18:41:08.104" v="11"/>
        <pc:sldMkLst>
          <pc:docMk/>
          <pc:sldMk cId="2253539351" sldId="261"/>
        </pc:sldMkLst>
      </pc:sldChg>
      <pc:sldChg chg="new">
        <pc:chgData name="ALICE BUSANA" userId="S::alicebusana@icluiginono.edu.it::fe070c64-3756-453e-84c6-aa13a8413c3d" providerId="AD" clId="Web-{5DDA45F6-0CC4-F16E-3E6E-8D33FC955442}" dt="2021-04-28T18:41:19.089" v="12"/>
        <pc:sldMkLst>
          <pc:docMk/>
          <pc:sldMk cId="2665314285" sldId="261"/>
        </pc:sldMkLst>
      </pc:sldChg>
    </pc:docChg>
  </pc:docChgLst>
  <pc:docChgLst>
    <pc:chgData name="NICOLE SCARPA" userId="S::nicolescarpa@icluiginono.edu.it::86f140a6-177a-4c67-8c9a-51c339347980" providerId="AD" clId="Web-{C66E3C63-6817-146C-E429-45DD6288E89C}"/>
    <pc:docChg chg="modSld">
      <pc:chgData name="NICOLE SCARPA" userId="S::nicolescarpa@icluiginono.edu.it::86f140a6-177a-4c67-8c9a-51c339347980" providerId="AD" clId="Web-{C66E3C63-6817-146C-E429-45DD6288E89C}" dt="2021-05-20T09:23:05.990" v="6" actId="1076"/>
      <pc:docMkLst>
        <pc:docMk/>
      </pc:docMkLst>
      <pc:sldChg chg="modSp">
        <pc:chgData name="NICOLE SCARPA" userId="S::nicolescarpa@icluiginono.edu.it::86f140a6-177a-4c67-8c9a-51c339347980" providerId="AD" clId="Web-{C66E3C63-6817-146C-E429-45DD6288E89C}" dt="2021-05-20T09:23:05.990" v="6" actId="1076"/>
        <pc:sldMkLst>
          <pc:docMk/>
          <pc:sldMk cId="2238235074" sldId="263"/>
        </pc:sldMkLst>
        <pc:spChg chg="mod">
          <ac:chgData name="NICOLE SCARPA" userId="S::nicolescarpa@icluiginono.edu.it::86f140a6-177a-4c67-8c9a-51c339347980" providerId="AD" clId="Web-{C66E3C63-6817-146C-E429-45DD6288E89C}" dt="2021-05-20T09:23:05.990" v="6" actId="1076"/>
          <ac:spMkLst>
            <pc:docMk/>
            <pc:sldMk cId="2238235074" sldId="263"/>
            <ac:spMk id="4" creationId="{93DDB982-4B6C-45B0-A82F-956426750FB5}"/>
          </ac:spMkLst>
        </pc:spChg>
      </pc:sldChg>
    </pc:docChg>
  </pc:docChgLst>
  <pc:docChgLst>
    <pc:chgData name="ALICE BUSANA" userId="S::alicebusana@icluiginono.edu.it::fe070c64-3756-453e-84c6-aa13a8413c3d" providerId="AD" clId="Web-{2BBE53B5-AB97-39BA-7B9C-FB1E2E61EBC4}"/>
    <pc:docChg chg="modSld">
      <pc:chgData name="ALICE BUSANA" userId="S::alicebusana@icluiginono.edu.it::fe070c64-3756-453e-84c6-aa13a8413c3d" providerId="AD" clId="Web-{2BBE53B5-AB97-39BA-7B9C-FB1E2E61EBC4}" dt="2021-04-28T19:21:10.992" v="309"/>
      <pc:docMkLst>
        <pc:docMk/>
      </pc:docMkLst>
      <pc:sldChg chg="modSp addCm">
        <pc:chgData name="ALICE BUSANA" userId="S::alicebusana@icluiginono.edu.it::fe070c64-3756-453e-84c6-aa13a8413c3d" providerId="AD" clId="Web-{2BBE53B5-AB97-39BA-7B9C-FB1E2E61EBC4}" dt="2021-04-28T19:19:39.018" v="307"/>
        <pc:sldMkLst>
          <pc:docMk/>
          <pc:sldMk cId="1333431695" sldId="257"/>
        </pc:sldMkLst>
        <pc:spChg chg="mod">
          <ac:chgData name="ALICE BUSANA" userId="S::alicebusana@icluiginono.edu.it::fe070c64-3756-453e-84c6-aa13a8413c3d" providerId="AD" clId="Web-{2BBE53B5-AB97-39BA-7B9C-FB1E2E61EBC4}" dt="2021-04-28T19:19:09.657" v="306" actId="20577"/>
          <ac:spMkLst>
            <pc:docMk/>
            <pc:sldMk cId="1333431695" sldId="257"/>
            <ac:spMk id="4" creationId="{7345209E-A90C-4891-861F-744BF6C579E7}"/>
          </ac:spMkLst>
        </pc:spChg>
      </pc:sldChg>
      <pc:sldChg chg="modSp addCm">
        <pc:chgData name="ALICE BUSANA" userId="S::alicebusana@icluiginono.edu.it::fe070c64-3756-453e-84c6-aa13a8413c3d" providerId="AD" clId="Web-{2BBE53B5-AB97-39BA-7B9C-FB1E2E61EBC4}" dt="2021-04-28T19:15:59.349" v="300"/>
        <pc:sldMkLst>
          <pc:docMk/>
          <pc:sldMk cId="1732558268" sldId="259"/>
        </pc:sldMkLst>
        <pc:spChg chg="mod">
          <ac:chgData name="ALICE BUSANA" userId="S::alicebusana@icluiginono.edu.it::fe070c64-3756-453e-84c6-aa13a8413c3d" providerId="AD" clId="Web-{2BBE53B5-AB97-39BA-7B9C-FB1E2E61EBC4}" dt="2021-04-28T19:15:31.129" v="299" actId="20577"/>
          <ac:spMkLst>
            <pc:docMk/>
            <pc:sldMk cId="1732558268" sldId="259"/>
            <ac:spMk id="4" creationId="{903A3801-51CB-4DD4-9A88-C64C2EA1E59F}"/>
          </ac:spMkLst>
        </pc:spChg>
      </pc:sldChg>
      <pc:sldChg chg="addCm">
        <pc:chgData name="ALICE BUSANA" userId="S::alicebusana@icluiginono.edu.it::fe070c64-3756-453e-84c6-aa13a8413c3d" providerId="AD" clId="Web-{2BBE53B5-AB97-39BA-7B9C-FB1E2E61EBC4}" dt="2021-04-28T19:05:14.717" v="0"/>
        <pc:sldMkLst>
          <pc:docMk/>
          <pc:sldMk cId="2665314285" sldId="261"/>
        </pc:sldMkLst>
      </pc:sldChg>
      <pc:sldChg chg="addCm">
        <pc:chgData name="ALICE BUSANA" userId="S::alicebusana@icluiginono.edu.it::fe070c64-3756-453e-84c6-aa13a8413c3d" providerId="AD" clId="Web-{2BBE53B5-AB97-39BA-7B9C-FB1E2E61EBC4}" dt="2021-04-28T19:21:10.992" v="309"/>
        <pc:sldMkLst>
          <pc:docMk/>
          <pc:sldMk cId="1508706084" sldId="262"/>
        </pc:sldMkLst>
      </pc:sldChg>
      <pc:sldChg chg="addCm">
        <pc:chgData name="ALICE BUSANA" userId="S::alicebusana@icluiginono.edu.it::fe070c64-3756-453e-84c6-aa13a8413c3d" providerId="AD" clId="Web-{2BBE53B5-AB97-39BA-7B9C-FB1E2E61EBC4}" dt="2021-04-28T19:20:24.583" v="308"/>
        <pc:sldMkLst>
          <pc:docMk/>
          <pc:sldMk cId="2238235074" sldId="263"/>
        </pc:sldMkLst>
      </pc:sldChg>
      <pc:sldChg chg="addCm">
        <pc:chgData name="ALICE BUSANA" userId="S::alicebusana@icluiginono.edu.it::fe070c64-3756-453e-84c6-aa13a8413c3d" providerId="AD" clId="Web-{2BBE53B5-AB97-39BA-7B9C-FB1E2E61EBC4}" dt="2021-04-28T19:17:15.635" v="301"/>
        <pc:sldMkLst>
          <pc:docMk/>
          <pc:sldMk cId="3045758124" sldId="264"/>
        </pc:sldMkLst>
      </pc:sldChg>
    </pc:docChg>
  </pc:docChgLst>
  <pc:docChgLst>
    <pc:chgData name="NICOLE SCARPA" userId="S::nicolescarpa@icluiginono.edu.it::86f140a6-177a-4c67-8c9a-51c339347980" providerId="AD" clId="Web-{DA6A14B0-3F9F-FF5C-E3FF-0ECC58A4B86F}"/>
    <pc:docChg chg="addSld delSld modSld sldOrd">
      <pc:chgData name="NICOLE SCARPA" userId="S::nicolescarpa@icluiginono.edu.it::86f140a6-177a-4c67-8c9a-51c339347980" providerId="AD" clId="Web-{DA6A14B0-3F9F-FF5C-E3FF-0ECC58A4B86F}" dt="2021-04-28T19:23:49.059" v="128"/>
      <pc:docMkLst>
        <pc:docMk/>
      </pc:docMkLst>
      <pc:sldChg chg="addCm">
        <pc:chgData name="NICOLE SCARPA" userId="S::nicolescarpa@icluiginono.edu.it::86f140a6-177a-4c67-8c9a-51c339347980" providerId="AD" clId="Web-{DA6A14B0-3F9F-FF5C-E3FF-0ECC58A4B86F}" dt="2021-04-28T19:02:59.185" v="97"/>
        <pc:sldMkLst>
          <pc:docMk/>
          <pc:sldMk cId="3962583941" sldId="256"/>
        </pc:sldMkLst>
      </pc:sldChg>
      <pc:sldChg chg="addSp modSp mod setBg setClrOvrMap addCm modCm">
        <pc:chgData name="NICOLE SCARPA" userId="S::nicolescarpa@icluiginono.edu.it::86f140a6-177a-4c67-8c9a-51c339347980" providerId="AD" clId="Web-{DA6A14B0-3F9F-FF5C-E3FF-0ECC58A4B86F}" dt="2021-04-28T19:18:06.988" v="122"/>
        <pc:sldMkLst>
          <pc:docMk/>
          <pc:sldMk cId="1333431695" sldId="257"/>
        </pc:sldMkLst>
        <pc:spChg chg="mod">
          <ac:chgData name="NICOLE SCARPA" userId="S::nicolescarpa@icluiginono.edu.it::86f140a6-177a-4c67-8c9a-51c339347980" providerId="AD" clId="Web-{DA6A14B0-3F9F-FF5C-E3FF-0ECC58A4B86F}" dt="2021-04-28T19:18:02.144" v="121" actId="14100"/>
          <ac:spMkLst>
            <pc:docMk/>
            <pc:sldMk cId="1333431695" sldId="257"/>
            <ac:spMk id="2" creationId="{65C025CA-3E19-47B1-A22C-7D562F578ACE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9:17:43.847" v="119" actId="20577"/>
          <ac:spMkLst>
            <pc:docMk/>
            <pc:sldMk cId="1333431695" sldId="257"/>
            <ac:spMk id="4" creationId="{7345209E-A90C-4891-861F-744BF6C579E7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17:26.799" v="111"/>
          <ac:spMkLst>
            <pc:docMk/>
            <pc:sldMk cId="1333431695" sldId="257"/>
            <ac:spMk id="18" creationId="{DD38EE57-B708-47C9-A4A4-E25F09FAB029}"/>
          </ac:spMkLst>
        </pc:spChg>
        <pc:grpChg chg="add">
          <ac:chgData name="NICOLE SCARPA" userId="S::nicolescarpa@icluiginono.edu.it::86f140a6-177a-4c67-8c9a-51c339347980" providerId="AD" clId="Web-{DA6A14B0-3F9F-FF5C-E3FF-0ECC58A4B86F}" dt="2021-04-28T19:17:26.799" v="111"/>
          <ac:grpSpMkLst>
            <pc:docMk/>
            <pc:sldMk cId="1333431695" sldId="257"/>
            <ac:grpSpMk id="19" creationId="{57A28182-58A5-4DBB-8F64-BD944BCA8154}"/>
          </ac:grpSpMkLst>
        </pc:grpChg>
        <pc:picChg chg="mod ord">
          <ac:chgData name="NICOLE SCARPA" userId="S::nicolescarpa@icluiginono.edu.it::86f140a6-177a-4c67-8c9a-51c339347980" providerId="AD" clId="Web-{DA6A14B0-3F9F-FF5C-E3FF-0ECC58A4B86F}" dt="2021-04-28T19:17:26.799" v="111"/>
          <ac:picMkLst>
            <pc:docMk/>
            <pc:sldMk cId="1333431695" sldId="257"/>
            <ac:picMk id="5" creationId="{6B63724C-3926-4BAA-957B-C439A0CC9EE8}"/>
          </ac:picMkLst>
        </pc:picChg>
      </pc:sldChg>
      <pc:sldChg chg="del addCm">
        <pc:chgData name="NICOLE SCARPA" userId="S::nicolescarpa@icluiginono.edu.it::86f140a6-177a-4c67-8c9a-51c339347980" providerId="AD" clId="Web-{DA6A14B0-3F9F-FF5C-E3FF-0ECC58A4B86F}" dt="2021-04-28T18:54:45.954" v="30"/>
        <pc:sldMkLst>
          <pc:docMk/>
          <pc:sldMk cId="2687356770" sldId="258"/>
        </pc:sldMkLst>
      </pc:sldChg>
      <pc:sldChg chg="addSp delSp modSp modTransition modCm">
        <pc:chgData name="NICOLE SCARPA" userId="S::nicolescarpa@icluiginono.edu.it::86f140a6-177a-4c67-8c9a-51c339347980" providerId="AD" clId="Web-{DA6A14B0-3F9F-FF5C-E3FF-0ECC58A4B86F}" dt="2021-04-28T19:20:47.992" v="124"/>
        <pc:sldMkLst>
          <pc:docMk/>
          <pc:sldMk cId="1732558268" sldId="259"/>
        </pc:sldMkLst>
        <pc:spChg chg="mod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2" creationId="{8BD0AC63-5D0E-40C9-A660-3E5C1616F3A1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4" creationId="{903A3801-51CB-4DD4-9A88-C64C2EA1E59F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8" creationId="{49CD2D09-B1BB-4DF5-9E1C-3D21B21EDEFD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10" creationId="{967C29FE-FD32-4AFB-AD20-DBDF5864B2D8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12" creationId="{C232B152-3720-4D3B-97ED-45CE5483F16F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17" creationId="{11BAB570-FF10-4E96-8A3F-FA9804702B89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14.545" v="25"/>
          <ac:spMkLst>
            <pc:docMk/>
            <pc:sldMk cId="1732558268" sldId="259"/>
            <ac:spMk id="19" creationId="{4B9FAFB2-BEB5-4848-8018-BCAD99E2E1AA}"/>
          </ac:spMkLst>
        </pc:spChg>
        <pc:picChg chg="mod">
          <ac:chgData name="NICOLE SCARPA" userId="S::nicolescarpa@icluiginono.edu.it::86f140a6-177a-4c67-8c9a-51c339347980" providerId="AD" clId="Web-{DA6A14B0-3F9F-FF5C-E3FF-0ECC58A4B86F}" dt="2021-04-28T18:53:14.545" v="25"/>
          <ac:picMkLst>
            <pc:docMk/>
            <pc:sldMk cId="1732558268" sldId="259"/>
            <ac:picMk id="6" creationId="{073796CA-F398-4C1E-AC2F-0D8A1ED8B9E2}"/>
          </ac:picMkLst>
        </pc:picChg>
        <pc:picChg chg="del">
          <ac:chgData name="NICOLE SCARPA" userId="S::nicolescarpa@icluiginono.edu.it::86f140a6-177a-4c67-8c9a-51c339347980" providerId="AD" clId="Web-{DA6A14B0-3F9F-FF5C-E3FF-0ECC58A4B86F}" dt="2021-04-28T18:53:14.545" v="25"/>
          <ac:picMkLst>
            <pc:docMk/>
            <pc:sldMk cId="1732558268" sldId="259"/>
            <ac:picMk id="9" creationId="{83355637-BA71-4F63-94C9-E77BF81BDFC0}"/>
          </ac:picMkLst>
        </pc:picChg>
      </pc:sldChg>
      <pc:sldChg chg="del addCm">
        <pc:chgData name="NICOLE SCARPA" userId="S::nicolescarpa@icluiginono.edu.it::86f140a6-177a-4c67-8c9a-51c339347980" providerId="AD" clId="Web-{DA6A14B0-3F9F-FF5C-E3FF-0ECC58A4B86F}" dt="2021-04-28T18:56:06.174" v="32"/>
        <pc:sldMkLst>
          <pc:docMk/>
          <pc:sldMk cId="4123065062" sldId="260"/>
        </pc:sldMkLst>
      </pc:sldChg>
      <pc:sldChg chg="addSp delSp modSp del mod setClrOvrMap addCm">
        <pc:chgData name="NICOLE SCARPA" userId="S::nicolescarpa@icluiginono.edu.it::86f140a6-177a-4c67-8c9a-51c339347980" providerId="AD" clId="Web-{DA6A14B0-3F9F-FF5C-E3FF-0ECC58A4B86F}" dt="2021-04-28T19:06:07.908" v="106"/>
        <pc:sldMkLst>
          <pc:docMk/>
          <pc:sldMk cId="2665314285" sldId="261"/>
        </pc:sldMkLst>
        <pc:spChg chg="mod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2" creationId="{2F6DF474-082C-4D2F-AB80-983CF3CFF996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4" creationId="{AED2BCC2-1656-4508-B332-529EAF31C893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7" creationId="{9AA72BD9-2C5A-4EDC-931F-5AA08EACA0F3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8" creationId="{DD3981AC-7B61-4947-BCF3-F7AA7FA385B9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14" creationId="{55D4142C-5077-457F-A6AD-3FECFDB39685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16" creationId="{7A5F0580-5EE9-419F-96EE-B6529EF6E7D0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21" creationId="{C232B152-3720-4D3B-97ED-45CE5483F16F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23" creationId="{11BAB570-FF10-4E96-8A3F-FA9804702B89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3:21.217" v="26"/>
          <ac:spMkLst>
            <pc:docMk/>
            <pc:sldMk cId="2665314285" sldId="261"/>
            <ac:spMk id="25" creationId="{4B9FAFB2-BEB5-4848-8018-BCAD99E2E1AA}"/>
          </ac:spMkLst>
        </pc:spChg>
        <pc:picChg chg="mod ord">
          <ac:chgData name="NICOLE SCARPA" userId="S::nicolescarpa@icluiginono.edu.it::86f140a6-177a-4c67-8c9a-51c339347980" providerId="AD" clId="Web-{DA6A14B0-3F9F-FF5C-E3FF-0ECC58A4B86F}" dt="2021-04-28T18:53:21.217" v="26"/>
          <ac:picMkLst>
            <pc:docMk/>
            <pc:sldMk cId="2665314285" sldId="261"/>
            <ac:picMk id="5" creationId="{C992EB7C-2FF0-4BFE-93B8-E590E90A97B8}"/>
          </ac:picMkLst>
        </pc:picChg>
      </pc:sldChg>
      <pc:sldChg chg="addSp delSp modSp ord modTransition addCm">
        <pc:chgData name="NICOLE SCARPA" userId="S::nicolescarpa@icluiginono.edu.it::86f140a6-177a-4c67-8c9a-51c339347980" providerId="AD" clId="Web-{DA6A14B0-3F9F-FF5C-E3FF-0ECC58A4B86F}" dt="2021-04-28T19:23:49.059" v="128"/>
        <pc:sldMkLst>
          <pc:docMk/>
          <pc:sldMk cId="1508706084" sldId="262"/>
        </pc:sldMkLst>
        <pc:spChg chg="mod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2" creationId="{945AB543-A29A-4980-A041-5AF16E2E1E0E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4" creationId="{56DB2678-11F3-49A8-953B-F967A0C292F1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10" creationId="{233F6408-E1FB-40EE-933F-488D38CCC73F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12" creationId="{F055C0C5-567C-4C02-83F3-B427BC740697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14" creationId="{E48B6BD6-5DED-4B86-A4B3-D35037F68FC4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19" creationId="{C232B152-3720-4D3B-97ED-45CE5483F16F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21" creationId="{11BAB570-FF10-4E96-8A3F-FA9804702B89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3:33.904" v="98"/>
          <ac:spMkLst>
            <pc:docMk/>
            <pc:sldMk cId="1508706084" sldId="262"/>
            <ac:spMk id="23" creationId="{4B9FAFB2-BEB5-4848-8018-BCAD99E2E1AA}"/>
          </ac:spMkLst>
        </pc:spChg>
        <pc:picChg chg="mod">
          <ac:chgData name="NICOLE SCARPA" userId="S::nicolescarpa@icluiginono.edu.it::86f140a6-177a-4c67-8c9a-51c339347980" providerId="AD" clId="Web-{DA6A14B0-3F9F-FF5C-E3FF-0ECC58A4B86F}" dt="2021-04-28T19:03:33.904" v="98"/>
          <ac:picMkLst>
            <pc:docMk/>
            <pc:sldMk cId="1508706084" sldId="262"/>
            <ac:picMk id="5" creationId="{B2C140E7-4D37-41E9-85B1-3D3A428B373B}"/>
          </ac:picMkLst>
        </pc:picChg>
      </pc:sldChg>
      <pc:sldChg chg="addSp delSp modSp new mod modTransition setBg addCm">
        <pc:chgData name="NICOLE SCARPA" userId="S::nicolescarpa@icluiginono.edu.it::86f140a6-177a-4c67-8c9a-51c339347980" providerId="AD" clId="Web-{DA6A14B0-3F9F-FF5C-E3FF-0ECC58A4B86F}" dt="2021-04-28T19:21:00.117" v="125"/>
        <pc:sldMkLst>
          <pc:docMk/>
          <pc:sldMk cId="2238235074" sldId="263"/>
        </pc:sldMkLst>
        <pc:spChg chg="mod">
          <ac:chgData name="NICOLE SCARPA" userId="S::nicolescarpa@icluiginono.edu.it::86f140a6-177a-4c67-8c9a-51c339347980" providerId="AD" clId="Web-{DA6A14B0-3F9F-FF5C-E3FF-0ECC58A4B86F}" dt="2021-04-28T18:59:24.054" v="60"/>
          <ac:spMkLst>
            <pc:docMk/>
            <pc:sldMk cId="2238235074" sldId="263"/>
            <ac:spMk id="2" creationId="{42C76AAC-BFB5-4727-832B-2E44484FD853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8:58:51.507" v="56"/>
          <ac:spMkLst>
            <pc:docMk/>
            <pc:sldMk cId="2238235074" sldId="263"/>
            <ac:spMk id="3" creationId="{B54E0ECE-8406-4263-8C81-45DA5134FAB7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8:59:24.054" v="60"/>
          <ac:spMkLst>
            <pc:docMk/>
            <pc:sldMk cId="2238235074" sldId="263"/>
            <ac:spMk id="4" creationId="{93DDB982-4B6C-45B0-A82F-956426750FB5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9:24.054" v="60"/>
          <ac:spMkLst>
            <pc:docMk/>
            <pc:sldMk cId="2238235074" sldId="263"/>
            <ac:spMk id="10" creationId="{C232B152-3720-4D3B-97ED-45CE5483F16F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9:24.054" v="60"/>
          <ac:spMkLst>
            <pc:docMk/>
            <pc:sldMk cId="2238235074" sldId="263"/>
            <ac:spMk id="12" creationId="{11BAB570-FF10-4E96-8A3F-FA9804702B89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8:59:24.054" v="60"/>
          <ac:spMkLst>
            <pc:docMk/>
            <pc:sldMk cId="2238235074" sldId="263"/>
            <ac:spMk id="14" creationId="{4B9FAFB2-BEB5-4848-8018-BCAD99E2E1AA}"/>
          </ac:spMkLst>
        </pc:spChg>
        <pc:picChg chg="add mod ord modCrop">
          <ac:chgData name="NICOLE SCARPA" userId="S::nicolescarpa@icluiginono.edu.it::86f140a6-177a-4c67-8c9a-51c339347980" providerId="AD" clId="Web-{DA6A14B0-3F9F-FF5C-E3FF-0ECC58A4B86F}" dt="2021-04-28T18:59:24.054" v="60"/>
          <ac:picMkLst>
            <pc:docMk/>
            <pc:sldMk cId="2238235074" sldId="263"/>
            <ac:picMk id="5" creationId="{E30FF4B8-20CE-4F5B-A486-4C51FAFCC59F}"/>
          </ac:picMkLst>
        </pc:picChg>
      </pc:sldChg>
      <pc:sldChg chg="addSp delSp modSp new mod modTransition setBg setClrOvrMap">
        <pc:chgData name="NICOLE SCARPA" userId="S::nicolescarpa@icluiginono.edu.it::86f140a6-177a-4c67-8c9a-51c339347980" providerId="AD" clId="Web-{DA6A14B0-3F9F-FF5C-E3FF-0ECC58A4B86F}" dt="2021-04-28T19:21:10.524" v="126"/>
        <pc:sldMkLst>
          <pc:docMk/>
          <pc:sldMk cId="3045758124" sldId="264"/>
        </pc:sldMkLst>
        <pc:spChg chg="mod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2" creationId="{7938F3A2-7E7B-40D7-9B07-9306367FD652}"/>
          </ac:spMkLst>
        </pc:spChg>
        <pc:spChg chg="del">
          <ac:chgData name="NICOLE SCARPA" userId="S::nicolescarpa@icluiginono.edu.it::86f140a6-177a-4c67-8c9a-51c339347980" providerId="AD" clId="Web-{DA6A14B0-3F9F-FF5C-E3FF-0ECC58A4B86F}" dt="2021-04-28T19:00:35.806" v="74"/>
          <ac:spMkLst>
            <pc:docMk/>
            <pc:sldMk cId="3045758124" sldId="264"/>
            <ac:spMk id="3" creationId="{37D7FA43-9F2D-49DC-A257-7A6BDA14FDE4}"/>
          </ac:spMkLst>
        </pc:spChg>
        <pc:spChg chg="mod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4" creationId="{16A6D90D-FB22-45B7-B40D-EF172E189726}"/>
          </ac:spMkLst>
        </pc:spChg>
        <pc:spChg chg="add del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7" creationId="{F2B38F72-8FC4-4001-8C67-FA6B86DEC767}"/>
          </ac:spMkLst>
        </pc:spChg>
        <pc:spChg chg="add del mod">
          <ac:chgData name="NICOLE SCARPA" userId="S::nicolescarpa@icluiginono.edu.it::86f140a6-177a-4c67-8c9a-51c339347980" providerId="AD" clId="Web-{DA6A14B0-3F9F-FF5C-E3FF-0ECC58A4B86F}" dt="2021-04-28T19:02:18.777" v="93"/>
          <ac:spMkLst>
            <pc:docMk/>
            <pc:sldMk cId="3045758124" sldId="264"/>
            <ac:spMk id="8" creationId="{05CA53BC-A6FC-4F2F-BF76-3C8DE81E3355}"/>
          </ac:spMkLst>
        </pc:spChg>
        <pc:spChg chg="add del">
          <ac:chgData name="NICOLE SCARPA" userId="S::nicolescarpa@icluiginono.edu.it::86f140a6-177a-4c67-8c9a-51c339347980" providerId="AD" clId="Web-{DA6A14B0-3F9F-FF5C-E3FF-0ECC58A4B86F}" dt="2021-04-28T19:01:55.277" v="87"/>
          <ac:spMkLst>
            <pc:docMk/>
            <pc:sldMk cId="3045758124" sldId="264"/>
            <ac:spMk id="10" creationId="{3E279A52-177D-482C-92C8-10DD7A18FFA8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14" creationId="{C232B152-3720-4D3B-97ED-45CE5483F16F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16" creationId="{11BAB570-FF10-4E96-8A3F-FA9804702B89}"/>
          </ac:spMkLst>
        </pc:spChg>
        <pc:spChg chg="add">
          <ac:chgData name="NICOLE SCARPA" userId="S::nicolescarpa@icluiginono.edu.it::86f140a6-177a-4c67-8c9a-51c339347980" providerId="AD" clId="Web-{DA6A14B0-3F9F-FF5C-E3FF-0ECC58A4B86F}" dt="2021-04-28T19:02:33.996" v="96"/>
          <ac:spMkLst>
            <pc:docMk/>
            <pc:sldMk cId="3045758124" sldId="264"/>
            <ac:spMk id="18" creationId="{4B9FAFB2-BEB5-4848-8018-BCAD99E2E1AA}"/>
          </ac:spMkLst>
        </pc:spChg>
        <pc:grpChg chg="add del">
          <ac:chgData name="NICOLE SCARPA" userId="S::nicolescarpa@icluiginono.edu.it::86f140a6-177a-4c67-8c9a-51c339347980" providerId="AD" clId="Web-{DA6A14B0-3F9F-FF5C-E3FF-0ECC58A4B86F}" dt="2021-04-28T19:01:55.277" v="87"/>
          <ac:grpSpMkLst>
            <pc:docMk/>
            <pc:sldMk cId="3045758124" sldId="264"/>
            <ac:grpSpMk id="12" creationId="{4BCD063E-D4FF-4FB3-8F1D-5DD228883678}"/>
          </ac:grpSpMkLst>
        </pc:grpChg>
        <pc:picChg chg="add del mod ord modCrop">
          <ac:chgData name="NICOLE SCARPA" userId="S::nicolescarpa@icluiginono.edu.it::86f140a6-177a-4c67-8c9a-51c339347980" providerId="AD" clId="Web-{DA6A14B0-3F9F-FF5C-E3FF-0ECC58A4B86F}" dt="2021-04-28T19:02:12.105" v="92"/>
          <ac:picMkLst>
            <pc:docMk/>
            <pc:sldMk cId="3045758124" sldId="264"/>
            <ac:picMk id="5" creationId="{B6FA21E1-58D1-478A-A95F-0B4EA0CFE485}"/>
          </ac:picMkLst>
        </pc:picChg>
        <pc:picChg chg="add mod ord modCrop">
          <ac:chgData name="NICOLE SCARPA" userId="S::nicolescarpa@icluiginono.edu.it::86f140a6-177a-4c67-8c9a-51c339347980" providerId="AD" clId="Web-{DA6A14B0-3F9F-FF5C-E3FF-0ECC58A4B86F}" dt="2021-04-28T19:02:33.996" v="96"/>
          <ac:picMkLst>
            <pc:docMk/>
            <pc:sldMk cId="3045758124" sldId="264"/>
            <ac:picMk id="9" creationId="{2E4D6014-E3F1-4A94-ADC4-9CE857B68132}"/>
          </ac:picMkLst>
        </pc:picChg>
      </pc:sldChg>
    </pc:docChg>
  </pc:docChgLst>
  <pc:docChgLst>
    <pc:chgData name="ALICE BUSANA" userId="S::alicebusana@icluiginono.edu.it::fe070c64-3756-453e-84c6-aa13a8413c3d" providerId="AD" clId="Web-{5FCE5389-D2FC-34CC-C03F-578374D3FC54}"/>
    <pc:docChg chg="addSld modSld sldOrd">
      <pc:chgData name="ALICE BUSANA" userId="S::alicebusana@icluiginono.edu.it::fe070c64-3756-453e-84c6-aa13a8413c3d" providerId="AD" clId="Web-{5FCE5389-D2FC-34CC-C03F-578374D3FC54}" dt="2021-04-28T19:02:56.589" v="50" actId="20577"/>
      <pc:docMkLst>
        <pc:docMk/>
      </pc:docMkLst>
      <pc:sldChg chg="modSp addCm">
        <pc:chgData name="ALICE BUSANA" userId="S::alicebusana@icluiginono.edu.it::fe070c64-3756-453e-84c6-aa13a8413c3d" providerId="AD" clId="Web-{5FCE5389-D2FC-34CC-C03F-578374D3FC54}" dt="2021-04-28T19:02:56.589" v="50" actId="20577"/>
        <pc:sldMkLst>
          <pc:docMk/>
          <pc:sldMk cId="3962583941" sldId="256"/>
        </pc:sldMkLst>
        <pc:spChg chg="mod">
          <ac:chgData name="ALICE BUSANA" userId="S::alicebusana@icluiginono.edu.it::fe070c64-3756-453e-84c6-aa13a8413c3d" providerId="AD" clId="Web-{5FCE5389-D2FC-34CC-C03F-578374D3FC54}" dt="2021-04-28T19:02:56.589" v="50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addCm">
        <pc:chgData name="ALICE BUSANA" userId="S::alicebusana@icluiginono.edu.it::fe070c64-3756-453e-84c6-aa13a8413c3d" providerId="AD" clId="Web-{5FCE5389-D2FC-34CC-C03F-578374D3FC54}" dt="2021-04-28T18:56:28.375" v="23"/>
        <pc:sldMkLst>
          <pc:docMk/>
          <pc:sldMk cId="1333431695" sldId="257"/>
        </pc:sldMkLst>
      </pc:sldChg>
      <pc:sldChg chg="addSp delSp modSp mod setBg setClrOvrMap">
        <pc:chgData name="ALICE BUSANA" userId="S::alicebusana@icluiginono.edu.it::fe070c64-3756-453e-84c6-aa13a8413c3d" providerId="AD" clId="Web-{5FCE5389-D2FC-34CC-C03F-578374D3FC54}" dt="2021-04-28T18:54:08.402" v="22" actId="1076"/>
        <pc:sldMkLst>
          <pc:docMk/>
          <pc:sldMk cId="2665314285" sldId="261"/>
        </pc:sldMkLst>
        <pc:spChg chg="mod ord">
          <ac:chgData name="ALICE BUSANA" userId="S::alicebusana@icluiginono.edu.it::fe070c64-3756-453e-84c6-aa13a8413c3d" providerId="AD" clId="Web-{5FCE5389-D2FC-34CC-C03F-578374D3FC54}" dt="2021-04-28T18:53:07.572" v="15" actId="1076"/>
          <ac:spMkLst>
            <pc:docMk/>
            <pc:sldMk cId="2665314285" sldId="261"/>
            <ac:spMk id="2" creationId="{2F6DF474-082C-4D2F-AB80-983CF3CFF996}"/>
          </ac:spMkLst>
        </pc:spChg>
        <pc:spChg chg="del">
          <ac:chgData name="ALICE BUSANA" userId="S::alicebusana@icluiginono.edu.it::fe070c64-3756-453e-84c6-aa13a8413c3d" providerId="AD" clId="Web-{5FCE5389-D2FC-34CC-C03F-578374D3FC54}" dt="2021-04-28T18:51:54.961" v="8"/>
          <ac:spMkLst>
            <pc:docMk/>
            <pc:sldMk cId="2665314285" sldId="261"/>
            <ac:spMk id="3" creationId="{88115A3C-0F4B-4870-B58B-C0E882342FFD}"/>
          </ac:spMkLst>
        </pc:spChg>
        <pc:spChg chg="mod">
          <ac:chgData name="ALICE BUSANA" userId="S::alicebusana@icluiginono.edu.it::fe070c64-3756-453e-84c6-aa13a8413c3d" providerId="AD" clId="Web-{5FCE5389-D2FC-34CC-C03F-578374D3FC54}" dt="2021-04-28T18:54:08.402" v="22" actId="1076"/>
          <ac:spMkLst>
            <pc:docMk/>
            <pc:sldMk cId="2665314285" sldId="261"/>
            <ac:spMk id="4" creationId="{AED2BCC2-1656-4508-B332-529EAF31C893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2:49.447" v="11"/>
          <ac:spMkLst>
            <pc:docMk/>
            <pc:sldMk cId="2665314285" sldId="261"/>
            <ac:spMk id="7" creationId="{9AA72BD9-2C5A-4EDC-931F-5AA08EACA0F3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2:49.447" v="11"/>
          <ac:spMkLst>
            <pc:docMk/>
            <pc:sldMk cId="2665314285" sldId="261"/>
            <ac:spMk id="8" creationId="{DD3981AC-7B61-4947-BCF3-F7AA7FA385B9}"/>
          </ac:spMkLst>
        </pc:spChg>
        <pc:spChg chg="add del">
          <ac:chgData name="ALICE BUSANA" userId="S::alicebusana@icluiginono.edu.it::fe070c64-3756-453e-84c6-aa13a8413c3d" providerId="AD" clId="Web-{5FCE5389-D2FC-34CC-C03F-578374D3FC54}" dt="2021-04-28T18:52:49.447" v="10"/>
          <ac:spMkLst>
            <pc:docMk/>
            <pc:sldMk cId="2665314285" sldId="261"/>
            <ac:spMk id="10" creationId="{C5E6CFF1-2F42-4E10-9A97-F116F46F53FE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2:49.447" v="11"/>
          <ac:spMkLst>
            <pc:docMk/>
            <pc:sldMk cId="2665314285" sldId="261"/>
            <ac:spMk id="14" creationId="{55D4142C-5077-457F-A6AD-3FECFDB39685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2:49.447" v="11"/>
          <ac:spMkLst>
            <pc:docMk/>
            <pc:sldMk cId="2665314285" sldId="261"/>
            <ac:spMk id="16" creationId="{7A5F0580-5EE9-419F-96EE-B6529EF6E7D0}"/>
          </ac:spMkLst>
        </pc:spChg>
        <pc:picChg chg="add mod ord modCrop">
          <ac:chgData name="ALICE BUSANA" userId="S::alicebusana@icluiginono.edu.it::fe070c64-3756-453e-84c6-aa13a8413c3d" providerId="AD" clId="Web-{5FCE5389-D2FC-34CC-C03F-578374D3FC54}" dt="2021-04-28T18:52:49.447" v="11"/>
          <ac:picMkLst>
            <pc:docMk/>
            <pc:sldMk cId="2665314285" sldId="261"/>
            <ac:picMk id="5" creationId="{C992EB7C-2FF0-4BFE-93B8-E590E90A97B8}"/>
          </ac:picMkLst>
        </pc:picChg>
        <pc:cxnChg chg="add del">
          <ac:chgData name="ALICE BUSANA" userId="S::alicebusana@icluiginono.edu.it::fe070c64-3756-453e-84c6-aa13a8413c3d" providerId="AD" clId="Web-{5FCE5389-D2FC-34CC-C03F-578374D3FC54}" dt="2021-04-28T18:52:49.447" v="10"/>
          <ac:cxnSpMkLst>
            <pc:docMk/>
            <pc:sldMk cId="2665314285" sldId="261"/>
            <ac:cxnSpMk id="12" creationId="{67182200-4859-4C8D-BCBB-55B245C28BA3}"/>
          </ac:cxnSpMkLst>
        </pc:cxnChg>
      </pc:sldChg>
      <pc:sldChg chg="addSp delSp modSp new mod ord setBg addCm">
        <pc:chgData name="ALICE BUSANA" userId="S::alicebusana@icluiginono.edu.it::fe070c64-3756-453e-84c6-aa13a8413c3d" providerId="AD" clId="Web-{5FCE5389-D2FC-34CC-C03F-578374D3FC54}" dt="2021-04-28T19:00:58.195" v="45"/>
        <pc:sldMkLst>
          <pc:docMk/>
          <pc:sldMk cId="1508706084" sldId="262"/>
        </pc:sldMkLst>
        <pc:spChg chg="mod">
          <ac:chgData name="ALICE BUSANA" userId="S::alicebusana@icluiginono.edu.it::fe070c64-3756-453e-84c6-aa13a8413c3d" providerId="AD" clId="Web-{5FCE5389-D2FC-34CC-C03F-578374D3FC54}" dt="2021-04-28T18:59:16.661" v="42"/>
          <ac:spMkLst>
            <pc:docMk/>
            <pc:sldMk cId="1508706084" sldId="262"/>
            <ac:spMk id="2" creationId="{945AB543-A29A-4980-A041-5AF16E2E1E0E}"/>
          </ac:spMkLst>
        </pc:spChg>
        <pc:spChg chg="del">
          <ac:chgData name="ALICE BUSANA" userId="S::alicebusana@icluiginono.edu.it::fe070c64-3756-453e-84c6-aa13a8413c3d" providerId="AD" clId="Web-{5FCE5389-D2FC-34CC-C03F-578374D3FC54}" dt="2021-04-28T18:58:52.879" v="39"/>
          <ac:spMkLst>
            <pc:docMk/>
            <pc:sldMk cId="1508706084" sldId="262"/>
            <ac:spMk id="3" creationId="{50FA7B24-A0AD-497F-9059-4B79FC798FAE}"/>
          </ac:spMkLst>
        </pc:spChg>
        <pc:spChg chg="mod">
          <ac:chgData name="ALICE BUSANA" userId="S::alicebusana@icluiginono.edu.it::fe070c64-3756-453e-84c6-aa13a8413c3d" providerId="AD" clId="Web-{5FCE5389-D2FC-34CC-C03F-578374D3FC54}" dt="2021-04-28T18:59:16.661" v="42"/>
          <ac:spMkLst>
            <pc:docMk/>
            <pc:sldMk cId="1508706084" sldId="262"/>
            <ac:spMk id="4" creationId="{56DB2678-11F3-49A8-953B-F967A0C292F1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9:16.661" v="42"/>
          <ac:spMkLst>
            <pc:docMk/>
            <pc:sldMk cId="1508706084" sldId="262"/>
            <ac:spMk id="10" creationId="{233F6408-E1FB-40EE-933F-488D38CCC73F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9:16.661" v="42"/>
          <ac:spMkLst>
            <pc:docMk/>
            <pc:sldMk cId="1508706084" sldId="262"/>
            <ac:spMk id="12" creationId="{F055C0C5-567C-4C02-83F3-B427BC740697}"/>
          </ac:spMkLst>
        </pc:spChg>
        <pc:spChg chg="add">
          <ac:chgData name="ALICE BUSANA" userId="S::alicebusana@icluiginono.edu.it::fe070c64-3756-453e-84c6-aa13a8413c3d" providerId="AD" clId="Web-{5FCE5389-D2FC-34CC-C03F-578374D3FC54}" dt="2021-04-28T18:59:16.661" v="42"/>
          <ac:spMkLst>
            <pc:docMk/>
            <pc:sldMk cId="1508706084" sldId="262"/>
            <ac:spMk id="14" creationId="{E48B6BD6-5DED-4B86-A4B3-D35037F68FC4}"/>
          </ac:spMkLst>
        </pc:spChg>
        <pc:picChg chg="add mod ord modCrop">
          <ac:chgData name="ALICE BUSANA" userId="S::alicebusana@icluiginono.edu.it::fe070c64-3756-453e-84c6-aa13a8413c3d" providerId="AD" clId="Web-{5FCE5389-D2FC-34CC-C03F-578374D3FC54}" dt="2021-04-28T18:59:16.661" v="42"/>
          <ac:picMkLst>
            <pc:docMk/>
            <pc:sldMk cId="1508706084" sldId="262"/>
            <ac:picMk id="5" creationId="{B2C140E7-4D37-41E9-85B1-3D3A428B373B}"/>
          </ac:picMkLst>
        </pc:picChg>
      </pc:sldChg>
    </pc:docChg>
  </pc:docChgLst>
  <pc:docChgLst>
    <pc:chgData clId="Web-{D05AFD7B-CAA6-00E9-C731-AFB7AD9E8CCC}"/>
    <pc:docChg chg="delSld">
      <pc:chgData name="" userId="" providerId="" clId="Web-{D05AFD7B-CAA6-00E9-C731-AFB7AD9E8CCC}" dt="2021-04-21T14:56:40.194" v="0"/>
      <pc:docMkLst>
        <pc:docMk/>
      </pc:docMkLst>
      <pc:sldChg chg="del">
        <pc:chgData name="" userId="" providerId="" clId="Web-{D05AFD7B-CAA6-00E9-C731-AFB7AD9E8CCC}" dt="2021-04-21T14:56:40.194" v="0"/>
        <pc:sldMkLst>
          <pc:docMk/>
          <pc:sldMk cId="27713445" sldId="260"/>
        </pc:sldMkLst>
      </pc:sldChg>
    </pc:docChg>
  </pc:docChgLst>
  <pc:docChgLst>
    <pc:chgData name="NICOLE SCARPA" userId="S::nicolescarpa@icluiginono.edu.it::86f140a6-177a-4c67-8c9a-51c339347980" providerId="AD" clId="Web-{8AA3BEC4-F0CE-363F-83FA-7FA268EB8B34}"/>
    <pc:docChg chg="addSld modSld">
      <pc:chgData name="NICOLE SCARPA" userId="S::nicolescarpa@icluiginono.edu.it::86f140a6-177a-4c67-8c9a-51c339347980" providerId="AD" clId="Web-{8AA3BEC4-F0CE-363F-83FA-7FA268EB8B34}" dt="2021-04-14T13:46:37.619" v="225"/>
      <pc:docMkLst>
        <pc:docMk/>
      </pc:docMkLst>
      <pc:sldChg chg="addSp delSp modSp modTransition">
        <pc:chgData name="NICOLE SCARPA" userId="S::nicolescarpa@icluiginono.edu.it::86f140a6-177a-4c67-8c9a-51c339347980" providerId="AD" clId="Web-{8AA3BEC4-F0CE-363F-83FA-7FA268EB8B34}" dt="2021-04-14T13:37:41.466" v="206" actId="20577"/>
        <pc:sldMkLst>
          <pc:docMk/>
          <pc:sldMk cId="3962583941" sldId="256"/>
        </pc:sldMkLst>
        <pc:spChg chg="mod">
          <ac:chgData name="NICOLE SCARPA" userId="S::nicolescarpa@icluiginono.edu.it::86f140a6-177a-4c67-8c9a-51c339347980" providerId="AD" clId="Web-{8AA3BEC4-F0CE-363F-83FA-7FA268EB8B34}" dt="2021-04-14T13:37:41.466" v="206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NICOLE SCARPA" userId="S::nicolescarpa@icluiginono.edu.it::86f140a6-177a-4c67-8c9a-51c339347980" providerId="AD" clId="Web-{8AA3BEC4-F0CE-363F-83FA-7FA268EB8B34}" dt="2021-04-14T13:33:51.351" v="191" actId="20577"/>
          <ac:spMkLst>
            <pc:docMk/>
            <pc:sldMk cId="3962583941" sldId="256"/>
            <ac:spMk id="3" creationId="{00000000-0000-0000-0000-000000000000}"/>
          </ac:spMkLst>
        </pc:spChg>
        <pc:spChg chg="del">
          <ac:chgData name="NICOLE SCARPA" userId="S::nicolescarpa@icluiginono.edu.it::86f140a6-177a-4c67-8c9a-51c339347980" providerId="AD" clId="Web-{8AA3BEC4-F0CE-363F-83FA-7FA268EB8B34}" dt="2021-04-14T13:33:43.211" v="188"/>
          <ac:spMkLst>
            <pc:docMk/>
            <pc:sldMk cId="3962583941" sldId="256"/>
            <ac:spMk id="8" creationId="{23962611-DFD5-4092-AAFD-559E3DFCE2C9}"/>
          </ac:spMkLst>
        </pc:spChg>
        <pc:spChg chg="add">
          <ac:chgData name="NICOLE SCARPA" userId="S::nicolescarpa@icluiginono.edu.it::86f140a6-177a-4c67-8c9a-51c339347980" providerId="AD" clId="Web-{8AA3BEC4-F0CE-363F-83FA-7FA268EB8B34}" dt="2021-04-14T13:33:43.211" v="188"/>
          <ac:spMkLst>
            <pc:docMk/>
            <pc:sldMk cId="3962583941" sldId="256"/>
            <ac:spMk id="15" creationId="{FB5B0058-AF13-4859-B429-4EDDE2A26F7F}"/>
          </ac:spMkLst>
        </pc:spChg>
        <pc:spChg chg="add">
          <ac:chgData name="NICOLE SCARPA" userId="S::nicolescarpa@icluiginono.edu.it::86f140a6-177a-4c67-8c9a-51c339347980" providerId="AD" clId="Web-{8AA3BEC4-F0CE-363F-83FA-7FA268EB8B34}" dt="2021-04-14T13:33:43.211" v="188"/>
          <ac:spMkLst>
            <pc:docMk/>
            <pc:sldMk cId="3962583941" sldId="256"/>
            <ac:spMk id="17" creationId="{81BD432D-FAB3-4B5D-BF27-4DA7C75B3238}"/>
          </ac:spMkLst>
        </pc:spChg>
        <pc:picChg chg="del">
          <ac:chgData name="NICOLE SCARPA" userId="S::nicolescarpa@icluiginono.edu.it::86f140a6-177a-4c67-8c9a-51c339347980" providerId="AD" clId="Web-{8AA3BEC4-F0CE-363F-83FA-7FA268EB8B34}" dt="2021-04-14T13:33:43.211" v="188"/>
          <ac:picMkLst>
            <pc:docMk/>
            <pc:sldMk cId="3962583941" sldId="256"/>
            <ac:picMk id="10" creationId="{2270F1FA-0425-408F-9861-80BF5AFB276D}"/>
          </ac:picMkLst>
        </pc:picChg>
        <pc:cxnChg chg="add">
          <ac:chgData name="NICOLE SCARPA" userId="S::nicolescarpa@icluiginono.edu.it::86f140a6-177a-4c67-8c9a-51c339347980" providerId="AD" clId="Web-{8AA3BEC4-F0CE-363F-83FA-7FA268EB8B34}" dt="2021-04-14T13:33:43.211" v="188"/>
          <ac:cxnSpMkLst>
            <pc:docMk/>
            <pc:sldMk cId="3962583941" sldId="256"/>
            <ac:cxnSpMk id="19" creationId="{E6D6B450-4278-45B8-88C7-C061710E3C7E}"/>
          </ac:cxnSpMkLst>
        </pc:cxnChg>
        <pc:cxnChg chg="add">
          <ac:chgData name="NICOLE SCARPA" userId="S::nicolescarpa@icluiginono.edu.it::86f140a6-177a-4c67-8c9a-51c339347980" providerId="AD" clId="Web-{8AA3BEC4-F0CE-363F-83FA-7FA268EB8B34}" dt="2021-04-14T13:33:43.211" v="188"/>
          <ac:cxnSpMkLst>
            <pc:docMk/>
            <pc:sldMk cId="3962583941" sldId="256"/>
            <ac:cxnSpMk id="21" creationId="{74234A4C-A256-4139-A5F4-27078F0D6796}"/>
          </ac:cxnSpMkLst>
        </pc:cxnChg>
      </pc:sldChg>
      <pc:sldChg chg="modSp modTransition">
        <pc:chgData name="NICOLE SCARPA" userId="S::nicolescarpa@icluiginono.edu.it::86f140a6-177a-4c67-8c9a-51c339347980" providerId="AD" clId="Web-{8AA3BEC4-F0CE-363F-83FA-7FA268EB8B34}" dt="2021-04-14T13:37:33.529" v="205" actId="20577"/>
        <pc:sldMkLst>
          <pc:docMk/>
          <pc:sldMk cId="1333431695" sldId="257"/>
        </pc:sldMkLst>
        <pc:spChg chg="mod">
          <ac:chgData name="NICOLE SCARPA" userId="S::nicolescarpa@icluiginono.edu.it::86f140a6-177a-4c67-8c9a-51c339347980" providerId="AD" clId="Web-{8AA3BEC4-F0CE-363F-83FA-7FA268EB8B34}" dt="2021-04-14T13:37:33.529" v="205" actId="20577"/>
          <ac:spMkLst>
            <pc:docMk/>
            <pc:sldMk cId="1333431695" sldId="257"/>
            <ac:spMk id="2" creationId="{65C025CA-3E19-47B1-A22C-7D562F578ACE}"/>
          </ac:spMkLst>
        </pc:spChg>
        <pc:spChg chg="mod">
          <ac:chgData name="NICOLE SCARPA" userId="S::nicolescarpa@icluiginono.edu.it::86f140a6-177a-4c67-8c9a-51c339347980" providerId="AD" clId="Web-{8AA3BEC4-F0CE-363F-83FA-7FA268EB8B34}" dt="2021-04-14T13:24:21.213" v="63" actId="20577"/>
          <ac:spMkLst>
            <pc:docMk/>
            <pc:sldMk cId="1333431695" sldId="257"/>
            <ac:spMk id="4" creationId="{7345209E-A90C-4891-861F-744BF6C579E7}"/>
          </ac:spMkLst>
        </pc:spChg>
      </pc:sldChg>
      <pc:sldChg chg="addSp delSp modSp new mod modTransition setBg setClrOvrMap">
        <pc:chgData name="NICOLE SCARPA" userId="S::nicolescarpa@icluiginono.edu.it::86f140a6-177a-4c67-8c9a-51c339347980" providerId="AD" clId="Web-{8AA3BEC4-F0CE-363F-83FA-7FA268EB8B34}" dt="2021-04-14T13:38:24.936" v="207"/>
        <pc:sldMkLst>
          <pc:docMk/>
          <pc:sldMk cId="2687356770" sldId="258"/>
        </pc:sldMkLst>
        <pc:spChg chg="mod ord">
          <ac:chgData name="NICOLE SCARPA" userId="S::nicolescarpa@icluiginono.edu.it::86f140a6-177a-4c67-8c9a-51c339347980" providerId="AD" clId="Web-{8AA3BEC4-F0CE-363F-83FA-7FA268EB8B34}" dt="2021-04-14T13:37:27.966" v="204" actId="20577"/>
          <ac:spMkLst>
            <pc:docMk/>
            <pc:sldMk cId="2687356770" sldId="258"/>
            <ac:spMk id="2" creationId="{F8356D28-E689-4123-B56E-B56A19E1D755}"/>
          </ac:spMkLst>
        </pc:spChg>
        <pc:spChg chg="del mod">
          <ac:chgData name="NICOLE SCARPA" userId="S::nicolescarpa@icluiginono.edu.it::86f140a6-177a-4c67-8c9a-51c339347980" providerId="AD" clId="Web-{8AA3BEC4-F0CE-363F-83FA-7FA268EB8B34}" dt="2021-04-14T13:32:14.943" v="173"/>
          <ac:spMkLst>
            <pc:docMk/>
            <pc:sldMk cId="2687356770" sldId="258"/>
            <ac:spMk id="3" creationId="{2B7D5AE8-4087-43E6-948B-95B4C8313BD7}"/>
          </ac:spMkLst>
        </pc:spChg>
        <pc:spChg chg="mod">
          <ac:chgData name="NICOLE SCARPA" userId="S::nicolescarpa@icluiginono.edu.it::86f140a6-177a-4c67-8c9a-51c339347980" providerId="AD" clId="Web-{8AA3BEC4-F0CE-363F-83FA-7FA268EB8B34}" dt="2021-04-14T13:32:56.506" v="186" actId="20577"/>
          <ac:spMkLst>
            <pc:docMk/>
            <pc:sldMk cId="2687356770" sldId="258"/>
            <ac:spMk id="4" creationId="{8F420221-3826-4C3C-9A81-DC478D2C1830}"/>
          </ac:spMkLst>
        </pc:spChg>
        <pc:spChg chg="add del mod">
          <ac:chgData name="NICOLE SCARPA" userId="S::nicolescarpa@icluiginono.edu.it::86f140a6-177a-4c67-8c9a-51c339347980" providerId="AD" clId="Web-{8AA3BEC4-F0CE-363F-83FA-7FA268EB8B34}" dt="2021-04-14T13:31:44.208" v="172"/>
          <ac:spMkLst>
            <pc:docMk/>
            <pc:sldMk cId="2687356770" sldId="258"/>
            <ac:spMk id="5" creationId="{5384AF6D-FC4B-427B-943C-69BE515377FE}"/>
          </ac:spMkLst>
        </pc:spChg>
        <pc:spChg chg="add">
          <ac:chgData name="NICOLE SCARPA" userId="S::nicolescarpa@icluiginono.edu.it::86f140a6-177a-4c67-8c9a-51c339347980" providerId="AD" clId="Web-{8AA3BEC4-F0CE-363F-83FA-7FA268EB8B34}" dt="2021-04-14T13:32:27.646" v="176"/>
          <ac:spMkLst>
            <pc:docMk/>
            <pc:sldMk cId="2687356770" sldId="258"/>
            <ac:spMk id="11" creationId="{8F23F8A3-8FD7-4779-8323-FDC26BE99889}"/>
          </ac:spMkLst>
        </pc:spChg>
        <pc:spChg chg="add">
          <ac:chgData name="NICOLE SCARPA" userId="S::nicolescarpa@icluiginono.edu.it::86f140a6-177a-4c67-8c9a-51c339347980" providerId="AD" clId="Web-{8AA3BEC4-F0CE-363F-83FA-7FA268EB8B34}" dt="2021-04-14T13:32:27.646" v="176"/>
          <ac:spMkLst>
            <pc:docMk/>
            <pc:sldMk cId="2687356770" sldId="258"/>
            <ac:spMk id="13" creationId="{F605C4CC-A25C-416F-8333-7CB7DC97D870}"/>
          </ac:spMkLst>
        </pc:spChg>
        <pc:picChg chg="add mod ord modCrop">
          <ac:chgData name="NICOLE SCARPA" userId="S::nicolescarpa@icluiginono.edu.it::86f140a6-177a-4c67-8c9a-51c339347980" providerId="AD" clId="Web-{8AA3BEC4-F0CE-363F-83FA-7FA268EB8B34}" dt="2021-04-14T13:32:27.646" v="176"/>
          <ac:picMkLst>
            <pc:docMk/>
            <pc:sldMk cId="2687356770" sldId="258"/>
            <ac:picMk id="6" creationId="{082AABF2-8BD6-4F0A-9517-C2866EBEFFCF}"/>
          </ac:picMkLst>
        </pc:picChg>
      </pc:sldChg>
      <pc:sldChg chg="addSp delSp modSp new mod modTransition setBg addCm">
        <pc:chgData name="NICOLE SCARPA" userId="S::nicolescarpa@icluiginono.edu.it::86f140a6-177a-4c67-8c9a-51c339347980" providerId="AD" clId="Web-{8AA3BEC4-F0CE-363F-83FA-7FA268EB8B34}" dt="2021-04-14T13:46:37.619" v="225"/>
        <pc:sldMkLst>
          <pc:docMk/>
          <pc:sldMk cId="1732558268" sldId="259"/>
        </pc:sldMkLst>
        <pc:spChg chg="mod">
          <ac:chgData name="NICOLE SCARPA" userId="S::nicolescarpa@icluiginono.edu.it::86f140a6-177a-4c67-8c9a-51c339347980" providerId="AD" clId="Web-{8AA3BEC4-F0CE-363F-83FA-7FA268EB8B34}" dt="2021-04-14T13:38:58.687" v="217" actId="20577"/>
          <ac:spMkLst>
            <pc:docMk/>
            <pc:sldMk cId="1732558268" sldId="259"/>
            <ac:spMk id="2" creationId="{8BD0AC63-5D0E-40C9-A660-3E5C1616F3A1}"/>
          </ac:spMkLst>
        </pc:spChg>
        <pc:spChg chg="del">
          <ac:chgData name="NICOLE SCARPA" userId="S::nicolescarpa@icluiginono.edu.it::86f140a6-177a-4c67-8c9a-51c339347980" providerId="AD" clId="Web-{8AA3BEC4-F0CE-363F-83FA-7FA268EB8B34}" dt="2021-04-14T13:37:04.231" v="202"/>
          <ac:spMkLst>
            <pc:docMk/>
            <pc:sldMk cId="1732558268" sldId="259"/>
            <ac:spMk id="3" creationId="{706B2A4A-3746-4EF6-8B49-296ACF171144}"/>
          </ac:spMkLst>
        </pc:spChg>
        <pc:spChg chg="mod">
          <ac:chgData name="NICOLE SCARPA" userId="S::nicolescarpa@icluiginono.edu.it::86f140a6-177a-4c67-8c9a-51c339347980" providerId="AD" clId="Web-{8AA3BEC4-F0CE-363F-83FA-7FA268EB8B34}" dt="2021-04-14T13:41:13.846" v="223" actId="20577"/>
          <ac:spMkLst>
            <pc:docMk/>
            <pc:sldMk cId="1732558268" sldId="259"/>
            <ac:spMk id="4" creationId="{903A3801-51CB-4DD4-9A88-C64C2EA1E59F}"/>
          </ac:spMkLst>
        </pc:spChg>
        <pc:spChg chg="add del mod">
          <ac:chgData name="NICOLE SCARPA" userId="S::nicolescarpa@icluiginono.edu.it::86f140a6-177a-4c67-8c9a-51c339347980" providerId="AD" clId="Web-{8AA3BEC4-F0CE-363F-83FA-7FA268EB8B34}" dt="2021-04-14T13:34:58.931" v="201"/>
          <ac:spMkLst>
            <pc:docMk/>
            <pc:sldMk cId="1732558268" sldId="259"/>
            <ac:spMk id="5" creationId="{361B6EA1-FD73-448B-B1FF-3D02E7DFA3C3}"/>
          </ac:spMkLst>
        </pc:spChg>
        <pc:spChg chg="add">
          <ac:chgData name="NICOLE SCARPA" userId="S::nicolescarpa@icluiginono.edu.it::86f140a6-177a-4c67-8c9a-51c339347980" providerId="AD" clId="Web-{8AA3BEC4-F0CE-363F-83FA-7FA268EB8B34}" dt="2021-04-14T13:38:30.452" v="208"/>
          <ac:spMkLst>
            <pc:docMk/>
            <pc:sldMk cId="1732558268" sldId="259"/>
            <ac:spMk id="11" creationId="{E8A8EAB8-D2FF-444D-B34B-7D32F106AD0E}"/>
          </ac:spMkLst>
        </pc:spChg>
        <pc:picChg chg="add mod ord modCrop">
          <ac:chgData name="NICOLE SCARPA" userId="S::nicolescarpa@icluiginono.edu.it::86f140a6-177a-4c67-8c9a-51c339347980" providerId="AD" clId="Web-{8AA3BEC4-F0CE-363F-83FA-7FA268EB8B34}" dt="2021-04-14T13:38:30.452" v="208"/>
          <ac:picMkLst>
            <pc:docMk/>
            <pc:sldMk cId="1732558268" sldId="259"/>
            <ac:picMk id="6" creationId="{073796CA-F398-4C1E-AC2F-0D8A1ED8B9E2}"/>
          </ac:picMkLst>
        </pc:picChg>
        <pc:cxnChg chg="add">
          <ac:chgData name="NICOLE SCARPA" userId="S::nicolescarpa@icluiginono.edu.it::86f140a6-177a-4c67-8c9a-51c339347980" providerId="AD" clId="Web-{8AA3BEC4-F0CE-363F-83FA-7FA268EB8B34}" dt="2021-04-14T13:38:30.452" v="208"/>
          <ac:cxnSpMkLst>
            <pc:docMk/>
            <pc:sldMk cId="1732558268" sldId="259"/>
            <ac:cxnSpMk id="13" creationId="{EEA38897-7BA3-4408-8083-3235339C4A60}"/>
          </ac:cxnSpMkLst>
        </pc:cxnChg>
        <pc:cxnChg chg="add">
          <ac:chgData name="NICOLE SCARPA" userId="S::nicolescarpa@icluiginono.edu.it::86f140a6-177a-4c67-8c9a-51c339347980" providerId="AD" clId="Web-{8AA3BEC4-F0CE-363F-83FA-7FA268EB8B34}" dt="2021-04-14T13:38:30.452" v="208"/>
          <ac:cxnSpMkLst>
            <pc:docMk/>
            <pc:sldMk cId="1732558268" sldId="259"/>
            <ac:cxnSpMk id="15" creationId="{F11AD06B-AB20-4097-8606-5DA00DBACE88}"/>
          </ac:cxnSpMkLst>
        </pc:cxnChg>
      </pc:sldChg>
    </pc:docChg>
  </pc:docChgLst>
  <pc:docChgLst>
    <pc:chgData name="ALICE BUSANA" userId="S::alicebusana@icluiginono.edu.it::fe070c64-3756-453e-84c6-aa13a8413c3d" providerId="AD" clId="Web-{86EE7D1F-8951-A125-C60C-9916D80357A9}"/>
    <pc:docChg chg="addSld modSld sldOrd">
      <pc:chgData name="ALICE BUSANA" userId="S::alicebusana@icluiginono.edu.it::fe070c64-3756-453e-84c6-aa13a8413c3d" providerId="AD" clId="Web-{86EE7D1F-8951-A125-C60C-9916D80357A9}" dt="2021-05-19T16:48:17.653" v="15"/>
      <pc:docMkLst>
        <pc:docMk/>
      </pc:docMkLst>
      <pc:sldChg chg="delSp modSp new mod ord setBg addCm">
        <pc:chgData name="ALICE BUSANA" userId="S::alicebusana@icluiginono.edu.it::fe070c64-3756-453e-84c6-aa13a8413c3d" providerId="AD" clId="Web-{86EE7D1F-8951-A125-C60C-9916D80357A9}" dt="2021-05-19T16:48:17.653" v="15"/>
        <pc:sldMkLst>
          <pc:docMk/>
          <pc:sldMk cId="1791796821" sldId="265"/>
        </pc:sldMkLst>
        <pc:spChg chg="mod">
          <ac:chgData name="ALICE BUSANA" userId="S::alicebusana@icluiginono.edu.it::fe070c64-3756-453e-84c6-aa13a8413c3d" providerId="AD" clId="Web-{86EE7D1F-8951-A125-C60C-9916D80357A9}" dt="2021-05-19T16:47:10.995" v="12" actId="1076"/>
          <ac:spMkLst>
            <pc:docMk/>
            <pc:sldMk cId="1791796821" sldId="265"/>
            <ac:spMk id="2" creationId="{578B5F86-CD16-4AED-A481-615DD5591C1E}"/>
          </ac:spMkLst>
        </pc:spChg>
        <pc:spChg chg="del">
          <ac:chgData name="ALICE BUSANA" userId="S::alicebusana@icluiginono.edu.it::fe070c64-3756-453e-84c6-aa13a8413c3d" providerId="AD" clId="Web-{86EE7D1F-8951-A125-C60C-9916D80357A9}" dt="2021-05-19T16:46:59.729" v="10"/>
          <ac:spMkLst>
            <pc:docMk/>
            <pc:sldMk cId="1791796821" sldId="265"/>
            <ac:spMk id="3" creationId="{417992C3-340E-44E1-A54B-2BAB33E21470}"/>
          </ac:spMkLst>
        </pc:spChg>
      </pc:sldChg>
    </pc:docChg>
  </pc:docChgLst>
  <pc:docChgLst>
    <pc:chgData name="NICOLO GOBBO" userId="S::nicologobbo@icluiginono.edu.it::b2b0a75e-6113-4271-beca-9ccb3a4838fd" providerId="AD" clId="Web-{82B6C29F-209C-2000-DA7E-228FB10951EE}"/>
    <pc:docChg chg="addSld delSld modSld sldOrd addMainMaster delMainMaster">
      <pc:chgData name="NICOLO GOBBO" userId="S::nicologobbo@icluiginono.edu.it::b2b0a75e-6113-4271-beca-9ccb3a4838fd" providerId="AD" clId="Web-{82B6C29F-209C-2000-DA7E-228FB10951EE}" dt="2021-04-28T16:58:46.075" v="801"/>
      <pc:docMkLst>
        <pc:docMk/>
      </pc:docMkLst>
      <pc:sldChg chg="addSp delSp modSp mod modClrScheme delDesignElem addCm modCm chgLayout">
        <pc:chgData name="NICOLO GOBBO" userId="S::nicologobbo@icluiginono.edu.it::b2b0a75e-6113-4271-beca-9ccb3a4838fd" providerId="AD" clId="Web-{82B6C29F-209C-2000-DA7E-228FB10951EE}" dt="2021-04-28T16:58:46.075" v="801"/>
        <pc:sldMkLst>
          <pc:docMk/>
          <pc:sldMk cId="3962583941" sldId="256"/>
        </pc:sldMkLst>
        <pc:spChg chg="mod ord">
          <ac:chgData name="NICOLO GOBBO" userId="S::nicologobbo@icluiginono.edu.it::b2b0a75e-6113-4271-beca-9ccb3a4838fd" providerId="AD" clId="Web-{82B6C29F-209C-2000-DA7E-228FB10951EE}" dt="2021-04-28T16:19:06.961" v="132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NICOLO GOBBO" userId="S::nicologobbo@icluiginono.edu.it::b2b0a75e-6113-4271-beca-9ccb3a4838fd" providerId="AD" clId="Web-{82B6C29F-209C-2000-DA7E-228FB10951EE}" dt="2021-04-28T16:19:06.961" v="132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19:06.961" v="132"/>
          <ac:spMkLst>
            <pc:docMk/>
            <pc:sldMk cId="3962583941" sldId="256"/>
            <ac:spMk id="9" creationId="{C1DD1A8A-57D5-4A81-AD04-532B043C5611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19:06.961" v="132"/>
          <ac:spMkLst>
            <pc:docMk/>
            <pc:sldMk cId="3962583941" sldId="256"/>
            <ac:spMk id="11" creationId="{007891EC-4501-44ED-A8C8-B11B6DB767AB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3962583941" sldId="256"/>
            <ac:spMk id="15" creationId="{FB5B0058-AF13-4859-B429-4EDDE2A26F7F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3962583941" sldId="256"/>
            <ac:spMk id="17" creationId="{81BD432D-FAB3-4B5D-BF27-4DA7C75B3238}"/>
          </ac:spMkLst>
        </pc:spChg>
        <pc:picChg chg="add">
          <ac:chgData name="NICOLO GOBBO" userId="S::nicologobbo@icluiginono.edu.it::b2b0a75e-6113-4271-beca-9ccb3a4838fd" providerId="AD" clId="Web-{82B6C29F-209C-2000-DA7E-228FB10951EE}" dt="2021-04-28T16:19:06.961" v="132"/>
          <ac:picMkLst>
            <pc:docMk/>
            <pc:sldMk cId="3962583941" sldId="256"/>
            <ac:picMk id="5" creationId="{9BA2886A-0D47-4B84-BDE9-B8EA4D39124E}"/>
          </ac:picMkLst>
        </pc:picChg>
        <pc:cxnChg chg="del">
          <ac:chgData name="NICOLO GOBBO" userId="S::nicologobbo@icluiginono.edu.it::b2b0a75e-6113-4271-beca-9ccb3a4838fd" providerId="AD" clId="Web-{82B6C29F-209C-2000-DA7E-228FB10951EE}" dt="2021-04-28T16:14:44.166" v="120"/>
          <ac:cxnSpMkLst>
            <pc:docMk/>
            <pc:sldMk cId="3962583941" sldId="256"/>
            <ac:cxnSpMk id="19" creationId="{E6D6B450-4278-45B8-88C7-C061710E3C7E}"/>
          </ac:cxnSpMkLst>
        </pc:cxnChg>
        <pc:cxnChg chg="del">
          <ac:chgData name="NICOLO GOBBO" userId="S::nicologobbo@icluiginono.edu.it::b2b0a75e-6113-4271-beca-9ccb3a4838fd" providerId="AD" clId="Web-{82B6C29F-209C-2000-DA7E-228FB10951EE}" dt="2021-04-28T16:14:44.166" v="120"/>
          <ac:cxnSpMkLst>
            <pc:docMk/>
            <pc:sldMk cId="3962583941" sldId="256"/>
            <ac:cxnSpMk id="21" creationId="{74234A4C-A256-4139-A5F4-27078F0D6796}"/>
          </ac:cxnSpMkLst>
        </pc:cxnChg>
      </pc:sldChg>
      <pc:sldChg chg="delSp modSp mod modClrScheme delDesignElem chgLayout">
        <pc:chgData name="NICOLO GOBBO" userId="S::nicologobbo@icluiginono.edu.it::b2b0a75e-6113-4271-beca-9ccb3a4838fd" providerId="AD" clId="Web-{82B6C29F-209C-2000-DA7E-228FB10951EE}" dt="2021-04-28T16:15:18.167" v="122"/>
        <pc:sldMkLst>
          <pc:docMk/>
          <pc:sldMk cId="1333431695" sldId="257"/>
        </pc:sldMkLst>
        <pc:spChg chg="mod ord">
          <ac:chgData name="NICOLO GOBBO" userId="S::nicologobbo@icluiginono.edu.it::b2b0a75e-6113-4271-beca-9ccb3a4838fd" providerId="AD" clId="Web-{82B6C29F-209C-2000-DA7E-228FB10951EE}" dt="2021-04-28T16:15:18.167" v="122"/>
          <ac:spMkLst>
            <pc:docMk/>
            <pc:sldMk cId="1333431695" sldId="257"/>
            <ac:spMk id="2" creationId="{65C025CA-3E19-47B1-A22C-7D562F578ACE}"/>
          </ac:spMkLst>
        </pc:spChg>
        <pc:spChg chg="mod ord">
          <ac:chgData name="NICOLO GOBBO" userId="S::nicologobbo@icluiginono.edu.it::b2b0a75e-6113-4271-beca-9ccb3a4838fd" providerId="AD" clId="Web-{82B6C29F-209C-2000-DA7E-228FB10951EE}" dt="2021-04-28T16:15:18.167" v="122"/>
          <ac:spMkLst>
            <pc:docMk/>
            <pc:sldMk cId="1333431695" sldId="257"/>
            <ac:spMk id="4" creationId="{7345209E-A90C-4891-861F-744BF6C579E7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1333431695" sldId="257"/>
            <ac:spMk id="40" creationId="{9B76D444-2756-434F-AE61-96D69830C13E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1333431695" sldId="257"/>
            <ac:spMk id="42" creationId="{B0161EF8-C8C6-4F2A-9D5C-49BD28A2BDC2}"/>
          </ac:spMkLst>
        </pc:spChg>
        <pc:picChg chg="mod ord">
          <ac:chgData name="NICOLO GOBBO" userId="S::nicologobbo@icluiginono.edu.it::b2b0a75e-6113-4271-beca-9ccb3a4838fd" providerId="AD" clId="Web-{82B6C29F-209C-2000-DA7E-228FB10951EE}" dt="2021-04-28T16:15:18.167" v="122"/>
          <ac:picMkLst>
            <pc:docMk/>
            <pc:sldMk cId="1333431695" sldId="257"/>
            <ac:picMk id="5" creationId="{6B63724C-3926-4BAA-957B-C439A0CC9EE8}"/>
          </ac:picMkLst>
        </pc:picChg>
      </pc:sldChg>
      <pc:sldChg chg="addSp delSp modSp mod modClrScheme setClrOvrMap delDesignElem chgLayout">
        <pc:chgData name="NICOLO GOBBO" userId="S::nicologobbo@icluiginono.edu.it::b2b0a75e-6113-4271-beca-9ccb3a4838fd" providerId="AD" clId="Web-{82B6C29F-209C-2000-DA7E-228FB10951EE}" dt="2021-04-28T16:21:32.532" v="133"/>
        <pc:sldMkLst>
          <pc:docMk/>
          <pc:sldMk cId="2687356770" sldId="258"/>
        </pc:sldMkLst>
        <pc:spChg chg="mod ord">
          <ac:chgData name="NICOLO GOBBO" userId="S::nicologobbo@icluiginono.edu.it::b2b0a75e-6113-4271-beca-9ccb3a4838fd" providerId="AD" clId="Web-{82B6C29F-209C-2000-DA7E-228FB10951EE}" dt="2021-04-28T16:21:32.532" v="133"/>
          <ac:spMkLst>
            <pc:docMk/>
            <pc:sldMk cId="2687356770" sldId="258"/>
            <ac:spMk id="2" creationId="{F8356D28-E689-4123-B56E-B56A19E1D755}"/>
          </ac:spMkLst>
        </pc:spChg>
        <pc:spChg chg="mod ord">
          <ac:chgData name="NICOLO GOBBO" userId="S::nicologobbo@icluiginono.edu.it::b2b0a75e-6113-4271-beca-9ccb3a4838fd" providerId="AD" clId="Web-{82B6C29F-209C-2000-DA7E-228FB10951EE}" dt="2021-04-28T16:21:32.532" v="133"/>
          <ac:spMkLst>
            <pc:docMk/>
            <pc:sldMk cId="2687356770" sldId="258"/>
            <ac:spMk id="4" creationId="{8F420221-3826-4C3C-9A81-DC478D2C1830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21:32.532" v="133"/>
          <ac:spMkLst>
            <pc:docMk/>
            <pc:sldMk cId="2687356770" sldId="258"/>
            <ac:spMk id="8" creationId="{C232B152-3720-4D3B-97ED-45CE5483F16F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21:32.532" v="133"/>
          <ac:spMkLst>
            <pc:docMk/>
            <pc:sldMk cId="2687356770" sldId="258"/>
            <ac:spMk id="9" creationId="{11BAB570-FF10-4E96-8A3F-FA9804702B89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2687356770" sldId="258"/>
            <ac:spMk id="11" creationId="{8F23F8A3-8FD7-4779-8323-FDC26BE99889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2687356770" sldId="258"/>
            <ac:spMk id="13" creationId="{F605C4CC-A25C-416F-8333-7CB7DC97D870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21:32.532" v="133"/>
          <ac:spMkLst>
            <pc:docMk/>
            <pc:sldMk cId="2687356770" sldId="258"/>
            <ac:spMk id="15" creationId="{4B9FAFB2-BEB5-4848-8018-BCAD99E2E1AA}"/>
          </ac:spMkLst>
        </pc:spChg>
        <pc:picChg chg="mod ord">
          <ac:chgData name="NICOLO GOBBO" userId="S::nicologobbo@icluiginono.edu.it::b2b0a75e-6113-4271-beca-9ccb3a4838fd" providerId="AD" clId="Web-{82B6C29F-209C-2000-DA7E-228FB10951EE}" dt="2021-04-28T16:21:32.532" v="133"/>
          <ac:picMkLst>
            <pc:docMk/>
            <pc:sldMk cId="2687356770" sldId="258"/>
            <ac:picMk id="6" creationId="{082AABF2-8BD6-4F0A-9517-C2866EBEFFCF}"/>
          </ac:picMkLst>
        </pc:picChg>
      </pc:sldChg>
      <pc:sldChg chg="addSp delSp modSp mod modClrScheme delDesignElem chgLayout">
        <pc:chgData name="NICOLO GOBBO" userId="S::nicologobbo@icluiginono.edu.it::b2b0a75e-6113-4271-beca-9ccb3a4838fd" providerId="AD" clId="Web-{82B6C29F-209C-2000-DA7E-228FB10951EE}" dt="2021-04-28T16:17:02.111" v="127"/>
        <pc:sldMkLst>
          <pc:docMk/>
          <pc:sldMk cId="1732558268" sldId="259"/>
        </pc:sldMkLst>
        <pc:spChg chg="mod ord">
          <ac:chgData name="NICOLO GOBBO" userId="S::nicologobbo@icluiginono.edu.it::b2b0a75e-6113-4271-beca-9ccb3a4838fd" providerId="AD" clId="Web-{82B6C29F-209C-2000-DA7E-228FB10951EE}" dt="2021-04-28T16:17:02.111" v="127"/>
          <ac:spMkLst>
            <pc:docMk/>
            <pc:sldMk cId="1732558268" sldId="259"/>
            <ac:spMk id="2" creationId="{8BD0AC63-5D0E-40C9-A660-3E5C1616F3A1}"/>
          </ac:spMkLst>
        </pc:spChg>
        <pc:spChg chg="add del">
          <ac:chgData name="NICOLO GOBBO" userId="S::nicologobbo@icluiginono.edu.it::b2b0a75e-6113-4271-beca-9ccb3a4838fd" providerId="AD" clId="Web-{82B6C29F-209C-2000-DA7E-228FB10951EE}" dt="2021-04-28T16:07:40.189" v="2"/>
          <ac:spMkLst>
            <pc:docMk/>
            <pc:sldMk cId="1732558268" sldId="259"/>
            <ac:spMk id="3" creationId="{191A0F6D-B1AC-4AA7-9107-FB2E7461B325}"/>
          </ac:spMkLst>
        </pc:spChg>
        <pc:spChg chg="mod ord">
          <ac:chgData name="NICOLO GOBBO" userId="S::nicologobbo@icluiginono.edu.it::b2b0a75e-6113-4271-beca-9ccb3a4838fd" providerId="AD" clId="Web-{82B6C29F-209C-2000-DA7E-228FB10951EE}" dt="2021-04-28T16:17:02.111" v="127"/>
          <ac:spMkLst>
            <pc:docMk/>
            <pc:sldMk cId="1732558268" sldId="259"/>
            <ac:spMk id="4" creationId="{903A3801-51CB-4DD4-9A88-C64C2EA1E59F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17:02.111" v="127"/>
          <ac:spMkLst>
            <pc:docMk/>
            <pc:sldMk cId="1732558268" sldId="259"/>
            <ac:spMk id="8" creationId="{49CD2D09-B1BB-4DF5-9E1C-3D21B21EDEFD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17:02.111" v="127"/>
          <ac:spMkLst>
            <pc:docMk/>
            <pc:sldMk cId="1732558268" sldId="259"/>
            <ac:spMk id="10" creationId="{967C29FE-FD32-4AFB-AD20-DBDF5864B2D8}"/>
          </ac:spMkLst>
        </pc:spChg>
        <pc:spChg chg="del">
          <ac:chgData name="NICOLO GOBBO" userId="S::nicologobbo@icluiginono.edu.it::b2b0a75e-6113-4271-beca-9ccb3a4838fd" providerId="AD" clId="Web-{82B6C29F-209C-2000-DA7E-228FB10951EE}" dt="2021-04-28T16:14:44.166" v="120"/>
          <ac:spMkLst>
            <pc:docMk/>
            <pc:sldMk cId="1732558268" sldId="259"/>
            <ac:spMk id="11" creationId="{E8A8EAB8-D2FF-444D-B34B-7D32F106AD0E}"/>
          </ac:spMkLst>
        </pc:spChg>
        <pc:picChg chg="mod ord modCrop">
          <ac:chgData name="NICOLO GOBBO" userId="S::nicologobbo@icluiginono.edu.it::b2b0a75e-6113-4271-beca-9ccb3a4838fd" providerId="AD" clId="Web-{82B6C29F-209C-2000-DA7E-228FB10951EE}" dt="2021-04-28T16:17:02.111" v="127"/>
          <ac:picMkLst>
            <pc:docMk/>
            <pc:sldMk cId="1732558268" sldId="259"/>
            <ac:picMk id="6" creationId="{073796CA-F398-4C1E-AC2F-0D8A1ED8B9E2}"/>
          </ac:picMkLst>
        </pc:picChg>
        <pc:picChg chg="add">
          <ac:chgData name="NICOLO GOBBO" userId="S::nicologobbo@icluiginono.edu.it::b2b0a75e-6113-4271-beca-9ccb3a4838fd" providerId="AD" clId="Web-{82B6C29F-209C-2000-DA7E-228FB10951EE}" dt="2021-04-28T16:17:02.111" v="127"/>
          <ac:picMkLst>
            <pc:docMk/>
            <pc:sldMk cId="1732558268" sldId="259"/>
            <ac:picMk id="9" creationId="{83355637-BA71-4F63-94C9-E77BF81BDFC0}"/>
          </ac:picMkLst>
        </pc:picChg>
        <pc:cxnChg chg="del">
          <ac:chgData name="NICOLO GOBBO" userId="S::nicologobbo@icluiginono.edu.it::b2b0a75e-6113-4271-beca-9ccb3a4838fd" providerId="AD" clId="Web-{82B6C29F-209C-2000-DA7E-228FB10951EE}" dt="2021-04-28T16:14:44.166" v="120"/>
          <ac:cxnSpMkLst>
            <pc:docMk/>
            <pc:sldMk cId="1732558268" sldId="259"/>
            <ac:cxnSpMk id="13" creationId="{EEA38897-7BA3-4408-8083-3235339C4A60}"/>
          </ac:cxnSpMkLst>
        </pc:cxnChg>
        <pc:cxnChg chg="del">
          <ac:chgData name="NICOLO GOBBO" userId="S::nicologobbo@icluiginono.edu.it::b2b0a75e-6113-4271-beca-9ccb3a4838fd" providerId="AD" clId="Web-{82B6C29F-209C-2000-DA7E-228FB10951EE}" dt="2021-04-28T16:14:44.166" v="120"/>
          <ac:cxnSpMkLst>
            <pc:docMk/>
            <pc:sldMk cId="1732558268" sldId="259"/>
            <ac:cxnSpMk id="15" creationId="{F11AD06B-AB20-4097-8606-5DA00DBACE88}"/>
          </ac:cxnSpMkLst>
        </pc:cxnChg>
      </pc:sldChg>
      <pc:sldChg chg="del">
        <pc:chgData name="NICOLO GOBBO" userId="S::nicologobbo@icluiginono.edu.it::b2b0a75e-6113-4271-beca-9ccb3a4838fd" providerId="AD" clId="Web-{82B6C29F-209C-2000-DA7E-228FB10951EE}" dt="2021-04-28T16:07:22.017" v="0"/>
        <pc:sldMkLst>
          <pc:docMk/>
          <pc:sldMk cId="539082784" sldId="260"/>
        </pc:sldMkLst>
      </pc:sldChg>
      <pc:sldChg chg="addSp modSp new mod ord setBg addAnim modAnim setClrOvrMap">
        <pc:chgData name="NICOLO GOBBO" userId="S::nicologobbo@icluiginono.edu.it::b2b0a75e-6113-4271-beca-9ccb3a4838fd" providerId="AD" clId="Web-{82B6C29F-209C-2000-DA7E-228FB10951EE}" dt="2021-04-28T16:52:58.478" v="799"/>
        <pc:sldMkLst>
          <pc:docMk/>
          <pc:sldMk cId="4123065062" sldId="260"/>
        </pc:sldMkLst>
        <pc:spChg chg="add mod">
          <ac:chgData name="NICOLO GOBBO" userId="S::nicologobbo@icluiginono.edu.it::b2b0a75e-6113-4271-beca-9ccb3a4838fd" providerId="AD" clId="Web-{82B6C29F-209C-2000-DA7E-228FB10951EE}" dt="2021-04-28T16:48:05.790" v="790"/>
          <ac:spMkLst>
            <pc:docMk/>
            <pc:sldMk cId="4123065062" sldId="260"/>
            <ac:spMk id="2" creationId="{29CBB3B7-D405-478F-A895-03CA8CBF012A}"/>
          </ac:spMkLst>
        </pc:spChg>
        <pc:spChg chg="add mod ord">
          <ac:chgData name="NICOLO GOBBO" userId="S::nicologobbo@icluiginono.edu.it::b2b0a75e-6113-4271-beca-9ccb3a4838fd" providerId="AD" clId="Web-{82B6C29F-209C-2000-DA7E-228FB10951EE}" dt="2021-04-28T16:48:05.790" v="790"/>
          <ac:spMkLst>
            <pc:docMk/>
            <pc:sldMk cId="4123065062" sldId="260"/>
            <ac:spMk id="3" creationId="{5F74F4F5-CF86-44F3-A43F-FFE0B4931393}"/>
          </ac:spMkLst>
        </pc:spChg>
        <pc:spChg chg="add mod">
          <ac:chgData name="NICOLO GOBBO" userId="S::nicologobbo@icluiginono.edu.it::b2b0a75e-6113-4271-beca-9ccb3a4838fd" providerId="AD" clId="Web-{82B6C29F-209C-2000-DA7E-228FB10951EE}" dt="2021-04-28T16:48:05.790" v="790"/>
          <ac:spMkLst>
            <pc:docMk/>
            <pc:sldMk cId="4123065062" sldId="260"/>
            <ac:spMk id="4" creationId="{A44BA88A-20D2-49A8-8234-383F380A0AA7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48:05.790" v="790"/>
          <ac:spMkLst>
            <pc:docMk/>
            <pc:sldMk cId="4123065062" sldId="260"/>
            <ac:spMk id="10" creationId="{CF62D2A7-8207-488C-9F46-316BA81A16C8}"/>
          </ac:spMkLst>
        </pc:spChg>
        <pc:picChg chg="add mod">
          <ac:chgData name="NICOLO GOBBO" userId="S::nicologobbo@icluiginono.edu.it::b2b0a75e-6113-4271-beca-9ccb3a4838fd" providerId="AD" clId="Web-{82B6C29F-209C-2000-DA7E-228FB10951EE}" dt="2021-04-28T16:48:05.790" v="790"/>
          <ac:picMkLst>
            <pc:docMk/>
            <pc:sldMk cId="4123065062" sldId="260"/>
            <ac:picMk id="5" creationId="{051BD317-C428-4171-AD70-F6EAA4BC6E69}"/>
          </ac:picMkLst>
        </pc:picChg>
      </pc:sldChg>
      <pc:sldChg chg="addSp delSp modSp new del mod setBg modClrScheme chgLayout">
        <pc:chgData name="NICOLO GOBBO" userId="S::nicologobbo@icluiginono.edu.it::b2b0a75e-6113-4271-beca-9ccb3a4838fd" providerId="AD" clId="Web-{82B6C29F-209C-2000-DA7E-228FB10951EE}" dt="2021-04-28T16:17:47.332" v="131"/>
        <pc:sldMkLst>
          <pc:docMk/>
          <pc:sldMk cId="4229760955" sldId="260"/>
        </pc:sldMkLst>
        <pc:spChg chg="add del mod">
          <ac:chgData name="NICOLO GOBBO" userId="S::nicologobbo@icluiginono.edu.it::b2b0a75e-6113-4271-beca-9ccb3a4838fd" providerId="AD" clId="Web-{82B6C29F-209C-2000-DA7E-228FB10951EE}" dt="2021-04-28T16:08:40.208" v="10"/>
          <ac:spMkLst>
            <pc:docMk/>
            <pc:sldMk cId="4229760955" sldId="260"/>
            <ac:spMk id="2" creationId="{012E4A9B-1CEC-4792-BD35-A2DEB19009DF}"/>
          </ac:spMkLst>
        </pc:spChg>
        <pc:spChg chg="add del mod">
          <ac:chgData name="NICOLO GOBBO" userId="S::nicologobbo@icluiginono.edu.it::b2b0a75e-6113-4271-beca-9ccb3a4838fd" providerId="AD" clId="Web-{82B6C29F-209C-2000-DA7E-228FB10951EE}" dt="2021-04-28T16:09:27.336" v="23"/>
          <ac:spMkLst>
            <pc:docMk/>
            <pc:sldMk cId="4229760955" sldId="260"/>
            <ac:spMk id="3" creationId="{714983F3-727F-4F3D-88FE-9119C9A3BA42}"/>
          </ac:spMkLst>
        </pc:spChg>
        <pc:spChg chg="add del mod">
          <ac:chgData name="NICOLO GOBBO" userId="S::nicologobbo@icluiginono.edu.it::b2b0a75e-6113-4271-beca-9ccb3a4838fd" providerId="AD" clId="Web-{82B6C29F-209C-2000-DA7E-228FB10951EE}" dt="2021-04-28T16:17:27.003" v="130"/>
          <ac:spMkLst>
            <pc:docMk/>
            <pc:sldMk cId="4229760955" sldId="260"/>
            <ac:spMk id="4" creationId="{81A74B39-2BFA-4B09-BDEA-A2577CF1D593}"/>
          </ac:spMkLst>
        </pc:spChg>
        <pc:spChg chg="add">
          <ac:chgData name="NICOLO GOBBO" userId="S::nicologobbo@icluiginono.edu.it::b2b0a75e-6113-4271-beca-9ccb3a4838fd" providerId="AD" clId="Web-{82B6C29F-209C-2000-DA7E-228FB10951EE}" dt="2021-04-28T16:15:33.731" v="123"/>
          <ac:spMkLst>
            <pc:docMk/>
            <pc:sldMk cId="4229760955" sldId="260"/>
            <ac:spMk id="9" creationId="{23962611-DFD5-4092-AAFD-559E3DFCE2C9}"/>
          </ac:spMkLst>
        </pc:spChg>
        <pc:picChg chg="add">
          <ac:chgData name="NICOLO GOBBO" userId="S::nicologobbo@icluiginono.edu.it::b2b0a75e-6113-4271-beca-9ccb3a4838fd" providerId="AD" clId="Web-{82B6C29F-209C-2000-DA7E-228FB10951EE}" dt="2021-04-28T16:15:33.731" v="123"/>
          <ac:picMkLst>
            <pc:docMk/>
            <pc:sldMk cId="4229760955" sldId="260"/>
            <ac:picMk id="11" creationId="{2270F1FA-0425-408F-9861-80BF5AFB276D}"/>
          </ac:picMkLst>
        </pc:picChg>
      </pc:sldChg>
      <pc:sldMasterChg chg="del delSldLayout">
        <pc:chgData name="NICOLO GOBBO" userId="S::nicologobbo@icluiginono.edu.it::b2b0a75e-6113-4271-beca-9ccb3a4838fd" providerId="AD" clId="Web-{82B6C29F-209C-2000-DA7E-228FB10951EE}" dt="2021-04-28T16:14:44.166" v="120"/>
        <pc:sldMasterMkLst>
          <pc:docMk/>
          <pc:sldMasterMk cId="1801931499" sldId="2147483648"/>
        </pc:sldMasterMkLst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3186192645" sldId="2147483649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126318104" sldId="2147483650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3577393581" sldId="2147483651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1284089777" sldId="2147483652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2747982985" sldId="2147483653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331782546" sldId="2147483654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1894095149" sldId="2147483655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2365816325" sldId="2147483656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1688576698" sldId="2147483657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3424469029" sldId="2147483658"/>
          </pc:sldLayoutMkLst>
        </pc:sldLayoutChg>
        <pc:sldLayoutChg chg="del">
          <pc:chgData name="NICOLO GOBBO" userId="S::nicologobbo@icluiginono.edu.it::b2b0a75e-6113-4271-beca-9ccb3a4838fd" providerId="AD" clId="Web-{82B6C29F-209C-2000-DA7E-228FB10951EE}" dt="2021-04-28T16:14:44.166" v="120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 modSldLayout">
        <pc:chgData name="NICOLO GOBBO" userId="S::nicologobbo@icluiginono.edu.it::b2b0a75e-6113-4271-beca-9ccb3a4838fd" providerId="AD" clId="Web-{82B6C29F-209C-2000-DA7E-228FB10951EE}" dt="2021-04-28T16:15:01.417" v="121"/>
        <pc:sldMasterMkLst>
          <pc:docMk/>
          <pc:sldMasterMk cId="3516427176" sldId="2147483660"/>
        </pc:sldMasterMkLst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4168723362" sldId="2147483661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274873460" sldId="2147483662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3180882411" sldId="2147483663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1070147675" sldId="2147483664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343195058" sldId="2147483665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3623096651" sldId="2147483666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1216100866" sldId="2147483667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3733753000" sldId="2147483668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2213915761" sldId="2147483669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3188389976" sldId="2147483670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01.417" v="121"/>
          <pc:sldLayoutMkLst>
            <pc:docMk/>
            <pc:sldMasterMk cId="3516427176" sldId="2147483660"/>
            <pc:sldLayoutMk cId="2883140484" sldId="2147483671"/>
          </pc:sldLayoutMkLst>
        </pc:sldLayoutChg>
      </pc:sldMasterChg>
      <pc:sldMasterChg chg="add del addSldLayout delSldLayout modSldLayout">
        <pc:chgData name="NICOLO GOBBO" userId="S::nicologobbo@icluiginono.edu.it::b2b0a75e-6113-4271-beca-9ccb3a4838fd" providerId="AD" clId="Web-{82B6C29F-209C-2000-DA7E-228FB10951EE}" dt="2021-04-28T16:15:18.167" v="122"/>
        <pc:sldMasterMkLst>
          <pc:docMk/>
          <pc:sldMasterMk cId="2493717770" sldId="2147483672"/>
        </pc:sldMasterMkLst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1742091297" sldId="2147483673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992116845" sldId="2147483674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1200913256" sldId="2147483675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2907004728" sldId="2147483676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3025059877" sldId="2147483677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739726469" sldId="2147483678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527719526" sldId="2147483679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3397472592" sldId="2147483680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1991490515" sldId="2147483681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1601162106" sldId="2147483682"/>
          </pc:sldLayoutMkLst>
        </pc:sldLayoutChg>
        <pc:sldLayoutChg chg="add del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493717770" sldId="2147483672"/>
            <pc:sldLayoutMk cId="2677972000" sldId="2147483683"/>
          </pc:sldLayoutMkLst>
        </pc:sldLayoutChg>
      </pc:sldMasterChg>
      <pc:sldMasterChg chg="add addSldLayout modSldLayout">
        <pc:chgData name="NICOLO GOBBO" userId="S::nicologobbo@icluiginono.edu.it::b2b0a75e-6113-4271-beca-9ccb3a4838fd" providerId="AD" clId="Web-{82B6C29F-209C-2000-DA7E-228FB10951EE}" dt="2021-04-28T16:15:18.167" v="122"/>
        <pc:sldMasterMkLst>
          <pc:docMk/>
          <pc:sldMasterMk cId="2866520190" sldId="2147483684"/>
        </pc:sldMasterMkLst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3309680967" sldId="2147483685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506779525" sldId="2147483686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698236188" sldId="2147483687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256094166" sldId="2147483688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075490099" sldId="2147483689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3878844736" sldId="2147483690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654197877" sldId="2147483691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2819829113" sldId="2147483692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59948974" sldId="2147483693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1503505388" sldId="2147483694"/>
          </pc:sldLayoutMkLst>
        </pc:sldLayoutChg>
        <pc:sldLayoutChg chg="add mod replId">
          <pc:chgData name="NICOLO GOBBO" userId="S::nicologobbo@icluiginono.edu.it::b2b0a75e-6113-4271-beca-9ccb3a4838fd" providerId="AD" clId="Web-{82B6C29F-209C-2000-DA7E-228FB10951EE}" dt="2021-04-28T16:15:18.167" v="122"/>
          <pc:sldLayoutMkLst>
            <pc:docMk/>
            <pc:sldMasterMk cId="2866520190" sldId="2147483684"/>
            <pc:sldLayoutMk cId="235277008" sldId="2147483695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5-19T09:58:10.288" idx="22">
    <p:pos x="10" y="10"/>
    <p:text>Ho aggiunto questa slide e poi voi decidete se tenere questa e togliere l'altra o togliere questa e tenere l'altra
</p:text>
    <p:extLst>
      <p:ext uri="{C676402C-5697-4E1C-873F-D02D1690AC5C}">
        <p15:threadingInfo xmlns:p15="http://schemas.microsoft.com/office/powerpoint/2012/main" timeZoneBias="420"/>
      </p:ext>
    </p:extLst>
  </p:cm>
  <p:cm authorId="4" dt="2021-05-19T10:00:17.775" idx="23">
    <p:pos x="10" y="106"/>
    <p:text>e ho messo i cibi che abbiamo descritto nelle altre slide
</p:text>
    <p:extLst>
      <p:ext uri="{C676402C-5697-4E1C-873F-D02D1690AC5C}">
        <p15:threadingInfo xmlns:p15="http://schemas.microsoft.com/office/powerpoint/2012/main" timeZoneBias="420">
          <p15:parentCm authorId="4" idx="22"/>
        </p15:threadingInfo>
      </p:ext>
    </p:extLst>
  </p:cm>
  <p:cm authorId="4" dt="2021-05-19T12:31:09.620" idx="24">
    <p:pos x="106" y="106"/>
    <p:text>Alla fine ho eliminato la slide perchè è più appropriata questa anche se l'altra era comunque bella  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14T05:58:24.822" idx="1">
    <p:pos x="7354" y="71"/>
    <p:text>Buongiorno a tutti.
Ho iniziato il power point con l'introduzione della Scandinavia che c'era sul documento word.
</p:text>
    <p:extLst>
      <p:ext uri="{C676402C-5697-4E1C-873F-D02D1690AC5C}">
        <p15:threadingInfo xmlns:p15="http://schemas.microsoft.com/office/powerpoint/2012/main" timeZoneBias="420"/>
      </p:ext>
    </p:extLst>
  </p:cm>
  <p:cm authorId="2" dt="2021-04-28T11:53:55.265" idx="5">
    <p:pos x="7354" y="167"/>
    <p:text>secondo voi l'introduzione va tolta?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4" dt="2021-04-28T11:56:28.375" idx="4">
    <p:pos x="7354" y="263"/>
    <p:text>Secondo me no, anzi togliamo qualcosa sull'introduzione e facciamo una piccola introduzione del cibo sulla stessa slide.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2" dt="2021-04-28T12:07:15.441" idx="16">
    <p:pos x="7354" y="359"/>
    <p:text>ok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2" dt="2021-04-28T12:08:11.348" idx="17">
    <p:pos x="7354" y="455"/>
    <p:text>Cmq Nicolò, visto che non ha fatto niente, dovrebbe mettergli un voto molto diverso dal nostro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2" dt="2021-04-28T12:08:38.349" idx="18">
    <p:pos x="7354" y="551"/>
    <p:text>Glielo dobbiamo dire al prof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4" dt="2021-04-28T12:10:25.252" idx="9">
    <p:pos x="7354" y="647"/>
    <p:text>Domani vediamo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  <p:cm authorId="4" dt="2021-04-28T12:13:27.012" idx="11">
    <p:pos x="10" y="10"/>
    <p:text>Ho tolto delle cose sull'introduzione e ho aggiunto il cibo
</p:text>
    <p:extLst>
      <p:ext uri="{C676402C-5697-4E1C-873F-D02D1690AC5C}">
        <p15:threadingInfo xmlns:p15="http://schemas.microsoft.com/office/powerpoint/2012/main" timeZoneBias="420"/>
      </p:ext>
    </p:extLst>
  </p:cm>
  <p:cm authorId="4" dt="2021-04-28T12:18:47.953" idx="14">
    <p:pos x="106" y="106"/>
    <p:text>Comunque molto meglio così, come hai modificato, dovremmo ingrandire tutte le scritte
</p:text>
    <p:extLst>
      <p:ext uri="{C676402C-5697-4E1C-873F-D02D1690AC5C}">
        <p15:threadingInfo xmlns:p15="http://schemas.microsoft.com/office/powerpoint/2012/main" timeZoneBias="420"/>
      </p:ext>
    </p:extLst>
  </p:cm>
  <p:cm authorId="4" dt="2021-04-28T12:19:39.018" idx="15">
    <p:pos x="106" y="202"/>
    <p:text>Anzi vanno benissimo così
</p:text>
    <p:extLst>
      <p:ext uri="{C676402C-5697-4E1C-873F-D02D1690AC5C}">
        <p15:threadingInfo xmlns:p15="http://schemas.microsoft.com/office/powerpoint/2012/main" timeZoneBias="420">
          <p15:parentCm authorId="4" idx="14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14T06:43:23.349" idx="2">
    <p:pos x="10" y="10"/>
    <p:text>Salve prof, possiamo fare 6/7 slide in tutto, invece che 4/5? sennò non riusciamo a scrivere altri cibi.
</p:text>
    <p:extLst>
      <p:ext uri="{C676402C-5697-4E1C-873F-D02D1690AC5C}">
        <p15:threadingInfo xmlns:p15="http://schemas.microsoft.com/office/powerpoint/2012/main" timeZoneBias="420"/>
      </p:ext>
    </p:extLst>
  </p:cm>
  <p:cm authorId="4" dt="2021-04-28T12:15:59.349" idx="12">
    <p:pos x="122" y="58"/>
    <p:text>Ho aggiunto una cosa sullo stufato di renna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4-28T12:12:31.493" idx="10">
    <p:pos x="10" y="10"/>
    <p:text>Dobbiamo togliere una slide o quella del salmone glassato o le polpette svedesi
</p:text>
    <p:extLst>
      <p:ext uri="{C676402C-5697-4E1C-873F-D02D1690AC5C}">
        <p15:threadingInfo xmlns:p15="http://schemas.microsoft.com/office/powerpoint/2012/main" timeZoneBias="420"/>
      </p:ext>
    </p:extLst>
  </p:cm>
  <p:cm authorId="2" dt="2021-04-28T12:12:51.965" idx="19">
    <p:pos x="10" y="106"/>
    <p:text>ma vanno bene così
</p:text>
    <p:extLst>
      <p:ext uri="{C676402C-5697-4E1C-873F-D02D1690AC5C}">
        <p15:threadingInfo xmlns:p15="http://schemas.microsoft.com/office/powerpoint/2012/main" timeZoneBias="420">
          <p15:parentCm authorId="4" idx="10"/>
        </p15:threadingInfo>
      </p:ext>
    </p:extLst>
  </p:cm>
  <p:cm authorId="4" dt="2021-04-28T12:20:24.583" idx="16">
    <p:pos x="10" y="202"/>
    <p:text>Dobbiamo fare solo 4/5 slide
</p:text>
    <p:extLst>
      <p:ext uri="{C676402C-5697-4E1C-873F-D02D1690AC5C}">
        <p15:threadingInfo xmlns:p15="http://schemas.microsoft.com/office/powerpoint/2012/main" timeZoneBias="420">
          <p15:parentCm authorId="4" idx="10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4-28T12:17:15.635" idx="13">
    <p:pos x="10" y="10"/>
    <p:text>Va bene se tolgo le polpette svedesi? Perché secondo me il salmone glassato di arancia è più interessante
</p:text>
    <p:extLst>
      <p:ext uri="{C676402C-5697-4E1C-873F-D02D1690AC5C}">
        <p15:threadingInfo xmlns:p15="http://schemas.microsoft.com/office/powerpoint/2012/main" timeZoneBias="420"/>
      </p:ext>
    </p:extLst>
  </p:cm>
  <p:cm authorId="2" dt="2021-05-19T08:25:18.288" idx="21">
    <p:pos x="10" y="106"/>
    <p:text>ormai
</p:text>
    <p:extLst>
      <p:ext uri="{C676402C-5697-4E1C-873F-D02D1690AC5C}">
        <p15:threadingInfo xmlns:p15="http://schemas.microsoft.com/office/powerpoint/2012/main" timeZoneBias="420">
          <p15:parentCm authorId="4" idx="13"/>
        </p15:threadingInfo>
      </p:ext>
    </p:extLst>
  </p:cm>
  <p:cm authorId="2" dt="2021-05-19T08:25:27.178" idx="22">
    <p:pos x="10" y="202"/>
    <p:text>non importa
</p:text>
    <p:extLst>
      <p:ext uri="{C676402C-5697-4E1C-873F-D02D1690AC5C}">
        <p15:threadingInfo xmlns:p15="http://schemas.microsoft.com/office/powerpoint/2012/main" timeZoneBias="420">
          <p15:parentCm authorId="4" idx="13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4-28T12:00:15.366" idx="5">
    <p:pos x="10" y="10"/>
    <p:text>Nicole ho visto che stai facendo una slide ma secondo me è meglio mettere un dolce alla fine
</p:text>
    <p:extLst>
      <p:ext uri="{C676402C-5697-4E1C-873F-D02D1690AC5C}">
        <p15:threadingInfo xmlns:p15="http://schemas.microsoft.com/office/powerpoint/2012/main" timeZoneBias="420"/>
      </p:ext>
    </p:extLst>
  </p:cm>
  <p:cm authorId="4" dt="2021-04-28T12:00:43.445" idx="6">
    <p:pos x="10" y="106"/>
    <p:text>Visto che non abbiamo aggiunto molti dolci.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2" dt="2021-04-28T12:03:53.295" idx="11">
    <p:pos x="10" y="202"/>
    <p:text>per me va bene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2" dt="2021-04-28T12:04:26.984" idx="12">
    <p:pos x="10" y="298"/>
    <p:text>l'ho messo alla fine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2" dt="2021-04-28T12:04:34.484" idx="13">
    <p:pos x="10" y="394"/>
    <p:text>così è più bello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4" dt="2021-04-28T12:21:10.992" idx="17">
    <p:pos x="10" y="490"/>
    <p:text>Si ok 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2" dt="2021-04-28T12:23:49.059" idx="20">
    <p:pos x="10" y="586"/>
    <p:text>a domani
</p:text>
    <p:extLst>
      <p:ext uri="{C676402C-5697-4E1C-873F-D02D1690AC5C}">
        <p15:threadingInfo xmlns:p15="http://schemas.microsoft.com/office/powerpoint/2012/main" timeZoneBias="420">
          <p15:parentCm authorId="4" idx="5"/>
        </p15:threadingInfo>
      </p:ext>
    </p:extLst>
  </p:cm>
  <p:cm authorId="4" dt="2021-04-28T12:24:00.072" idx="18">
    <p:pos x="106" y="106"/>
    <p:text>Credo che 6 slide vadano bene così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5-19T09:48:17.653" idx="20">
    <p:pos x="10" y="10"/>
    <p:text>Ciao, ho aggiunto i siti dove abbiamo preso le informazioni
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iallozafferano.it/ilchiccodimais/polpette-svedesi-ricetta/" TargetMode="External"/><Relationship Id="rId7" Type="http://schemas.openxmlformats.org/officeDocument/2006/relationships/comments" Target="../comments/comment7.xml"/><Relationship Id="rId2" Type="http://schemas.openxmlformats.org/officeDocument/2006/relationships/hyperlink" Target="https://it.wikipedia.org/wiki/Penisola_scandinav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.wikipedia.org/wiki/Kringle#:~:text=Il%20kringle%20%C3%A8%20un%20dolce%20scandinavo.%20Si%20tratta,specialmente%20nella%20citt%C3%A0%20di%20Racine,%20e%20in%20Estonia." TargetMode="External"/><Relationship Id="rId5" Type="http://schemas.openxmlformats.org/officeDocument/2006/relationships/hyperlink" Target="https://blog.giallozafferano.it/ricetteconamore/kringel-estone/" TargetMode="External"/><Relationship Id="rId4" Type="http://schemas.openxmlformats.org/officeDocument/2006/relationships/hyperlink" Target="https://www.viaggiamo.it/cucina-scandin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435722-3FFD-4201-8D5F-65855E15D21A}"/>
              </a:ext>
            </a:extLst>
          </p:cNvPr>
          <p:cNvSpPr txBox="1"/>
          <p:nvPr/>
        </p:nvSpPr>
        <p:spPr>
          <a:xfrm>
            <a:off x="638875" y="3530438"/>
            <a:ext cx="5046196" cy="17958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latin typeface="+mj-lt"/>
                <a:ea typeface="+mj-ea"/>
                <a:cs typeface="+mj-cs"/>
              </a:rPr>
              <a:t>La Scandinavia</a:t>
            </a:r>
            <a:r>
              <a:rPr lang="en-US" sz="4800" b="1">
                <a:latin typeface="+mj-lt"/>
                <a:ea typeface="+mj-ea"/>
                <a:cs typeface="+mj-cs"/>
              </a:rPr>
              <a:t> e Il Suo Cibo</a:t>
            </a:r>
            <a:endParaRPr lang="en-US" sz="4800" kern="1200" err="1">
              <a:latin typeface="+mj-lt"/>
              <a:ea typeface="+mj-ea"/>
              <a:cs typeface="+mj-cs"/>
            </a:endParaRPr>
          </a:p>
        </p:txBody>
      </p:sp>
      <p:pic>
        <p:nvPicPr>
          <p:cNvPr id="12" name="Immagine 10" descr="Immagine che contiene tavolo, piatto, cibo, pasto&#10;&#10;Descrizione generata automaticamente">
            <a:extLst>
              <a:ext uri="{FF2B5EF4-FFF2-40B4-BE49-F238E27FC236}">
                <a16:creationId xmlns:a16="http://schemas.microsoft.com/office/drawing/2014/main" id="{4530524C-D713-45B0-A43D-CE5D01A6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4" r="3" b="2637"/>
          <a:stretch/>
        </p:blipFill>
        <p:spPr>
          <a:xfrm>
            <a:off x="5" y="881953"/>
            <a:ext cx="3664827" cy="2310286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magine 6" descr="Immagine che contiene piatto, cibo, bianco, carne&#10;&#10;Descrizione generata automaticamente">
            <a:extLst>
              <a:ext uri="{FF2B5EF4-FFF2-40B4-BE49-F238E27FC236}">
                <a16:creationId xmlns:a16="http://schemas.microsoft.com/office/drawing/2014/main" id="{2214C5E9-0042-4232-853B-26753526C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" r="10178" b="1"/>
          <a:stretch/>
        </p:blipFill>
        <p:spPr>
          <a:xfrm>
            <a:off x="4257921" y="-1"/>
            <a:ext cx="4051910" cy="3192239"/>
          </a:xfrm>
          <a:prstGeom prst="rect">
            <a:avLst/>
          </a:prstGeom>
        </p:spPr>
      </p:pic>
      <p:pic>
        <p:nvPicPr>
          <p:cNvPr id="2" name="Immagine 2" descr="Immagine che contiene montagna, acqua, esterni, cielo&#10;&#10;Descrizione generata automaticamente">
            <a:extLst>
              <a:ext uri="{FF2B5EF4-FFF2-40B4-BE49-F238E27FC236}">
                <a16:creationId xmlns:a16="http://schemas.microsoft.com/office/drawing/2014/main" id="{C7F75DDC-93E6-4397-8338-AB9FBAC5C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6" b="5"/>
          <a:stretch/>
        </p:blipFill>
        <p:spPr>
          <a:xfrm>
            <a:off x="8479972" y="863600"/>
            <a:ext cx="2830286" cy="1894535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5" descr="Immagine che contiene interni, patatinefritte, cibo, pane&#10;&#10;Descrizione generata automaticamente">
            <a:extLst>
              <a:ext uri="{FF2B5EF4-FFF2-40B4-BE49-F238E27FC236}">
                <a16:creationId xmlns:a16="http://schemas.microsoft.com/office/drawing/2014/main" id="{06A26ED3-71DC-4589-B516-52846630E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49" b="31460"/>
          <a:stretch/>
        </p:blipFill>
        <p:spPr>
          <a:xfrm rot="5400000">
            <a:off x="6023027" y="3558825"/>
            <a:ext cx="2507628" cy="2065980"/>
          </a:xfrm>
          <a:prstGeom prst="rect">
            <a:avLst/>
          </a:prstGeom>
        </p:spPr>
      </p:pic>
      <p:pic>
        <p:nvPicPr>
          <p:cNvPr id="6" name="Immagine 5" descr="Immagine che contiene dilegno, piatto&#10;&#10;Descrizione generata automaticamente">
            <a:extLst>
              <a:ext uri="{FF2B5EF4-FFF2-40B4-BE49-F238E27FC236}">
                <a16:creationId xmlns:a16="http://schemas.microsoft.com/office/drawing/2014/main" id="{C9A049FD-480D-4A22-97BA-B16E849FE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96" r="5295" b="1"/>
          <a:stretch/>
        </p:blipFill>
        <p:spPr>
          <a:xfrm>
            <a:off x="8937688" y="2919002"/>
            <a:ext cx="3254312" cy="2940275"/>
          </a:xfrm>
          <a:prstGeom prst="rect">
            <a:avLst/>
          </a:prstGeom>
        </p:spPr>
      </p:pic>
      <p:sp>
        <p:nvSpPr>
          <p:cNvPr id="79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808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5C025CA-3E19-47B1-A22C-7D562F57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22" y="285352"/>
            <a:ext cx="35204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Scandinavia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45209E-A90C-4891-861F-744BF6C57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020" y="2241172"/>
            <a:ext cx="6727733" cy="446893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La Scandinavia è una </a:t>
            </a:r>
            <a:r>
              <a:rPr lang="en-US" sz="2400" b="1" err="1"/>
              <a:t>regione</a:t>
            </a:r>
            <a:r>
              <a:rPr lang="en-US" sz="2400" b="1"/>
              <a:t> </a:t>
            </a:r>
            <a:r>
              <a:rPr lang="en-US" sz="2400" b="1" err="1"/>
              <a:t>situata</a:t>
            </a:r>
            <a:r>
              <a:rPr lang="en-US" sz="2400" b="1"/>
              <a:t> </a:t>
            </a:r>
            <a:r>
              <a:rPr lang="en-US" sz="2400" b="1" err="1"/>
              <a:t>nell’Europa</a:t>
            </a:r>
            <a:r>
              <a:rPr lang="en-US" sz="2400" b="1"/>
              <a:t> </a:t>
            </a:r>
            <a:r>
              <a:rPr lang="en-US" sz="2400" b="1" err="1"/>
              <a:t>settentrionale</a:t>
            </a:r>
            <a:r>
              <a:rPr lang="en-US" sz="2400" b="1"/>
              <a:t>, </a:t>
            </a:r>
            <a:r>
              <a:rPr lang="en-US" sz="2400" b="1" err="1"/>
              <a:t>comprende</a:t>
            </a:r>
            <a:r>
              <a:rPr lang="en-US" sz="2400" b="1"/>
              <a:t> la </a:t>
            </a:r>
            <a:r>
              <a:rPr lang="en-US" sz="2400" b="1" err="1"/>
              <a:t>Norvegia</a:t>
            </a:r>
            <a:r>
              <a:rPr lang="en-US" sz="2400" b="1"/>
              <a:t>, la </a:t>
            </a:r>
            <a:r>
              <a:rPr lang="en-US" sz="2400" b="1" err="1"/>
              <a:t>Svezia</a:t>
            </a:r>
            <a:r>
              <a:rPr lang="en-US" sz="2400" b="1"/>
              <a:t> e la </a:t>
            </a:r>
            <a:r>
              <a:rPr lang="en-US" sz="2400" b="1" err="1"/>
              <a:t>Danimarca</a:t>
            </a:r>
            <a:r>
              <a:rPr lang="en-US" sz="2400" b="1"/>
              <a:t>.</a:t>
            </a:r>
            <a:endParaRPr lang="en-US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I </a:t>
            </a:r>
            <a:r>
              <a:rPr lang="en-US" sz="2400" b="1" err="1"/>
              <a:t>confini</a:t>
            </a:r>
            <a:r>
              <a:rPr lang="en-US" sz="2400" b="1"/>
              <a:t>: È </a:t>
            </a:r>
            <a:r>
              <a:rPr lang="en-US" sz="2400" b="1" err="1"/>
              <a:t>delimitata</a:t>
            </a:r>
            <a:r>
              <a:rPr lang="en-US" sz="2400" b="1"/>
              <a:t> a Nord dal Mar di Barents, a Est dal Mar </a:t>
            </a:r>
            <a:r>
              <a:rPr lang="en-US" sz="2400" b="1" err="1"/>
              <a:t>Baltico</a:t>
            </a:r>
            <a:r>
              <a:rPr lang="en-US" sz="2400" b="1"/>
              <a:t>, a Sud dal Kattegat, a </a:t>
            </a:r>
            <a:r>
              <a:rPr lang="en-US" sz="2400" b="1" err="1"/>
              <a:t>Ovest</a:t>
            </a:r>
            <a:r>
              <a:rPr lang="en-US" sz="2400" b="1"/>
              <a:t> dal Mare del Nord.</a:t>
            </a:r>
            <a:endParaRPr lang="en-US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Il </a:t>
            </a:r>
            <a:r>
              <a:rPr lang="en-US" sz="2400" b="1" err="1"/>
              <a:t>clima</a:t>
            </a:r>
            <a:r>
              <a:rPr lang="en-US" sz="2400" b="1"/>
              <a:t>: Nelle </a:t>
            </a:r>
            <a:r>
              <a:rPr lang="en-US" sz="2400" b="1" err="1"/>
              <a:t>regioni</a:t>
            </a:r>
            <a:r>
              <a:rPr lang="en-US" sz="2400" b="1"/>
              <a:t> </a:t>
            </a:r>
            <a:r>
              <a:rPr lang="en-US" sz="2400" b="1" err="1"/>
              <a:t>costiere</a:t>
            </a:r>
            <a:r>
              <a:rPr lang="en-US" sz="2400" b="1"/>
              <a:t> il </a:t>
            </a:r>
            <a:r>
              <a:rPr lang="en-US" sz="2400" b="1" err="1"/>
              <a:t>clima</a:t>
            </a:r>
            <a:r>
              <a:rPr lang="en-US" sz="2400" b="1"/>
              <a:t> è di </a:t>
            </a:r>
            <a:r>
              <a:rPr lang="en-US" sz="2400" b="1" err="1"/>
              <a:t>tipo</a:t>
            </a:r>
            <a:r>
              <a:rPr lang="en-US" sz="2400" b="1"/>
              <a:t> </a:t>
            </a:r>
            <a:r>
              <a:rPr lang="en-US" sz="2400" b="1" err="1"/>
              <a:t>atlantico</a:t>
            </a:r>
            <a:r>
              <a:rPr lang="en-US" sz="2400" b="1"/>
              <a:t>.</a:t>
            </a:r>
            <a:endParaRPr lang="en-US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Il </a:t>
            </a:r>
            <a:r>
              <a:rPr lang="en-US" sz="2400" b="1" err="1"/>
              <a:t>cibo</a:t>
            </a:r>
            <a:r>
              <a:rPr lang="en-US" sz="2400" b="1"/>
              <a:t>: Il </a:t>
            </a:r>
            <a:r>
              <a:rPr lang="en-US" sz="2400" b="1" err="1"/>
              <a:t>cibo</a:t>
            </a:r>
            <a:r>
              <a:rPr lang="en-US" sz="2400" b="1"/>
              <a:t> </a:t>
            </a:r>
            <a:r>
              <a:rPr lang="en-US" sz="2400" b="1" err="1"/>
              <a:t>della</a:t>
            </a:r>
            <a:r>
              <a:rPr lang="en-US" sz="2400" b="1"/>
              <a:t> </a:t>
            </a:r>
            <a:r>
              <a:rPr lang="en-US" sz="2400" b="1" err="1"/>
              <a:t>scandinavia</a:t>
            </a:r>
            <a:r>
              <a:rPr lang="en-US" sz="2400" b="1"/>
              <a:t> è molto </a:t>
            </a:r>
            <a:r>
              <a:rPr lang="en-US" sz="2400" b="1" err="1"/>
              <a:t>vario</a:t>
            </a:r>
            <a:r>
              <a:rPr lang="en-US" sz="2400" b="1"/>
              <a:t>, </a:t>
            </a:r>
            <a:r>
              <a:rPr lang="en-US" sz="2400" b="1" err="1"/>
              <a:t>nei</a:t>
            </a:r>
            <a:r>
              <a:rPr lang="en-US" sz="2400" b="1"/>
              <a:t> </a:t>
            </a:r>
            <a:r>
              <a:rPr lang="en-US" sz="2400" b="1" err="1"/>
              <a:t>cibi</a:t>
            </a:r>
            <a:r>
              <a:rPr lang="en-US" sz="2400" b="1"/>
              <a:t> </a:t>
            </a:r>
            <a:r>
              <a:rPr lang="en-US" sz="2400" b="1" err="1"/>
              <a:t>sono</a:t>
            </a:r>
            <a:r>
              <a:rPr lang="en-US" sz="2400" b="1"/>
              <a:t> molto </a:t>
            </a:r>
            <a:r>
              <a:rPr lang="en-US" sz="2400" b="1" err="1"/>
              <a:t>presenti</a:t>
            </a:r>
            <a:r>
              <a:rPr lang="en-US" sz="2400" b="1"/>
              <a:t> la carne, il </a:t>
            </a:r>
            <a:r>
              <a:rPr lang="en-US" sz="2400" b="1" err="1"/>
              <a:t>pesce</a:t>
            </a:r>
            <a:r>
              <a:rPr lang="en-US" sz="2400" b="1"/>
              <a:t> e </a:t>
            </a:r>
            <a:r>
              <a:rPr lang="en-US" sz="2400" b="1" err="1"/>
              <a:t>anche</a:t>
            </a:r>
            <a:r>
              <a:rPr lang="en-US" sz="2400" b="1"/>
              <a:t> I </a:t>
            </a:r>
            <a:r>
              <a:rPr lang="en-US" sz="2400" b="1" err="1"/>
              <a:t>dolci</a:t>
            </a:r>
            <a:r>
              <a:rPr lang="en-US" sz="2400" b="1"/>
              <a:t>.</a:t>
            </a:r>
            <a:endParaRPr lang="en-US" sz="2400" b="1">
              <a:cs typeface="Calibri"/>
            </a:endParaRPr>
          </a:p>
        </p:txBody>
      </p:sp>
      <p:pic>
        <p:nvPicPr>
          <p:cNvPr id="5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6B63724C-3926-4BAA-957B-C439A0CC9E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40" r="1" b="1"/>
          <a:stretch/>
        </p:blipFill>
        <p:spPr>
          <a:xfrm>
            <a:off x="7019043" y="1512368"/>
            <a:ext cx="4802404" cy="32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1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D0AC63-5D0E-40C9-A660-3E5C1616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Stufato di renna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3A3801-51CB-4DD4-9A88-C64C2EA1E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957" y="2156605"/>
            <a:ext cx="4447923" cy="416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È un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piatto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tipico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finlandese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, ma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diffuso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anche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in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Norvegia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,</a:t>
            </a:r>
            <a:r>
              <a:rPr lang="en-US" sz="2800" b="1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Svezia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e Russia. La carne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viene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lentamente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stufata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finché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diventa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morbida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, e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viene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servita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su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un 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letto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purè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patate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con una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composta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 di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marmellata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frutti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rossi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e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cetriolini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. 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Solitamente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si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mangia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in Primavera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nelle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giornate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più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1">
                    <a:alpha val="60000"/>
                  </a:schemeClr>
                </a:solidFill>
              </a:rPr>
              <a:t>fredde</a:t>
            </a:r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. </a:t>
            </a:r>
          </a:p>
        </p:txBody>
      </p:sp>
      <p:pic>
        <p:nvPicPr>
          <p:cNvPr id="6" name="Immagine 6" descr="Immagine che contiene piatto, cibo, bianco, carne&#10;&#10;Descrizione generata automaticamente">
            <a:extLst>
              <a:ext uri="{FF2B5EF4-FFF2-40B4-BE49-F238E27FC236}">
                <a16:creationId xmlns:a16="http://schemas.microsoft.com/office/drawing/2014/main" id="{073796CA-F398-4C1E-AC2F-0D8A1ED8B9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724" r="23488" b="1"/>
          <a:stretch/>
        </p:blipFill>
        <p:spPr>
          <a:xfrm>
            <a:off x="5997514" y="643469"/>
            <a:ext cx="48412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C76AAC-BFB5-4727-832B-2E44484F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223989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SALMONE GLASSATO CON ARANCIA</a:t>
            </a:r>
            <a:endParaRPr lang="en-US" sz="3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DDB982-4B6C-45B0-A82F-95642675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1" y="1704209"/>
            <a:ext cx="4951131" cy="50237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Un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piatto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che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fa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letteralmente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impazzire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il nostro staff è il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salmone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selvatico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cotto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lentamente al fuoco 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glassato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con il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miele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L’esterno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sarà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croccante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e dolce, ma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l’interno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morbido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succoso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Viene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servito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con verdure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bollite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(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carote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patate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e broccoli) e con un po’ di creme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fresche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per la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ricetta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serve: 4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tranci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salmone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fresco, due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cucchiaini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miele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due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cucchiaini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marmellata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arance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1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cucchiaio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acqua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2 di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arance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olio extra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vergine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oliva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sale e pepe.   </a:t>
            </a:r>
            <a:endParaRPr lang="it-IT" sz="2400">
              <a:solidFill>
                <a:schemeClr val="bg1">
                  <a:alpha val="60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5" name="Immagine 5" descr="Immagine che contiene dilegno, piatto&#10;&#10;Descrizione generata automaticamente">
            <a:extLst>
              <a:ext uri="{FF2B5EF4-FFF2-40B4-BE49-F238E27FC236}">
                <a16:creationId xmlns:a16="http://schemas.microsoft.com/office/drawing/2014/main" id="{E30FF4B8-20CE-4F5B-A486-4C51FAFCC5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xfrm>
            <a:off x="5411053" y="1054580"/>
            <a:ext cx="6014185" cy="47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38F3A2-7E7B-40D7-9B07-9306367F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19" y="302966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polpette svedesi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A6D90D-FB22-45B7-B40D-EF172E189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202" y="1624642"/>
            <a:ext cx="4117246" cy="4707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Le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polpette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svedesi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sono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un secondo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piatto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semplice e gustoso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preparato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in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Svezia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 Le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polpette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svedesi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caratterizzano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per il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loro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sapore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aromatico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e per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essere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cotte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in un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sughetto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chiaro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cremoso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 Le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polpette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svedesi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inoltre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vengono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servite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assieme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a una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marmellata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mirtilli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rossi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oppure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con una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marmellata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mirtilli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neri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sono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morbide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saporite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più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salutari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se preparate in casa.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9" name="Immagine 10" descr="Immagine che contiene tavolo, piatto, cibo, pasto&#10;&#10;Descrizione generata automaticamente">
            <a:extLst>
              <a:ext uri="{FF2B5EF4-FFF2-40B4-BE49-F238E27FC236}">
                <a16:creationId xmlns:a16="http://schemas.microsoft.com/office/drawing/2014/main" id="{2E4D6014-E3F1-4A94-ADC4-9CE857B681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862" r="7862"/>
          <a:stretch/>
        </p:blipFill>
        <p:spPr>
          <a:xfrm>
            <a:off x="5411053" y="1054559"/>
            <a:ext cx="6014185" cy="47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812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5AB543-A29A-4980-A041-5AF16E2E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KRINGLE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DB2678-11F3-49A8-953B-F967A0C29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485" y="1293963"/>
            <a:ext cx="4203509" cy="538317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Il </a:t>
            </a:r>
            <a:r>
              <a:rPr lang="en-US" sz="2400" b="1" i="1" err="1">
                <a:solidFill>
                  <a:schemeClr val="bg1">
                    <a:alpha val="60000"/>
                  </a:schemeClr>
                </a:solidFill>
              </a:rPr>
              <a:t>kringle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è un dolce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scandinavo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tratta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una pasta, al burro, simile al</a:t>
            </a:r>
            <a:r>
              <a:rPr lang="en-US" sz="2400" i="1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brezel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mitteleuropeo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correlata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ai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wienebrod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danesi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 Questa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specialità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è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anche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diffusa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in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altri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paesi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del mondo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fra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cui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gli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Stati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Uniti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 America, dove è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divenuta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un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alimento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tipico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specialmente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nella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città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di Racine, e in Estonia,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bellissima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torta dal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raffinato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motivo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intrecciato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,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leggermente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 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croccante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all’esterno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ma dal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soffice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interno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grazie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alla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presenza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 del latte </a:t>
            </a:r>
            <a:r>
              <a:rPr lang="en-US" sz="2400" err="1">
                <a:solidFill>
                  <a:schemeClr val="bg1">
                    <a:alpha val="60000"/>
                  </a:schemeClr>
                </a:solidFill>
              </a:rPr>
              <a:t>nell’impasto</a:t>
            </a:r>
            <a:r>
              <a:rPr lang="en-US" sz="2400">
                <a:solidFill>
                  <a:schemeClr val="bg1">
                    <a:alpha val="60000"/>
                  </a:schemeClr>
                </a:solidFill>
              </a:rPr>
              <a:t>.</a:t>
            </a:r>
            <a:endParaRPr lang="en-US" sz="2400">
              <a:solidFill>
                <a:schemeClr val="bg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5" name="Immagine 5" descr="Immagine che contiene interni, patatinefritte, cibo, pane&#10;&#10;Descrizione generata automaticamente">
            <a:extLst>
              <a:ext uri="{FF2B5EF4-FFF2-40B4-BE49-F238E27FC236}">
                <a16:creationId xmlns:a16="http://schemas.microsoft.com/office/drawing/2014/main" id="{B2C140E7-4D37-41E9-85B1-3D3A428B37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2332"/>
          <a:stretch/>
        </p:blipFill>
        <p:spPr>
          <a:xfrm rot="5400000">
            <a:off x="6108930" y="421907"/>
            <a:ext cx="4618429" cy="60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B5F86-CD16-4AED-A481-615DD559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1490663"/>
            <a:ext cx="10515600" cy="2852737"/>
          </a:xfrm>
        </p:spPr>
        <p:txBody>
          <a:bodyPr>
            <a:normAutofit/>
          </a:bodyPr>
          <a:lstStyle/>
          <a:p>
            <a:r>
              <a:rPr lang="it-IT" sz="1800" u="sng">
                <a:latin typeface="Arial"/>
                <a:ea typeface="+mj-lt"/>
                <a:cs typeface="+mj-lt"/>
                <a:hlinkClick r:id="rId2"/>
              </a:rPr>
              <a:t>Penisola scandinava - Wikipedia</a:t>
            </a:r>
            <a:br>
              <a:rPr lang="it-IT" sz="1800" u="sng">
                <a:latin typeface="Arial"/>
                <a:ea typeface="+mj-lt"/>
                <a:cs typeface="+mj-lt"/>
              </a:rPr>
            </a:br>
            <a:r>
              <a:rPr lang="it-IT" sz="1800" u="sng">
                <a:ea typeface="+mj-lt"/>
                <a:cs typeface="+mj-lt"/>
                <a:hlinkClick r:id="rId3"/>
              </a:rPr>
              <a:t>https://blog.giallozafferano.it/ilchiccodimais/polpette-svedesi-ricetta/</a:t>
            </a:r>
            <a:endParaRPr lang="it-IT" sz="1800">
              <a:ea typeface="+mj-lt"/>
              <a:cs typeface="+mj-lt"/>
            </a:endParaRPr>
          </a:p>
          <a:p>
            <a:r>
              <a:rPr lang="it-IT" sz="1800" u="sng">
                <a:ea typeface="+mj-lt"/>
                <a:cs typeface="+mj-lt"/>
                <a:hlinkClick r:id="rId4"/>
              </a:rPr>
              <a:t>La cucina scandinava | Viaggiamo</a:t>
            </a:r>
            <a:endParaRPr lang="it-IT" sz="1800">
              <a:ea typeface="+mj-lt"/>
              <a:cs typeface="+mj-lt"/>
            </a:endParaRPr>
          </a:p>
          <a:p>
            <a:r>
              <a:rPr lang="it-IT" sz="1800" u="sng">
                <a:ea typeface="+mj-lt"/>
                <a:cs typeface="+mj-lt"/>
                <a:hlinkClick r:id="rId5"/>
              </a:rPr>
              <a:t>Kringel estone | Innamorati in cucina (giallozafferano.it)</a:t>
            </a:r>
            <a:endParaRPr lang="it-IT" sz="1800">
              <a:ea typeface="+mj-lt"/>
              <a:cs typeface="+mj-lt"/>
            </a:endParaRPr>
          </a:p>
          <a:p>
            <a:r>
              <a:rPr lang="it-IT" sz="1800" u="sng">
                <a:ea typeface="+mj-lt"/>
                <a:cs typeface="+mj-lt"/>
                <a:hlinkClick r:id="rId6"/>
              </a:rPr>
              <a:t>Kringle - Wikipedia</a:t>
            </a:r>
            <a:endParaRPr lang="it-IT" sz="1800">
              <a:ea typeface="+mj-lt"/>
              <a:cs typeface="+mj-lt"/>
            </a:endParaRPr>
          </a:p>
          <a:p>
            <a:endParaRPr lang="it-IT" sz="1800" u="sng">
              <a:latin typeface="Arial"/>
              <a:ea typeface="+mj-lt"/>
              <a:cs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CD90D1-656D-42CA-B063-B6EF36F0EE9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8D931C-0338-414B-8A40-1D3072B3A16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4E3138-A2CA-4FD8-98F1-185AAC877528}"/>
              </a:ext>
            </a:extLst>
          </p:cNvPr>
          <p:cNvSpPr txBox="1"/>
          <p:nvPr/>
        </p:nvSpPr>
        <p:spPr>
          <a:xfrm>
            <a:off x="4161886" y="9701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9179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La Scandinavia</vt:lpstr>
      <vt:lpstr>Stufato di renna</vt:lpstr>
      <vt:lpstr>SALMONE GLASSATO CON ARANCIA</vt:lpstr>
      <vt:lpstr>Le polpette svedesi</vt:lpstr>
      <vt:lpstr>KRINGLE</vt:lpstr>
      <vt:lpstr>Penisola scandinava - Wikipedia https://blog.giallozafferano.it/ilchiccodimais/polpette-svedesi-ricetta/ La cucina scandinava | Viaggiamo Kringel estone | Innamorati in cucina (giallozafferano.it) Kringle - Wikipedia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</cp:revision>
  <dcterms:created xsi:type="dcterms:W3CDTF">2021-01-23T08:48:59Z</dcterms:created>
  <dcterms:modified xsi:type="dcterms:W3CDTF">2021-05-20T09:28:10Z</dcterms:modified>
</cp:coreProperties>
</file>