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3" r:id="rId7"/>
    <p:sldId id="262" r:id="rId8"/>
    <p:sldId id="264" r:id="rId9"/>
    <p:sldId id="265"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o Chizzali" initials="MC" lastIdx="6" clrIdx="0">
    <p:extLst>
      <p:ext uri="{19B8F6BF-5375-455C-9EA6-DF929625EA0E}">
        <p15:presenceInfo xmlns:p15="http://schemas.microsoft.com/office/powerpoint/2012/main" userId="S::marcochizzali@icluiginono.edu.it::b71aea25-2548-4b5d-b8eb-17b8b385cdd2" providerId="AD"/>
      </p:ext>
    </p:extLst>
  </p:cmAuthor>
  <p:cmAuthor id="2" name="CACCO ASIA" initials="CA" lastIdx="13" clrIdx="1">
    <p:extLst>
      <p:ext uri="{19B8F6BF-5375-455C-9EA6-DF929625EA0E}">
        <p15:presenceInfo xmlns:p15="http://schemas.microsoft.com/office/powerpoint/2012/main" userId="S::asiacacco@icluiginono.edu.it::c10aafe4-2199-4568-955c-4fdf0560146c" providerId="AD"/>
      </p:ext>
    </p:extLst>
  </p:cmAuthor>
  <p:cmAuthor id="3" name="RIGHETTO ELEONORA" initials="RE" lastIdx="4" clrIdx="2">
    <p:extLst>
      <p:ext uri="{19B8F6BF-5375-455C-9EA6-DF929625EA0E}">
        <p15:presenceInfo xmlns:p15="http://schemas.microsoft.com/office/powerpoint/2012/main" userId="S::eleonorarighetto@icluiginono.edu.it::217be6d2-8aca-4d92-992d-1f9d2236dc2d" providerId="AD"/>
      </p:ext>
    </p:extLst>
  </p:cmAuthor>
  <p:cmAuthor id="4" name="LORIGA GIACOMO" initials="LG" lastIdx="19" clrIdx="3">
    <p:extLst>
      <p:ext uri="{19B8F6BF-5375-455C-9EA6-DF929625EA0E}">
        <p15:presenceInfo xmlns:p15="http://schemas.microsoft.com/office/powerpoint/2012/main" userId="S::giacomoloriga@icluiginono.edu.it::d3fd0e3b-9ff2-48f9-9bec-9736d89748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36D85"/>
    <a:srgbClr val="038A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F057B6-A51F-45C6-2168-D95837599329}" v="2" dt="2021-05-18T13:50:23.568"/>
    <p1510:client id="{E20C7240-8A31-FC90-5E8A-595C58393806}" v="1" dt="2021-05-21T08:42:49.379"/>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o Chizzali" userId="S::marcochizzali@icluiginono.edu.it::b71aea25-2548-4b5d-b8eb-17b8b385cdd2" providerId="AD" clId="Web-{1C4EA1DE-F3AC-4AEE-84E0-97A84D32A7C1}"/>
    <pc:docChg chg="modSld">
      <pc:chgData name="Marco Chizzali" userId="S::marcochizzali@icluiginono.edu.it::b71aea25-2548-4b5d-b8eb-17b8b385cdd2" providerId="AD" clId="Web-{1C4EA1DE-F3AC-4AEE-84E0-97A84D32A7C1}" dt="2021-01-23T08:52:12.145" v="2"/>
      <pc:docMkLst>
        <pc:docMk/>
      </pc:docMkLst>
      <pc:sldChg chg="modSp addCm">
        <pc:chgData name="Marco Chizzali" userId="S::marcochizzali@icluiginono.edu.it::b71aea25-2548-4b5d-b8eb-17b8b385cdd2" providerId="AD" clId="Web-{1C4EA1DE-F3AC-4AEE-84E0-97A84D32A7C1}" dt="2021-01-23T08:52:12.145" v="2"/>
        <pc:sldMkLst>
          <pc:docMk/>
          <pc:sldMk cId="3962583941" sldId="256"/>
        </pc:sldMkLst>
        <pc:spChg chg="mod">
          <ac:chgData name="Marco Chizzali" userId="S::marcochizzali@icluiginono.edu.it::b71aea25-2548-4b5d-b8eb-17b8b385cdd2" providerId="AD" clId="Web-{1C4EA1DE-F3AC-4AEE-84E0-97A84D32A7C1}" dt="2021-01-23T08:49:40.142" v="0" actId="20577"/>
          <ac:spMkLst>
            <pc:docMk/>
            <pc:sldMk cId="3962583941" sldId="256"/>
            <ac:spMk id="3" creationId="{00000000-0000-0000-0000-000000000000}"/>
          </ac:spMkLst>
        </pc:spChg>
      </pc:sldChg>
    </pc:docChg>
  </pc:docChgLst>
  <pc:docChgLst>
    <pc:chgData name="CACCO ASIA" userId="S::asiacacco@icluiginono.edu.it::c10aafe4-2199-4568-955c-4fdf0560146c" providerId="AD" clId="Web-{7CD4AAAD-57CE-4CD8-7F1A-704DCE108063}"/>
    <pc:docChg chg="">
      <pc:chgData name="CACCO ASIA" userId="S::asiacacco@icluiginono.edu.it::c10aafe4-2199-4568-955c-4fdf0560146c" providerId="AD" clId="Web-{7CD4AAAD-57CE-4CD8-7F1A-704DCE108063}" dt="2021-04-29T19:14:24.898" v="0"/>
      <pc:docMkLst>
        <pc:docMk/>
      </pc:docMkLst>
      <pc:sldChg chg="addCm">
        <pc:chgData name="CACCO ASIA" userId="S::asiacacco@icluiginono.edu.it::c10aafe4-2199-4568-955c-4fdf0560146c" providerId="AD" clId="Web-{7CD4AAAD-57CE-4CD8-7F1A-704DCE108063}" dt="2021-04-29T19:14:24.898" v="0"/>
        <pc:sldMkLst>
          <pc:docMk/>
          <pc:sldMk cId="3962583941" sldId="256"/>
        </pc:sldMkLst>
      </pc:sldChg>
    </pc:docChg>
  </pc:docChgLst>
  <pc:docChgLst>
    <pc:chgData name="MURONI MARZIA" userId="4ecd6d4b-52b9-4e0c-bdce-9ad2ba134569" providerId="ADAL" clId="{C8FCE5F4-11B1-1F46-93D0-83B494BA723C}"/>
    <pc:docChg chg="modSld">
      <pc:chgData name="MURONI MARZIA" userId="4ecd6d4b-52b9-4e0c-bdce-9ad2ba134569" providerId="ADAL" clId="{C8FCE5F4-11B1-1F46-93D0-83B494BA723C}" dt="2021-04-02T10:44:37.277" v="1" actId="14100"/>
      <pc:docMkLst>
        <pc:docMk/>
      </pc:docMkLst>
      <pc:sldChg chg="modSp">
        <pc:chgData name="MURONI MARZIA" userId="4ecd6d4b-52b9-4e0c-bdce-9ad2ba134569" providerId="ADAL" clId="{C8FCE5F4-11B1-1F46-93D0-83B494BA723C}" dt="2021-04-02T10:44:37.277" v="1" actId="14100"/>
        <pc:sldMkLst>
          <pc:docMk/>
          <pc:sldMk cId="3962583941" sldId="256"/>
        </pc:sldMkLst>
        <pc:spChg chg="mod">
          <ac:chgData name="MURONI MARZIA" userId="4ecd6d4b-52b9-4e0c-bdce-9ad2ba134569" providerId="ADAL" clId="{C8FCE5F4-11B1-1F46-93D0-83B494BA723C}" dt="2021-04-02T10:44:37.277" v="1" actId="14100"/>
          <ac:spMkLst>
            <pc:docMk/>
            <pc:sldMk cId="3962583941" sldId="256"/>
            <ac:spMk id="3" creationId="{00000000-0000-0000-0000-000000000000}"/>
          </ac:spMkLst>
        </pc:spChg>
      </pc:sldChg>
    </pc:docChg>
  </pc:docChgLst>
  <pc:docChgLst>
    <pc:chgData name="RIGHETTO ELEONORA" userId="S::eleonorarighetto@icluiginono.edu.it::217be6d2-8aca-4d92-992d-1f9d2236dc2d" providerId="AD" clId="Web-{1F633A65-A2A3-2565-C793-8ECA0DAE598A}"/>
    <pc:docChg chg="modSld">
      <pc:chgData name="RIGHETTO ELEONORA" userId="S::eleonorarighetto@icluiginono.edu.it::217be6d2-8aca-4d92-992d-1f9d2236dc2d" providerId="AD" clId="Web-{1F633A65-A2A3-2565-C793-8ECA0DAE598A}" dt="2021-04-28T13:17:41.693" v="1" actId="1076"/>
      <pc:docMkLst>
        <pc:docMk/>
      </pc:docMkLst>
      <pc:sldChg chg="modSp">
        <pc:chgData name="RIGHETTO ELEONORA" userId="S::eleonorarighetto@icluiginono.edu.it::217be6d2-8aca-4d92-992d-1f9d2236dc2d" providerId="AD" clId="Web-{1F633A65-A2A3-2565-C793-8ECA0DAE598A}" dt="2021-04-28T13:17:41.693" v="1" actId="1076"/>
        <pc:sldMkLst>
          <pc:docMk/>
          <pc:sldMk cId="890808890" sldId="261"/>
        </pc:sldMkLst>
        <pc:picChg chg="mod">
          <ac:chgData name="RIGHETTO ELEONORA" userId="S::eleonorarighetto@icluiginono.edu.it::217be6d2-8aca-4d92-992d-1f9d2236dc2d" providerId="AD" clId="Web-{1F633A65-A2A3-2565-C793-8ECA0DAE598A}" dt="2021-04-28T13:17:41.693" v="1" actId="1076"/>
          <ac:picMkLst>
            <pc:docMk/>
            <pc:sldMk cId="890808890" sldId="261"/>
            <ac:picMk id="4" creationId="{1F36A72B-A366-4E6E-9802-0A3505F1209E}"/>
          </ac:picMkLst>
        </pc:picChg>
      </pc:sldChg>
    </pc:docChg>
  </pc:docChgLst>
  <pc:docChgLst>
    <pc:chgData name="CACCO ASIA" userId="S::asiacacco@icluiginono.edu.it::c10aafe4-2199-4568-955c-4fdf0560146c" providerId="AD" clId="Web-{81E4C259-A381-DA1A-6E90-646ABFB0FAD2}"/>
    <pc:docChg chg="modSld">
      <pc:chgData name="CACCO ASIA" userId="S::asiacacco@icluiginono.edu.it::c10aafe4-2199-4568-955c-4fdf0560146c" providerId="AD" clId="Web-{81E4C259-A381-DA1A-6E90-646ABFB0FAD2}" dt="2021-05-06T14:40:08.263" v="28"/>
      <pc:docMkLst>
        <pc:docMk/>
      </pc:docMkLst>
      <pc:sldChg chg="addCm">
        <pc:chgData name="CACCO ASIA" userId="S::asiacacco@icluiginono.edu.it::c10aafe4-2199-4568-955c-4fdf0560146c" providerId="AD" clId="Web-{81E4C259-A381-DA1A-6E90-646ABFB0FAD2}" dt="2021-05-06T14:40:08.263" v="28"/>
        <pc:sldMkLst>
          <pc:docMk/>
          <pc:sldMk cId="3962583941" sldId="256"/>
        </pc:sldMkLst>
      </pc:sldChg>
      <pc:sldChg chg="modSp addCm">
        <pc:chgData name="CACCO ASIA" userId="S::asiacacco@icluiginono.edu.it::c10aafe4-2199-4568-955c-4fdf0560146c" providerId="AD" clId="Web-{81E4C259-A381-DA1A-6E90-646ABFB0FAD2}" dt="2021-05-06T14:37:03.133" v="24" actId="14100"/>
        <pc:sldMkLst>
          <pc:docMk/>
          <pc:sldMk cId="2337782565" sldId="262"/>
        </pc:sldMkLst>
        <pc:spChg chg="mod">
          <ac:chgData name="CACCO ASIA" userId="S::asiacacco@icluiginono.edu.it::c10aafe4-2199-4568-955c-4fdf0560146c" providerId="AD" clId="Web-{81E4C259-A381-DA1A-6E90-646ABFB0FAD2}" dt="2021-05-06T14:37:03.133" v="24" actId="14100"/>
          <ac:spMkLst>
            <pc:docMk/>
            <pc:sldMk cId="2337782565" sldId="262"/>
            <ac:spMk id="2" creationId="{4A66B829-4E37-49E7-BA36-939C4907941A}"/>
          </ac:spMkLst>
        </pc:spChg>
        <pc:spChg chg="mod">
          <ac:chgData name="CACCO ASIA" userId="S::asiacacco@icluiginono.edu.it::c10aafe4-2199-4568-955c-4fdf0560146c" providerId="AD" clId="Web-{81E4C259-A381-DA1A-6E90-646ABFB0FAD2}" dt="2021-05-06T14:36:16.741" v="18" actId="14100"/>
          <ac:spMkLst>
            <pc:docMk/>
            <pc:sldMk cId="2337782565" sldId="262"/>
            <ac:spMk id="3" creationId="{ADA81089-4F47-441E-B33D-10B4D2E4A79F}"/>
          </ac:spMkLst>
        </pc:spChg>
        <pc:spChg chg="mod">
          <ac:chgData name="CACCO ASIA" userId="S::asiacacco@icluiginono.edu.it::c10aafe4-2199-4568-955c-4fdf0560146c" providerId="AD" clId="Web-{81E4C259-A381-DA1A-6E90-646ABFB0FAD2}" dt="2021-05-06T14:36:33.632" v="20" actId="20577"/>
          <ac:spMkLst>
            <pc:docMk/>
            <pc:sldMk cId="2337782565" sldId="262"/>
            <ac:spMk id="7" creationId="{47817D06-1EA7-430D-B769-4EA1A1A46F5E}"/>
          </ac:spMkLst>
        </pc:spChg>
        <pc:picChg chg="mod">
          <ac:chgData name="CACCO ASIA" userId="S::asiacacco@icluiginono.edu.it::c10aafe4-2199-4568-955c-4fdf0560146c" providerId="AD" clId="Web-{81E4C259-A381-DA1A-6E90-646ABFB0FAD2}" dt="2021-05-06T14:36:37.367" v="21" actId="1076"/>
          <ac:picMkLst>
            <pc:docMk/>
            <pc:sldMk cId="2337782565" sldId="262"/>
            <ac:picMk id="4" creationId="{0B19AE0C-6291-494D-8491-21FD17CF38FB}"/>
          </ac:picMkLst>
        </pc:picChg>
      </pc:sldChg>
      <pc:sldChg chg="modSp addCm">
        <pc:chgData name="CACCO ASIA" userId="S::asiacacco@icluiginono.edu.it::c10aafe4-2199-4568-955c-4fdf0560146c" providerId="AD" clId="Web-{81E4C259-A381-DA1A-6E90-646ABFB0FAD2}" dt="2021-05-06T14:35:50.600" v="13" actId="20577"/>
        <pc:sldMkLst>
          <pc:docMk/>
          <pc:sldMk cId="3469812801" sldId="263"/>
        </pc:sldMkLst>
        <pc:spChg chg="mod">
          <ac:chgData name="CACCO ASIA" userId="S::asiacacco@icluiginono.edu.it::c10aafe4-2199-4568-955c-4fdf0560146c" providerId="AD" clId="Web-{81E4C259-A381-DA1A-6E90-646ABFB0FAD2}" dt="2021-05-06T14:35:50.600" v="13" actId="20577"/>
          <ac:spMkLst>
            <pc:docMk/>
            <pc:sldMk cId="3469812801" sldId="263"/>
            <ac:spMk id="7" creationId="{77267A16-06D5-4CEE-A9C3-7BF116F744AD}"/>
          </ac:spMkLst>
        </pc:spChg>
      </pc:sldChg>
      <pc:sldChg chg="modSp addCm">
        <pc:chgData name="CACCO ASIA" userId="S::asiacacco@icluiginono.edu.it::c10aafe4-2199-4568-955c-4fdf0560146c" providerId="AD" clId="Web-{81E4C259-A381-DA1A-6E90-646ABFB0FAD2}" dt="2021-05-06T14:37:25.727" v="26" actId="20577"/>
        <pc:sldMkLst>
          <pc:docMk/>
          <pc:sldMk cId="3587349311" sldId="264"/>
        </pc:sldMkLst>
        <pc:spChg chg="mod">
          <ac:chgData name="CACCO ASIA" userId="S::asiacacco@icluiginono.edu.it::c10aafe4-2199-4568-955c-4fdf0560146c" providerId="AD" clId="Web-{81E4C259-A381-DA1A-6E90-646ABFB0FAD2}" dt="2021-05-06T14:37:25.727" v="26" actId="20577"/>
          <ac:spMkLst>
            <pc:docMk/>
            <pc:sldMk cId="3587349311" sldId="264"/>
            <ac:spMk id="3" creationId="{6CC31DA8-4CB7-4331-BD84-8D488DDBD5ED}"/>
          </ac:spMkLst>
        </pc:spChg>
      </pc:sldChg>
      <pc:sldChg chg="modSp addCm">
        <pc:chgData name="CACCO ASIA" userId="S::asiacacco@icluiginono.edu.it::c10aafe4-2199-4568-955c-4fdf0560146c" providerId="AD" clId="Web-{81E4C259-A381-DA1A-6E90-646ABFB0FAD2}" dt="2021-05-06T14:37:39.697" v="27" actId="20577"/>
        <pc:sldMkLst>
          <pc:docMk/>
          <pc:sldMk cId="2741674072" sldId="265"/>
        </pc:sldMkLst>
        <pc:spChg chg="mod">
          <ac:chgData name="CACCO ASIA" userId="S::asiacacco@icluiginono.edu.it::c10aafe4-2199-4568-955c-4fdf0560146c" providerId="AD" clId="Web-{81E4C259-A381-DA1A-6E90-646ABFB0FAD2}" dt="2021-05-06T14:37:39.697" v="27" actId="20577"/>
          <ac:spMkLst>
            <pc:docMk/>
            <pc:sldMk cId="2741674072" sldId="265"/>
            <ac:spMk id="3" creationId="{4FD34D10-AF71-42A2-B1AF-2C30CD2F2AA8}"/>
          </ac:spMkLst>
        </pc:spChg>
      </pc:sldChg>
    </pc:docChg>
  </pc:docChgLst>
  <pc:docChgLst>
    <pc:chgData clId="Web-{1C4EA1DE-F3AC-4AEE-84E0-97A84D32A7C1}"/>
    <pc:docChg chg="modSld">
      <pc:chgData name="" userId="" providerId="" clId="Web-{1C4EA1DE-F3AC-4AEE-84E0-97A84D32A7C1}" dt="2021-01-23T08:49:30.970" v="9" actId="20577"/>
      <pc:docMkLst>
        <pc:docMk/>
      </pc:docMkLst>
      <pc:sldChg chg="modSp">
        <pc:chgData name="" userId="" providerId="" clId="Web-{1C4EA1DE-F3AC-4AEE-84E0-97A84D32A7C1}" dt="2021-01-23T08:49:30.970" v="9" actId="20577"/>
        <pc:sldMkLst>
          <pc:docMk/>
          <pc:sldMk cId="3962583941" sldId="256"/>
        </pc:sldMkLst>
        <pc:spChg chg="mod">
          <ac:chgData name="" userId="" providerId="" clId="Web-{1C4EA1DE-F3AC-4AEE-84E0-97A84D32A7C1}" dt="2021-01-23T08:49:26.564" v="5" actId="20577"/>
          <ac:spMkLst>
            <pc:docMk/>
            <pc:sldMk cId="3962583941" sldId="256"/>
            <ac:spMk id="2" creationId="{00000000-0000-0000-0000-000000000000}"/>
          </ac:spMkLst>
        </pc:spChg>
        <pc:spChg chg="mod">
          <ac:chgData name="" userId="" providerId="" clId="Web-{1C4EA1DE-F3AC-4AEE-84E0-97A84D32A7C1}" dt="2021-01-23T08:49:30.970" v="9" actId="20577"/>
          <ac:spMkLst>
            <pc:docMk/>
            <pc:sldMk cId="3962583941" sldId="256"/>
            <ac:spMk id="3" creationId="{00000000-0000-0000-0000-000000000000}"/>
          </ac:spMkLst>
        </pc:spChg>
      </pc:sldChg>
    </pc:docChg>
  </pc:docChgLst>
  <pc:docChgLst>
    <pc:chgData name="RIGHETTO ELEONORA" userId="S::eleonorarighetto@icluiginono.edu.it::217be6d2-8aca-4d92-992d-1f9d2236dc2d" providerId="AD" clId="Web-{CE7AD5C0-9179-FCF3-715C-8B8B654987F9}"/>
    <pc:docChg chg="">
      <pc:chgData name="RIGHETTO ELEONORA" userId="S::eleonorarighetto@icluiginono.edu.it::217be6d2-8aca-4d92-992d-1f9d2236dc2d" providerId="AD" clId="Web-{CE7AD5C0-9179-FCF3-715C-8B8B654987F9}" dt="2021-04-29T16:05:15.342" v="0"/>
      <pc:docMkLst>
        <pc:docMk/>
      </pc:docMkLst>
      <pc:sldChg chg="addCm">
        <pc:chgData name="RIGHETTO ELEONORA" userId="S::eleonorarighetto@icluiginono.edu.it::217be6d2-8aca-4d92-992d-1f9d2236dc2d" providerId="AD" clId="Web-{CE7AD5C0-9179-FCF3-715C-8B8B654987F9}" dt="2021-04-29T16:05:15.342" v="0"/>
        <pc:sldMkLst>
          <pc:docMk/>
          <pc:sldMk cId="3962583941" sldId="256"/>
        </pc:sldMkLst>
      </pc:sldChg>
    </pc:docChg>
  </pc:docChgLst>
  <pc:docChgLst>
    <pc:chgData name="marziamuroni@icluiginono.edu.it" userId="4ecd6d4b-52b9-4e0c-bdce-9ad2ba134569" providerId="ADAL" clId="{C8FCE5F4-11B1-1F46-93D0-83B494BA723C}"/>
    <pc:docChg chg="addSld modSld">
      <pc:chgData name="marziamuroni@icluiginono.edu.it" userId="4ecd6d4b-52b9-4e0c-bdce-9ad2ba134569" providerId="ADAL" clId="{C8FCE5F4-11B1-1F46-93D0-83B494BA723C}" dt="2021-05-10T14:56:45.798" v="1" actId="3680"/>
      <pc:docMkLst>
        <pc:docMk/>
      </pc:docMkLst>
      <pc:sldChg chg="addSp">
        <pc:chgData name="marziamuroni@icluiginono.edu.it" userId="4ecd6d4b-52b9-4e0c-bdce-9ad2ba134569" providerId="ADAL" clId="{C8FCE5F4-11B1-1F46-93D0-83B494BA723C}" dt="2021-05-10T14:56:45.798" v="1" actId="3680"/>
        <pc:sldMkLst>
          <pc:docMk/>
          <pc:sldMk cId="3962583941" sldId="256"/>
        </pc:sldMkLst>
        <pc:graphicFrameChg chg="add">
          <ac:chgData name="marziamuroni@icluiginono.edu.it" userId="4ecd6d4b-52b9-4e0c-bdce-9ad2ba134569" providerId="ADAL" clId="{C8FCE5F4-11B1-1F46-93D0-83B494BA723C}" dt="2021-05-10T14:56:45.798" v="1" actId="3680"/>
          <ac:graphicFrameMkLst>
            <pc:docMk/>
            <pc:sldMk cId="3962583941" sldId="256"/>
            <ac:graphicFrameMk id="5" creationId="{44D870E8-2018-254D-BFB0-335388201EC8}"/>
          </ac:graphicFrameMkLst>
        </pc:graphicFrameChg>
      </pc:sldChg>
      <pc:sldChg chg="new">
        <pc:chgData name="marziamuroni@icluiginono.edu.it" userId="4ecd6d4b-52b9-4e0c-bdce-9ad2ba134569" providerId="ADAL" clId="{C8FCE5F4-11B1-1F46-93D0-83B494BA723C}" dt="2021-04-13T12:48:38.073" v="0" actId="680"/>
        <pc:sldMkLst>
          <pc:docMk/>
          <pc:sldMk cId="3484245602" sldId="260"/>
        </pc:sldMkLst>
      </pc:sldChg>
    </pc:docChg>
  </pc:docChgLst>
  <pc:docChgLst>
    <pc:chgData name="CACCO ASIA" userId="S::asiacacco@icluiginono.edu.it::c10aafe4-2199-4568-955c-4fdf0560146c" providerId="AD" clId="Web-{83F057B6-A51F-45C6-2168-D95837599329}"/>
    <pc:docChg chg="">
      <pc:chgData name="CACCO ASIA" userId="S::asiacacco@icluiginono.edu.it::c10aafe4-2199-4568-955c-4fdf0560146c" providerId="AD" clId="Web-{83F057B6-A51F-45C6-2168-D95837599329}" dt="2021-05-18T13:50:23.568" v="1"/>
      <pc:docMkLst>
        <pc:docMk/>
      </pc:docMkLst>
      <pc:sldChg chg="addCm">
        <pc:chgData name="CACCO ASIA" userId="S::asiacacco@icluiginono.edu.it::c10aafe4-2199-4568-955c-4fdf0560146c" providerId="AD" clId="Web-{83F057B6-A51F-45C6-2168-D95837599329}" dt="2021-05-18T13:50:06.661" v="0"/>
        <pc:sldMkLst>
          <pc:docMk/>
          <pc:sldMk cId="3022785886" sldId="258"/>
        </pc:sldMkLst>
      </pc:sldChg>
      <pc:sldChg chg="addCm">
        <pc:chgData name="CACCO ASIA" userId="S::asiacacco@icluiginono.edu.it::c10aafe4-2199-4568-955c-4fdf0560146c" providerId="AD" clId="Web-{83F057B6-A51F-45C6-2168-D95837599329}" dt="2021-05-18T13:50:23.568" v="1"/>
        <pc:sldMkLst>
          <pc:docMk/>
          <pc:sldMk cId="904713669" sldId="259"/>
        </pc:sldMkLst>
      </pc:sldChg>
    </pc:docChg>
  </pc:docChgLst>
  <pc:docChgLst>
    <pc:chgData name="CACCO ASIA" userId="S::asiacacco@icluiginono.edu.it::c10aafe4-2199-4568-955c-4fdf0560146c" providerId="AD" clId="Web-{7F3FC59F-8089-2000-DA7E-2376DE661FAA}"/>
    <pc:docChg chg="">
      <pc:chgData name="CACCO ASIA" userId="S::asiacacco@icluiginono.edu.it::c10aafe4-2199-4568-955c-4fdf0560146c" providerId="AD" clId="Web-{7F3FC59F-8089-2000-DA7E-2376DE661FAA}" dt="2021-05-06T13:09:27.434" v="0"/>
      <pc:docMkLst>
        <pc:docMk/>
      </pc:docMkLst>
      <pc:sldChg chg="addCm">
        <pc:chgData name="CACCO ASIA" userId="S::asiacacco@icluiginono.edu.it::c10aafe4-2199-4568-955c-4fdf0560146c" providerId="AD" clId="Web-{7F3FC59F-8089-2000-DA7E-2376DE661FAA}" dt="2021-05-06T13:09:27.434" v="0"/>
        <pc:sldMkLst>
          <pc:docMk/>
          <pc:sldMk cId="3962583941" sldId="256"/>
        </pc:sldMkLst>
      </pc:sldChg>
    </pc:docChg>
  </pc:docChgLst>
  <pc:docChgLst>
    <pc:chgData name="Marco Chizzali" userId="S::marcochizzali@icluiginono.edu.it::b71aea25-2548-4b5d-b8eb-17b8b385cdd2" providerId="AD" clId="Web-{E977C59F-5010-2000-DA7E-26C0AEEE7AC5}"/>
    <pc:docChg chg="">
      <pc:chgData name="Marco Chizzali" userId="S::marcochizzali@icluiginono.edu.it::b71aea25-2548-4b5d-b8eb-17b8b385cdd2" providerId="AD" clId="Web-{E977C59F-5010-2000-DA7E-26C0AEEE7AC5}" dt="2021-05-07T05:35:09.736" v="0"/>
      <pc:docMkLst>
        <pc:docMk/>
      </pc:docMkLst>
      <pc:sldChg chg="addCm">
        <pc:chgData name="Marco Chizzali" userId="S::marcochizzali@icluiginono.edu.it::b71aea25-2548-4b5d-b8eb-17b8b385cdd2" providerId="AD" clId="Web-{E977C59F-5010-2000-DA7E-26C0AEEE7AC5}" dt="2021-05-07T05:35:09.736" v="0"/>
        <pc:sldMkLst>
          <pc:docMk/>
          <pc:sldMk cId="2741674072" sldId="265"/>
        </pc:sldMkLst>
      </pc:sldChg>
    </pc:docChg>
  </pc:docChgLst>
  <pc:docChgLst>
    <pc:chgData name="Marco Chizzali" userId="S::marcochizzali@icluiginono.edu.it::b71aea25-2548-4b5d-b8eb-17b8b385cdd2" providerId="AD" clId="Web-{E20C7240-8A31-FC90-5E8A-595C58393806}"/>
    <pc:docChg chg="modSld">
      <pc:chgData name="Marco Chizzali" userId="S::marcochizzali@icluiginono.edu.it::b71aea25-2548-4b5d-b8eb-17b8b385cdd2" providerId="AD" clId="Web-{E20C7240-8A31-FC90-5E8A-595C58393806}" dt="2021-05-21T08:42:49.379" v="0"/>
      <pc:docMkLst>
        <pc:docMk/>
      </pc:docMkLst>
      <pc:sldChg chg="delSp">
        <pc:chgData name="Marco Chizzali" userId="S::marcochizzali@icluiginono.edu.it::b71aea25-2548-4b5d-b8eb-17b8b385cdd2" providerId="AD" clId="Web-{E20C7240-8A31-FC90-5E8A-595C58393806}" dt="2021-05-21T08:42:49.379" v="0"/>
        <pc:sldMkLst>
          <pc:docMk/>
          <pc:sldMk cId="3962583941" sldId="256"/>
        </pc:sldMkLst>
        <pc:graphicFrameChg chg="del">
          <ac:chgData name="Marco Chizzali" userId="S::marcochizzali@icluiginono.edu.it::b71aea25-2548-4b5d-b8eb-17b8b385cdd2" providerId="AD" clId="Web-{E20C7240-8A31-FC90-5E8A-595C58393806}" dt="2021-05-21T08:42:49.379" v="0"/>
          <ac:graphicFrameMkLst>
            <pc:docMk/>
            <pc:sldMk cId="3962583941" sldId="256"/>
            <ac:graphicFrameMk id="5" creationId="{44D870E8-2018-254D-BFB0-335388201EC8}"/>
          </ac:graphicFrameMkLst>
        </pc:graphicFrameChg>
      </pc:sldChg>
    </pc:docChg>
  </pc:docChgLst>
  <pc:docChgLst>
    <pc:chgData name="LORIGA GIACOMO" userId="S::giacomoloriga@icluiginono.edu.it::d3fd0e3b-9ff2-48f9-9bec-9736d8974886" providerId="AD" clId="Web-{26CEFFA7-6C00-B2D7-6DC0-38AE4DDB7D0D}"/>
    <pc:docChg chg="modSld">
      <pc:chgData name="LORIGA GIACOMO" userId="S::giacomoloriga@icluiginono.edu.it::d3fd0e3b-9ff2-48f9-9bec-9736d8974886" providerId="AD" clId="Web-{26CEFFA7-6C00-B2D7-6DC0-38AE4DDB7D0D}" dt="2021-05-03T16:41:04.364" v="24"/>
      <pc:docMkLst>
        <pc:docMk/>
      </pc:docMkLst>
      <pc:sldChg chg="modSp addAnim delAnim modAnim addCm">
        <pc:chgData name="LORIGA GIACOMO" userId="S::giacomoloriga@icluiginono.edu.it::d3fd0e3b-9ff2-48f9-9bec-9736d8974886" providerId="AD" clId="Web-{26CEFFA7-6C00-B2D7-6DC0-38AE4DDB7D0D}" dt="2021-05-03T16:41:04.364" v="24"/>
        <pc:sldMkLst>
          <pc:docMk/>
          <pc:sldMk cId="3962583941" sldId="256"/>
        </pc:sldMkLst>
        <pc:picChg chg="mod">
          <ac:chgData name="LORIGA GIACOMO" userId="S::giacomoloriga@icluiginono.edu.it::d3fd0e3b-9ff2-48f9-9bec-9736d8974886" providerId="AD" clId="Web-{26CEFFA7-6C00-B2D7-6DC0-38AE4DDB7D0D}" dt="2021-05-03T16:13:20.096" v="20" actId="14100"/>
          <ac:picMkLst>
            <pc:docMk/>
            <pc:sldMk cId="3962583941" sldId="256"/>
            <ac:picMk id="4" creationId="{F0C2FF2B-C9CA-4EDE-BEFE-7DF5D1392CEB}"/>
          </ac:picMkLst>
        </pc:picChg>
      </pc:sldChg>
      <pc:sldChg chg="modSp">
        <pc:chgData name="LORIGA GIACOMO" userId="S::giacomoloriga@icluiginono.edu.it::d3fd0e3b-9ff2-48f9-9bec-9736d8974886" providerId="AD" clId="Web-{26CEFFA7-6C00-B2D7-6DC0-38AE4DDB7D0D}" dt="2021-05-03T15:51:40.448" v="3" actId="14100"/>
        <pc:sldMkLst>
          <pc:docMk/>
          <pc:sldMk cId="3022785886" sldId="258"/>
        </pc:sldMkLst>
        <pc:spChg chg="mod">
          <ac:chgData name="LORIGA GIACOMO" userId="S::giacomoloriga@icluiginono.edu.it::d3fd0e3b-9ff2-48f9-9bec-9736d8974886" providerId="AD" clId="Web-{26CEFFA7-6C00-B2D7-6DC0-38AE4DDB7D0D}" dt="2021-05-03T15:51:40.448" v="3" actId="14100"/>
          <ac:spMkLst>
            <pc:docMk/>
            <pc:sldMk cId="3022785886" sldId="258"/>
            <ac:spMk id="6" creationId="{5D3F734A-FEC2-4227-9D01-A4E7283EB75B}"/>
          </ac:spMkLst>
        </pc:spChg>
      </pc:sldChg>
      <pc:sldChg chg="modSp">
        <pc:chgData name="LORIGA GIACOMO" userId="S::giacomoloriga@icluiginono.edu.it::d3fd0e3b-9ff2-48f9-9bec-9736d8974886" providerId="AD" clId="Web-{26CEFFA7-6C00-B2D7-6DC0-38AE4DDB7D0D}" dt="2021-05-03T15:52:00.464" v="5" actId="14100"/>
        <pc:sldMkLst>
          <pc:docMk/>
          <pc:sldMk cId="904713669" sldId="259"/>
        </pc:sldMkLst>
        <pc:spChg chg="mod">
          <ac:chgData name="LORIGA GIACOMO" userId="S::giacomoloriga@icluiginono.edu.it::d3fd0e3b-9ff2-48f9-9bec-9736d8974886" providerId="AD" clId="Web-{26CEFFA7-6C00-B2D7-6DC0-38AE4DDB7D0D}" dt="2021-05-03T15:52:00.464" v="5" actId="14100"/>
          <ac:spMkLst>
            <pc:docMk/>
            <pc:sldMk cId="904713669" sldId="259"/>
            <ac:spMk id="3" creationId="{165D4AA6-36CD-4E6E-A101-0F53288A8DDF}"/>
          </ac:spMkLst>
        </pc:spChg>
      </pc:sldChg>
      <pc:sldChg chg="modSp">
        <pc:chgData name="LORIGA GIACOMO" userId="S::giacomoloriga@icluiginono.edu.it::d3fd0e3b-9ff2-48f9-9bec-9736d8974886" providerId="AD" clId="Web-{26CEFFA7-6C00-B2D7-6DC0-38AE4DDB7D0D}" dt="2021-05-03T15:52:44.653" v="10" actId="14100"/>
        <pc:sldMkLst>
          <pc:docMk/>
          <pc:sldMk cId="890808890" sldId="261"/>
        </pc:sldMkLst>
        <pc:spChg chg="mod">
          <ac:chgData name="LORIGA GIACOMO" userId="S::giacomoloriga@icluiginono.edu.it::d3fd0e3b-9ff2-48f9-9bec-9736d8974886" providerId="AD" clId="Web-{26CEFFA7-6C00-B2D7-6DC0-38AE4DDB7D0D}" dt="2021-05-03T15:52:44.653" v="10" actId="14100"/>
          <ac:spMkLst>
            <pc:docMk/>
            <pc:sldMk cId="890808890" sldId="261"/>
            <ac:spMk id="3" creationId="{EAA86735-137F-41DD-BB82-04ACF5023606}"/>
          </ac:spMkLst>
        </pc:spChg>
        <pc:picChg chg="mod">
          <ac:chgData name="LORIGA GIACOMO" userId="S::giacomoloriga@icluiginono.edu.it::d3fd0e3b-9ff2-48f9-9bec-9736d8974886" providerId="AD" clId="Web-{26CEFFA7-6C00-B2D7-6DC0-38AE4DDB7D0D}" dt="2021-05-03T15:52:10.402" v="6" actId="1076"/>
          <ac:picMkLst>
            <pc:docMk/>
            <pc:sldMk cId="890808890" sldId="261"/>
            <ac:picMk id="4" creationId="{1F36A72B-A366-4E6E-9802-0A3505F1209E}"/>
          </ac:picMkLst>
        </pc:picChg>
      </pc:sldChg>
      <pc:sldChg chg="modSp addCm">
        <pc:chgData name="LORIGA GIACOMO" userId="S::giacomoloriga@icluiginono.edu.it::d3fd0e3b-9ff2-48f9-9bec-9736d8974886" providerId="AD" clId="Web-{26CEFFA7-6C00-B2D7-6DC0-38AE4DDB7D0D}" dt="2021-05-03T16:28:06.481" v="23"/>
        <pc:sldMkLst>
          <pc:docMk/>
          <pc:sldMk cId="3469812801" sldId="263"/>
        </pc:sldMkLst>
        <pc:spChg chg="mod">
          <ac:chgData name="LORIGA GIACOMO" userId="S::giacomoloriga@icluiginono.edu.it::d3fd0e3b-9ff2-48f9-9bec-9736d8974886" providerId="AD" clId="Web-{26CEFFA7-6C00-B2D7-6DC0-38AE4DDB7D0D}" dt="2021-05-03T15:53:05.513" v="11" actId="14100"/>
          <ac:spMkLst>
            <pc:docMk/>
            <pc:sldMk cId="3469812801" sldId="263"/>
            <ac:spMk id="7" creationId="{77267A16-06D5-4CEE-A9C3-7BF116F744AD}"/>
          </ac:spMkLst>
        </pc:spChg>
      </pc:sldChg>
    </pc:docChg>
  </pc:docChgLst>
  <pc:docChgLst>
    <pc:chgData name="CACCO ASIA" userId="S::asiacacco@icluiginono.edu.it::c10aafe4-2199-4568-955c-4fdf0560146c" providerId="AD" clId="Web-{837CBD9F-9071-2000-DA7E-2449EEADB4F7}"/>
    <pc:docChg chg="addSld modSld">
      <pc:chgData name="CACCO ASIA" userId="S::asiacacco@icluiginono.edu.it::c10aafe4-2199-4568-955c-4fdf0560146c" providerId="AD" clId="Web-{837CBD9F-9071-2000-DA7E-2449EEADB4F7}" dt="2021-04-12T11:11:33.713" v="326"/>
      <pc:docMkLst>
        <pc:docMk/>
      </pc:docMkLst>
      <pc:sldChg chg="addSp delSp modSp mod setBg addAnim delAnim setClrOvrMap addCm">
        <pc:chgData name="CACCO ASIA" userId="S::asiacacco@icluiginono.edu.it::c10aafe4-2199-4568-955c-4fdf0560146c" providerId="AD" clId="Web-{837CBD9F-9071-2000-DA7E-2449EEADB4F7}" dt="2021-04-12T11:11:33.713" v="326"/>
        <pc:sldMkLst>
          <pc:docMk/>
          <pc:sldMk cId="3962583941" sldId="256"/>
        </pc:sldMkLst>
        <pc:spChg chg="mod">
          <ac:chgData name="CACCO ASIA" userId="S::asiacacco@icluiginono.edu.it::c10aafe4-2199-4568-955c-4fdf0560146c" providerId="AD" clId="Web-{837CBD9F-9071-2000-DA7E-2449EEADB4F7}" dt="2021-04-12T10:33:35.020" v="93"/>
          <ac:spMkLst>
            <pc:docMk/>
            <pc:sldMk cId="3962583941" sldId="256"/>
            <ac:spMk id="2" creationId="{00000000-0000-0000-0000-000000000000}"/>
          </ac:spMkLst>
        </pc:spChg>
        <pc:spChg chg="mod">
          <ac:chgData name="CACCO ASIA" userId="S::asiacacco@icluiginono.edu.it::c10aafe4-2199-4568-955c-4fdf0560146c" providerId="AD" clId="Web-{837CBD9F-9071-2000-DA7E-2449EEADB4F7}" dt="2021-04-12T10:33:35.020" v="93"/>
          <ac:spMkLst>
            <pc:docMk/>
            <pc:sldMk cId="3962583941" sldId="256"/>
            <ac:spMk id="3" creationId="{00000000-0000-0000-0000-000000000000}"/>
          </ac:spMkLst>
        </pc:spChg>
        <pc:spChg chg="add del">
          <ac:chgData name="CACCO ASIA" userId="S::asiacacco@icluiginono.edu.it::c10aafe4-2199-4568-955c-4fdf0560146c" providerId="AD" clId="Web-{837CBD9F-9071-2000-DA7E-2449EEADB4F7}" dt="2021-04-12T10:33:17.426" v="88"/>
          <ac:spMkLst>
            <pc:docMk/>
            <pc:sldMk cId="3962583941" sldId="256"/>
            <ac:spMk id="6" creationId="{AD35AE2F-5E3A-49D9-8DE1-8A333BA4088E}"/>
          </ac:spMkLst>
        </pc:spChg>
        <pc:spChg chg="add del">
          <ac:chgData name="CACCO ASIA" userId="S::asiacacco@icluiginono.edu.it::c10aafe4-2199-4568-955c-4fdf0560146c" providerId="AD" clId="Web-{837CBD9F-9071-2000-DA7E-2449EEADB4F7}" dt="2021-04-12T10:33:21.223" v="90"/>
          <ac:spMkLst>
            <pc:docMk/>
            <pc:sldMk cId="3962583941" sldId="256"/>
            <ac:spMk id="7" creationId="{C1DD1A8A-57D5-4A81-AD04-532B043C5611}"/>
          </ac:spMkLst>
        </pc:spChg>
        <pc:spChg chg="add del">
          <ac:chgData name="CACCO ASIA" userId="S::asiacacco@icluiginono.edu.it::c10aafe4-2199-4568-955c-4fdf0560146c" providerId="AD" clId="Web-{837CBD9F-9071-2000-DA7E-2449EEADB4F7}" dt="2021-04-12T10:33:21.223" v="90"/>
          <ac:spMkLst>
            <pc:docMk/>
            <pc:sldMk cId="3962583941" sldId="256"/>
            <ac:spMk id="8" creationId="{007891EC-4501-44ED-A8C8-B11B6DB767AB}"/>
          </ac:spMkLst>
        </pc:spChg>
        <pc:spChg chg="add del">
          <ac:chgData name="CACCO ASIA" userId="S::asiacacco@icluiginono.edu.it::c10aafe4-2199-4568-955c-4fdf0560146c" providerId="AD" clId="Web-{837CBD9F-9071-2000-DA7E-2449EEADB4F7}" dt="2021-04-12T10:33:13.988" v="86"/>
          <ac:spMkLst>
            <pc:docMk/>
            <pc:sldMk cId="3962583941" sldId="256"/>
            <ac:spMk id="9" creationId="{71B2258F-86CA-4D4D-8270-BC05FCDEBFB3}"/>
          </ac:spMkLst>
        </pc:spChg>
        <pc:spChg chg="add del">
          <ac:chgData name="CACCO ASIA" userId="S::asiacacco@icluiginono.edu.it::c10aafe4-2199-4568-955c-4fdf0560146c" providerId="AD" clId="Web-{837CBD9F-9071-2000-DA7E-2449EEADB4F7}" dt="2021-04-12T10:33:35.004" v="92"/>
          <ac:spMkLst>
            <pc:docMk/>
            <pc:sldMk cId="3962583941" sldId="256"/>
            <ac:spMk id="10" creationId="{AD35AE2F-5E3A-49D9-8DE1-8A333BA4088E}"/>
          </ac:spMkLst>
        </pc:spChg>
        <pc:spChg chg="add del">
          <ac:chgData name="CACCO ASIA" userId="S::asiacacco@icluiginono.edu.it::c10aafe4-2199-4568-955c-4fdf0560146c" providerId="AD" clId="Web-{837CBD9F-9071-2000-DA7E-2449EEADB4F7}" dt="2021-04-12T10:33:17.426" v="88"/>
          <ac:spMkLst>
            <pc:docMk/>
            <pc:sldMk cId="3962583941" sldId="256"/>
            <ac:spMk id="11" creationId="{98072727-1E1A-4B8C-8839-AAB69FA2ECE2}"/>
          </ac:spMkLst>
        </pc:spChg>
        <pc:spChg chg="add del">
          <ac:chgData name="CACCO ASIA" userId="S::asiacacco@icluiginono.edu.it::c10aafe4-2199-4568-955c-4fdf0560146c" providerId="AD" clId="Web-{837CBD9F-9071-2000-DA7E-2449EEADB4F7}" dt="2021-04-12T10:33:35.004" v="92"/>
          <ac:spMkLst>
            <pc:docMk/>
            <pc:sldMk cId="3962583941" sldId="256"/>
            <ac:spMk id="12" creationId="{98072727-1E1A-4B8C-8839-AAB69FA2ECE2}"/>
          </ac:spMkLst>
        </pc:spChg>
        <pc:spChg chg="add del">
          <ac:chgData name="CACCO ASIA" userId="S::asiacacco@icluiginono.edu.it::c10aafe4-2199-4568-955c-4fdf0560146c" providerId="AD" clId="Web-{837CBD9F-9071-2000-DA7E-2449EEADB4F7}" dt="2021-04-12T10:33:17.426" v="88"/>
          <ac:spMkLst>
            <pc:docMk/>
            <pc:sldMk cId="3962583941" sldId="256"/>
            <ac:spMk id="13" creationId="{79EB4626-023C-436D-9F57-9EB46080909D}"/>
          </ac:spMkLst>
        </pc:spChg>
        <pc:spChg chg="add del">
          <ac:chgData name="CACCO ASIA" userId="S::asiacacco@icluiginono.edu.it::c10aafe4-2199-4568-955c-4fdf0560146c" providerId="AD" clId="Web-{837CBD9F-9071-2000-DA7E-2449EEADB4F7}" dt="2021-04-12T10:33:35.004" v="92"/>
          <ac:spMkLst>
            <pc:docMk/>
            <pc:sldMk cId="3962583941" sldId="256"/>
            <ac:spMk id="14" creationId="{79EB4626-023C-436D-9F57-9EB46080909D}"/>
          </ac:spMkLst>
        </pc:spChg>
        <pc:spChg chg="add">
          <ac:chgData name="CACCO ASIA" userId="S::asiacacco@icluiginono.edu.it::c10aafe4-2199-4568-955c-4fdf0560146c" providerId="AD" clId="Web-{837CBD9F-9071-2000-DA7E-2449EEADB4F7}" dt="2021-04-12T10:33:35.020" v="93"/>
          <ac:spMkLst>
            <pc:docMk/>
            <pc:sldMk cId="3962583941" sldId="256"/>
            <ac:spMk id="15" creationId="{C1DD1A8A-57D5-4A81-AD04-532B043C5611}"/>
          </ac:spMkLst>
        </pc:spChg>
        <pc:spChg chg="add">
          <ac:chgData name="CACCO ASIA" userId="S::asiacacco@icluiginono.edu.it::c10aafe4-2199-4568-955c-4fdf0560146c" providerId="AD" clId="Web-{837CBD9F-9071-2000-DA7E-2449EEADB4F7}" dt="2021-04-12T10:33:35.020" v="93"/>
          <ac:spMkLst>
            <pc:docMk/>
            <pc:sldMk cId="3962583941" sldId="256"/>
            <ac:spMk id="16" creationId="{007891EC-4501-44ED-A8C8-B11B6DB767AB}"/>
          </ac:spMkLst>
        </pc:spChg>
        <pc:picChg chg="add mod ord">
          <ac:chgData name="CACCO ASIA" userId="S::asiacacco@icluiginono.edu.it::c10aafe4-2199-4568-955c-4fdf0560146c" providerId="AD" clId="Web-{837CBD9F-9071-2000-DA7E-2449EEADB4F7}" dt="2021-04-12T10:33:49.551" v="94" actId="14100"/>
          <ac:picMkLst>
            <pc:docMk/>
            <pc:sldMk cId="3962583941" sldId="256"/>
            <ac:picMk id="4" creationId="{F0C2FF2B-C9CA-4EDE-BEFE-7DF5D1392CEB}"/>
          </ac:picMkLst>
        </pc:picChg>
      </pc:sldChg>
      <pc:sldChg chg="addSp modSp new">
        <pc:chgData name="CACCO ASIA" userId="S::asiacacco@icluiginono.edu.it::c10aafe4-2199-4568-955c-4fdf0560146c" providerId="AD" clId="Web-{837CBD9F-9071-2000-DA7E-2449EEADB4F7}" dt="2021-04-12T10:59:27.181" v="241" actId="20577"/>
        <pc:sldMkLst>
          <pc:docMk/>
          <pc:sldMk cId="942809295" sldId="257"/>
        </pc:sldMkLst>
        <pc:spChg chg="mod">
          <ac:chgData name="CACCO ASIA" userId="S::asiacacco@icluiginono.edu.it::c10aafe4-2199-4568-955c-4fdf0560146c" providerId="AD" clId="Web-{837CBD9F-9071-2000-DA7E-2449EEADB4F7}" dt="2021-04-12T10:38:04.979" v="123" actId="20577"/>
          <ac:spMkLst>
            <pc:docMk/>
            <pc:sldMk cId="942809295" sldId="257"/>
            <ac:spMk id="2" creationId="{C2DFF2C6-9127-4BFA-A815-9ADC0D8870C6}"/>
          </ac:spMkLst>
        </pc:spChg>
        <pc:spChg chg="mod">
          <ac:chgData name="CACCO ASIA" userId="S::asiacacco@icluiginono.edu.it::c10aafe4-2199-4568-955c-4fdf0560146c" providerId="AD" clId="Web-{837CBD9F-9071-2000-DA7E-2449EEADB4F7}" dt="2021-04-12T10:59:27.181" v="241" actId="20577"/>
          <ac:spMkLst>
            <pc:docMk/>
            <pc:sldMk cId="942809295" sldId="257"/>
            <ac:spMk id="3" creationId="{AC120B45-3F63-4DC1-B3DB-82507F990B04}"/>
          </ac:spMkLst>
        </pc:spChg>
        <pc:picChg chg="add mod">
          <ac:chgData name="CACCO ASIA" userId="S::asiacacco@icluiginono.edu.it::c10aafe4-2199-4568-955c-4fdf0560146c" providerId="AD" clId="Web-{837CBD9F-9071-2000-DA7E-2449EEADB4F7}" dt="2021-04-12T10:46:01.725" v="147" actId="14100"/>
          <ac:picMkLst>
            <pc:docMk/>
            <pc:sldMk cId="942809295" sldId="257"/>
            <ac:picMk id="4" creationId="{29B10218-8683-4DEF-9885-C59737EC4800}"/>
          </ac:picMkLst>
        </pc:picChg>
        <pc:picChg chg="add mod">
          <ac:chgData name="CACCO ASIA" userId="S::asiacacco@icluiginono.edu.it::c10aafe4-2199-4568-955c-4fdf0560146c" providerId="AD" clId="Web-{837CBD9F-9071-2000-DA7E-2449EEADB4F7}" dt="2021-04-12T10:46:05.693" v="148" actId="14100"/>
          <ac:picMkLst>
            <pc:docMk/>
            <pc:sldMk cId="942809295" sldId="257"/>
            <ac:picMk id="5" creationId="{2FAE72C4-2F02-48E0-9BEB-78A0028996C8}"/>
          </ac:picMkLst>
        </pc:picChg>
      </pc:sldChg>
      <pc:sldChg chg="addSp delSp modSp new">
        <pc:chgData name="CACCO ASIA" userId="S::asiacacco@icluiginono.edu.it::c10aafe4-2199-4568-955c-4fdf0560146c" providerId="AD" clId="Web-{837CBD9F-9071-2000-DA7E-2449EEADB4F7}" dt="2021-04-12T11:00:26.026" v="249" actId="20577"/>
        <pc:sldMkLst>
          <pc:docMk/>
          <pc:sldMk cId="3022785886" sldId="258"/>
        </pc:sldMkLst>
        <pc:spChg chg="mod">
          <ac:chgData name="CACCO ASIA" userId="S::asiacacco@icluiginono.edu.it::c10aafe4-2199-4568-955c-4fdf0560146c" providerId="AD" clId="Web-{837CBD9F-9071-2000-DA7E-2449EEADB4F7}" dt="2021-04-12T10:53:14.750" v="180" actId="14100"/>
          <ac:spMkLst>
            <pc:docMk/>
            <pc:sldMk cId="3022785886" sldId="258"/>
            <ac:spMk id="2" creationId="{10EBFADE-5B29-479A-A85D-DB0009F5C796}"/>
          </ac:spMkLst>
        </pc:spChg>
        <pc:spChg chg="del">
          <ac:chgData name="CACCO ASIA" userId="S::asiacacco@icluiginono.edu.it::c10aafe4-2199-4568-955c-4fdf0560146c" providerId="AD" clId="Web-{837CBD9F-9071-2000-DA7E-2449EEADB4F7}" dt="2021-04-12T10:47:14.570" v="150"/>
          <ac:spMkLst>
            <pc:docMk/>
            <pc:sldMk cId="3022785886" sldId="258"/>
            <ac:spMk id="3" creationId="{B349B15D-E68E-447E-B27D-E07B7FC8F34D}"/>
          </ac:spMkLst>
        </pc:spChg>
        <pc:spChg chg="add mod">
          <ac:chgData name="CACCO ASIA" userId="S::asiacacco@icluiginono.edu.it::c10aafe4-2199-4568-955c-4fdf0560146c" providerId="AD" clId="Web-{837CBD9F-9071-2000-DA7E-2449EEADB4F7}" dt="2021-04-12T11:00:26.026" v="249" actId="20577"/>
          <ac:spMkLst>
            <pc:docMk/>
            <pc:sldMk cId="3022785886" sldId="258"/>
            <ac:spMk id="6" creationId="{5D3F734A-FEC2-4227-9D01-A4E7283EB75B}"/>
          </ac:spMkLst>
        </pc:spChg>
        <pc:picChg chg="add del mod ord">
          <ac:chgData name="CACCO ASIA" userId="S::asiacacco@icluiginono.edu.it::c10aafe4-2199-4568-955c-4fdf0560146c" providerId="AD" clId="Web-{837CBD9F-9071-2000-DA7E-2449EEADB4F7}" dt="2021-04-12T10:47:18.648" v="151"/>
          <ac:picMkLst>
            <pc:docMk/>
            <pc:sldMk cId="3022785886" sldId="258"/>
            <ac:picMk id="4" creationId="{3C82AEC5-B7D2-41FE-B9E5-58A904B3F1E2}"/>
          </ac:picMkLst>
        </pc:picChg>
        <pc:picChg chg="add mod">
          <ac:chgData name="CACCO ASIA" userId="S::asiacacco@icluiginono.edu.it::c10aafe4-2199-4568-955c-4fdf0560146c" providerId="AD" clId="Web-{837CBD9F-9071-2000-DA7E-2449EEADB4F7}" dt="2021-04-12T10:55:01.409" v="200" actId="14100"/>
          <ac:picMkLst>
            <pc:docMk/>
            <pc:sldMk cId="3022785886" sldId="258"/>
            <ac:picMk id="7" creationId="{0A57C143-D3D2-48CD-BD78-0E18721E4E81}"/>
          </ac:picMkLst>
        </pc:picChg>
        <pc:picChg chg="add mod">
          <ac:chgData name="CACCO ASIA" userId="S::asiacacco@icluiginono.edu.it::c10aafe4-2199-4568-955c-4fdf0560146c" providerId="AD" clId="Web-{837CBD9F-9071-2000-DA7E-2449EEADB4F7}" dt="2021-04-12T10:54:57.737" v="199" actId="14100"/>
          <ac:picMkLst>
            <pc:docMk/>
            <pc:sldMk cId="3022785886" sldId="258"/>
            <ac:picMk id="8" creationId="{E8E559F1-29F0-49E6-9A16-855C0BFF7804}"/>
          </ac:picMkLst>
        </pc:picChg>
      </pc:sldChg>
      <pc:sldChg chg="addSp modSp new">
        <pc:chgData name="CACCO ASIA" userId="S::asiacacco@icluiginono.edu.it::c10aafe4-2199-4568-955c-4fdf0560146c" providerId="AD" clId="Web-{837CBD9F-9071-2000-DA7E-2449EEADB4F7}" dt="2021-04-12T11:10:10.071" v="325" actId="14100"/>
        <pc:sldMkLst>
          <pc:docMk/>
          <pc:sldMk cId="904713669" sldId="259"/>
        </pc:sldMkLst>
        <pc:spChg chg="mod">
          <ac:chgData name="CACCO ASIA" userId="S::asiacacco@icluiginono.edu.it::c10aafe4-2199-4568-955c-4fdf0560146c" providerId="AD" clId="Web-{837CBD9F-9071-2000-DA7E-2449EEADB4F7}" dt="2021-04-12T11:03:31.061" v="270" actId="20577"/>
          <ac:spMkLst>
            <pc:docMk/>
            <pc:sldMk cId="904713669" sldId="259"/>
            <ac:spMk id="2" creationId="{D8E95A8B-0E00-4466-9D9B-35CDE267C96B}"/>
          </ac:spMkLst>
        </pc:spChg>
        <pc:spChg chg="mod">
          <ac:chgData name="CACCO ASIA" userId="S::asiacacco@icluiginono.edu.it::c10aafe4-2199-4568-955c-4fdf0560146c" providerId="AD" clId="Web-{837CBD9F-9071-2000-DA7E-2449EEADB4F7}" dt="2021-04-12T11:10:10.071" v="325" actId="14100"/>
          <ac:spMkLst>
            <pc:docMk/>
            <pc:sldMk cId="904713669" sldId="259"/>
            <ac:spMk id="3" creationId="{165D4AA6-36CD-4E6E-A101-0F53288A8DDF}"/>
          </ac:spMkLst>
        </pc:spChg>
        <pc:picChg chg="add mod">
          <ac:chgData name="CACCO ASIA" userId="S::asiacacco@icluiginono.edu.it::c10aafe4-2199-4568-955c-4fdf0560146c" providerId="AD" clId="Web-{837CBD9F-9071-2000-DA7E-2449EEADB4F7}" dt="2021-04-12T11:08:12.224" v="283" actId="14100"/>
          <ac:picMkLst>
            <pc:docMk/>
            <pc:sldMk cId="904713669" sldId="259"/>
            <ac:picMk id="4" creationId="{ED890A5D-C332-4823-94F2-D3E424D4472D}"/>
          </ac:picMkLst>
        </pc:picChg>
        <pc:picChg chg="add mod">
          <ac:chgData name="CACCO ASIA" userId="S::asiacacco@icluiginono.edu.it::c10aafe4-2199-4568-955c-4fdf0560146c" providerId="AD" clId="Web-{837CBD9F-9071-2000-DA7E-2449EEADB4F7}" dt="2021-04-12T11:08:00.583" v="280" actId="14100"/>
          <ac:picMkLst>
            <pc:docMk/>
            <pc:sldMk cId="904713669" sldId="259"/>
            <ac:picMk id="5" creationId="{827F0D32-7A16-4975-ACD2-8404AB73EA9E}"/>
          </ac:picMkLst>
        </pc:picChg>
      </pc:sldChg>
    </pc:docChg>
  </pc:docChgLst>
  <pc:docChgLst>
    <pc:chgData name="LORIGA GIACOMO" userId="S::giacomoloriga@icluiginono.edu.it::d3fd0e3b-9ff2-48f9-9bec-9736d8974886" providerId="AD" clId="Web-{C7F05EDD-4CD8-D628-7201-480DBDB0F86C}"/>
    <pc:docChg chg="addSld delSld modSld">
      <pc:chgData name="LORIGA GIACOMO" userId="S::giacomoloriga@icluiginono.edu.it::d3fd0e3b-9ff2-48f9-9bec-9736d8974886" providerId="AD" clId="Web-{C7F05EDD-4CD8-D628-7201-480DBDB0F86C}" dt="2021-04-13T15:21:47.851" v="10" actId="14100"/>
      <pc:docMkLst>
        <pc:docMk/>
      </pc:docMkLst>
      <pc:sldChg chg="delSp modSp new">
        <pc:chgData name="LORIGA GIACOMO" userId="S::giacomoloriga@icluiginono.edu.it::d3fd0e3b-9ff2-48f9-9bec-9736d8974886" providerId="AD" clId="Web-{C7F05EDD-4CD8-D628-7201-480DBDB0F86C}" dt="2021-04-13T15:21:47.851" v="10" actId="14100"/>
        <pc:sldMkLst>
          <pc:docMk/>
          <pc:sldMk cId="1133689776" sldId="260"/>
        </pc:sldMkLst>
        <pc:spChg chg="del">
          <ac:chgData name="LORIGA GIACOMO" userId="S::giacomoloriga@icluiginono.edu.it::d3fd0e3b-9ff2-48f9-9bec-9736d8974886" providerId="AD" clId="Web-{C7F05EDD-4CD8-D628-7201-480DBDB0F86C}" dt="2021-04-13T15:21:20.599" v="6"/>
          <ac:spMkLst>
            <pc:docMk/>
            <pc:sldMk cId="1133689776" sldId="260"/>
            <ac:spMk id="2" creationId="{AA24BB76-8221-48DA-854B-92197F2C3980}"/>
          </ac:spMkLst>
        </pc:spChg>
        <pc:spChg chg="mod">
          <ac:chgData name="LORIGA GIACOMO" userId="S::giacomoloriga@icluiginono.edu.it::d3fd0e3b-9ff2-48f9-9bec-9736d8974886" providerId="AD" clId="Web-{C7F05EDD-4CD8-D628-7201-480DBDB0F86C}" dt="2021-04-13T15:21:47.851" v="10" actId="14100"/>
          <ac:spMkLst>
            <pc:docMk/>
            <pc:sldMk cId="1133689776" sldId="260"/>
            <ac:spMk id="3" creationId="{7DEB33A2-E3D9-407F-A701-270535465F0C}"/>
          </ac:spMkLst>
        </pc:spChg>
      </pc:sldChg>
      <pc:sldChg chg="del">
        <pc:chgData name="LORIGA GIACOMO" userId="S::giacomoloriga@icluiginono.edu.it::d3fd0e3b-9ff2-48f9-9bec-9736d8974886" providerId="AD" clId="Web-{C7F05EDD-4CD8-D628-7201-480DBDB0F86C}" dt="2021-04-13T15:19:47.468" v="0"/>
        <pc:sldMkLst>
          <pc:docMk/>
          <pc:sldMk cId="3484245602" sldId="260"/>
        </pc:sldMkLst>
      </pc:sldChg>
    </pc:docChg>
  </pc:docChgLst>
  <pc:docChgLst>
    <pc:chgData name="Marco Chizzali" userId="S::marcochizzali@icluiginono.edu.it::b71aea25-2548-4b5d-b8eb-17b8b385cdd2" providerId="AD" clId="Web-{7EF179CE-6C07-8D24-2323-E116D30446B4}"/>
    <pc:docChg chg="">
      <pc:chgData name="Marco Chizzali" userId="S::marcochizzali@icluiginono.edu.it::b71aea25-2548-4b5d-b8eb-17b8b385cdd2" providerId="AD" clId="Web-{7EF179CE-6C07-8D24-2323-E116D30446B4}" dt="2021-04-15T16:41:52.032" v="1"/>
      <pc:docMkLst>
        <pc:docMk/>
      </pc:docMkLst>
      <pc:sldChg chg="addCm">
        <pc:chgData name="Marco Chizzali" userId="S::marcochizzali@icluiginono.edu.it::b71aea25-2548-4b5d-b8eb-17b8b385cdd2" providerId="AD" clId="Web-{7EF179CE-6C07-8D24-2323-E116D30446B4}" dt="2021-04-15T16:41:52.032" v="1"/>
        <pc:sldMkLst>
          <pc:docMk/>
          <pc:sldMk cId="942809295" sldId="257"/>
        </pc:sldMkLst>
      </pc:sldChg>
    </pc:docChg>
  </pc:docChgLst>
  <pc:docChgLst>
    <pc:chgData name="CACCO ASIA" userId="S::asiacacco@icluiginono.edu.it::c10aafe4-2199-4568-955c-4fdf0560146c" providerId="AD" clId="Web-{C71AED36-5758-470B-9349-22F741EE6602}"/>
    <pc:docChg chg="modSld">
      <pc:chgData name="CACCO ASIA" userId="S::asiacacco@icluiginono.edu.it::c10aafe4-2199-4568-955c-4fdf0560146c" providerId="AD" clId="Web-{C71AED36-5758-470B-9349-22F741EE6602}" dt="2021-04-29T16:36:30.534" v="144" actId="20577"/>
      <pc:docMkLst>
        <pc:docMk/>
      </pc:docMkLst>
      <pc:sldChg chg="addCm">
        <pc:chgData name="CACCO ASIA" userId="S::asiacacco@icluiginono.edu.it::c10aafe4-2199-4568-955c-4fdf0560146c" providerId="AD" clId="Web-{C71AED36-5758-470B-9349-22F741EE6602}" dt="2021-04-29T16:26:16.627" v="0"/>
        <pc:sldMkLst>
          <pc:docMk/>
          <pc:sldMk cId="942809295" sldId="257"/>
        </pc:sldMkLst>
      </pc:sldChg>
      <pc:sldChg chg="modSp">
        <pc:chgData name="CACCO ASIA" userId="S::asiacacco@icluiginono.edu.it::c10aafe4-2199-4568-955c-4fdf0560146c" providerId="AD" clId="Web-{C71AED36-5758-470B-9349-22F741EE6602}" dt="2021-04-29T16:32:28.215" v="66" actId="20577"/>
        <pc:sldMkLst>
          <pc:docMk/>
          <pc:sldMk cId="890808890" sldId="261"/>
        </pc:sldMkLst>
        <pc:spChg chg="mod">
          <ac:chgData name="CACCO ASIA" userId="S::asiacacco@icluiginono.edu.it::c10aafe4-2199-4568-955c-4fdf0560146c" providerId="AD" clId="Web-{C71AED36-5758-470B-9349-22F741EE6602}" dt="2021-04-29T16:32:28.215" v="66" actId="20577"/>
          <ac:spMkLst>
            <pc:docMk/>
            <pc:sldMk cId="890808890" sldId="261"/>
            <ac:spMk id="3" creationId="{EAA86735-137F-41DD-BB82-04ACF5023606}"/>
          </ac:spMkLst>
        </pc:spChg>
      </pc:sldChg>
      <pc:sldChg chg="modSp">
        <pc:chgData name="CACCO ASIA" userId="S::asiacacco@icluiginono.edu.it::c10aafe4-2199-4568-955c-4fdf0560146c" providerId="AD" clId="Web-{C71AED36-5758-470B-9349-22F741EE6602}" dt="2021-04-29T16:36:30.534" v="144" actId="20577"/>
        <pc:sldMkLst>
          <pc:docMk/>
          <pc:sldMk cId="2337782565" sldId="262"/>
        </pc:sldMkLst>
        <pc:spChg chg="mod">
          <ac:chgData name="CACCO ASIA" userId="S::asiacacco@icluiginono.edu.it::c10aafe4-2199-4568-955c-4fdf0560146c" providerId="AD" clId="Web-{C71AED36-5758-470B-9349-22F741EE6602}" dt="2021-04-29T16:36:30.534" v="144" actId="20577"/>
          <ac:spMkLst>
            <pc:docMk/>
            <pc:sldMk cId="2337782565" sldId="262"/>
            <ac:spMk id="2" creationId="{4A66B829-4E37-49E7-BA36-939C4907941A}"/>
          </ac:spMkLst>
        </pc:spChg>
        <pc:spChg chg="mod">
          <ac:chgData name="CACCO ASIA" userId="S::asiacacco@icluiginono.edu.it::c10aafe4-2199-4568-955c-4fdf0560146c" providerId="AD" clId="Web-{C71AED36-5758-470B-9349-22F741EE6602}" dt="2021-04-29T16:31:30.666" v="49" actId="20577"/>
          <ac:spMkLst>
            <pc:docMk/>
            <pc:sldMk cId="2337782565" sldId="262"/>
            <ac:spMk id="7" creationId="{47817D06-1EA7-430D-B769-4EA1A1A46F5E}"/>
          </ac:spMkLst>
        </pc:spChg>
        <pc:picChg chg="mod">
          <ac:chgData name="CACCO ASIA" userId="S::asiacacco@icluiginono.edu.it::c10aafe4-2199-4568-955c-4fdf0560146c" providerId="AD" clId="Web-{C71AED36-5758-470B-9349-22F741EE6602}" dt="2021-04-29T16:36:16.830" v="141" actId="14100"/>
          <ac:picMkLst>
            <pc:docMk/>
            <pc:sldMk cId="2337782565" sldId="262"/>
            <ac:picMk id="4" creationId="{0B19AE0C-6291-494D-8491-21FD17CF38FB}"/>
          </ac:picMkLst>
        </pc:picChg>
        <pc:picChg chg="mod">
          <ac:chgData name="CACCO ASIA" userId="S::asiacacco@icluiginono.edu.it::c10aafe4-2199-4568-955c-4fdf0560146c" providerId="AD" clId="Web-{C71AED36-5758-470B-9349-22F741EE6602}" dt="2021-04-29T16:36:25.893" v="143" actId="14100"/>
          <ac:picMkLst>
            <pc:docMk/>
            <pc:sldMk cId="2337782565" sldId="262"/>
            <ac:picMk id="5" creationId="{6F95F084-3018-40AD-872F-24CF968EC9EC}"/>
          </ac:picMkLst>
        </pc:picChg>
      </pc:sldChg>
      <pc:sldChg chg="modSp">
        <pc:chgData name="CACCO ASIA" userId="S::asiacacco@icluiginono.edu.it::c10aafe4-2199-4568-955c-4fdf0560146c" providerId="AD" clId="Web-{C71AED36-5758-470B-9349-22F741EE6602}" dt="2021-04-29T16:35:23.313" v="127" actId="1076"/>
        <pc:sldMkLst>
          <pc:docMk/>
          <pc:sldMk cId="3469812801" sldId="263"/>
        </pc:sldMkLst>
        <pc:spChg chg="mod">
          <ac:chgData name="CACCO ASIA" userId="S::asiacacco@icluiginono.edu.it::c10aafe4-2199-4568-955c-4fdf0560146c" providerId="AD" clId="Web-{C71AED36-5758-470B-9349-22F741EE6602}" dt="2021-04-29T16:35:18.923" v="126" actId="20577"/>
          <ac:spMkLst>
            <pc:docMk/>
            <pc:sldMk cId="3469812801" sldId="263"/>
            <ac:spMk id="2" creationId="{99BEAEBD-C044-417A-8831-61D43ACA4CB4}"/>
          </ac:spMkLst>
        </pc:spChg>
        <pc:spChg chg="mod">
          <ac:chgData name="CACCO ASIA" userId="S::asiacacco@icluiginono.edu.it::c10aafe4-2199-4568-955c-4fdf0560146c" providerId="AD" clId="Web-{C71AED36-5758-470B-9349-22F741EE6602}" dt="2021-04-29T16:34:14.468" v="117" actId="14100"/>
          <ac:spMkLst>
            <pc:docMk/>
            <pc:sldMk cId="3469812801" sldId="263"/>
            <ac:spMk id="7" creationId="{77267A16-06D5-4CEE-A9C3-7BF116F744AD}"/>
          </ac:spMkLst>
        </pc:spChg>
        <pc:picChg chg="mod">
          <ac:chgData name="CACCO ASIA" userId="S::asiacacco@icluiginono.edu.it::c10aafe4-2199-4568-955c-4fdf0560146c" providerId="AD" clId="Web-{C71AED36-5758-470B-9349-22F741EE6602}" dt="2021-04-29T16:35:09.594" v="124" actId="1076"/>
          <ac:picMkLst>
            <pc:docMk/>
            <pc:sldMk cId="3469812801" sldId="263"/>
            <ac:picMk id="4" creationId="{4941E5C6-77AB-4A29-8073-E73480F97B81}"/>
          </ac:picMkLst>
        </pc:picChg>
        <pc:picChg chg="mod">
          <ac:chgData name="CACCO ASIA" userId="S::asiacacco@icluiginono.edu.it::c10aafe4-2199-4568-955c-4fdf0560146c" providerId="AD" clId="Web-{C71AED36-5758-470B-9349-22F741EE6602}" dt="2021-04-29T16:35:23.313" v="127" actId="1076"/>
          <ac:picMkLst>
            <pc:docMk/>
            <pc:sldMk cId="3469812801" sldId="263"/>
            <ac:picMk id="5" creationId="{70E5B933-DC4A-4D11-865E-FDFEFC126322}"/>
          </ac:picMkLst>
        </pc:picChg>
      </pc:sldChg>
    </pc:docChg>
  </pc:docChgLst>
  <pc:docChgLst>
    <pc:chgData name="LORIGA GIACOMO" userId="S::giacomoloriga@icluiginono.edu.it::d3fd0e3b-9ff2-48f9-9bec-9736d8974886" providerId="AD" clId="Web-{149BC817-3F54-AC9E-916A-76EE02A1F6C7}"/>
    <pc:docChg chg="addSld modSld sldOrd">
      <pc:chgData name="LORIGA GIACOMO" userId="S::giacomoloriga@icluiginono.edu.it::d3fd0e3b-9ff2-48f9-9bec-9736d8974886" providerId="AD" clId="Web-{149BC817-3F54-AC9E-916A-76EE02A1F6C7}" dt="2021-04-30T13:08:49.676" v="113"/>
      <pc:docMkLst>
        <pc:docMk/>
      </pc:docMkLst>
      <pc:sldChg chg="addCm">
        <pc:chgData name="LORIGA GIACOMO" userId="S::giacomoloriga@icluiginono.edu.it::d3fd0e3b-9ff2-48f9-9bec-9736d8974886" providerId="AD" clId="Web-{149BC817-3F54-AC9E-916A-76EE02A1F6C7}" dt="2021-04-30T13:03:51.011" v="99"/>
        <pc:sldMkLst>
          <pc:docMk/>
          <pc:sldMk cId="942809295" sldId="257"/>
        </pc:sldMkLst>
      </pc:sldChg>
      <pc:sldChg chg="addCm">
        <pc:chgData name="LORIGA GIACOMO" userId="S::giacomoloriga@icluiginono.edu.it::d3fd0e3b-9ff2-48f9-9bec-9736d8974886" providerId="AD" clId="Web-{149BC817-3F54-AC9E-916A-76EE02A1F6C7}" dt="2021-04-30T13:02:37.477" v="98"/>
        <pc:sldMkLst>
          <pc:docMk/>
          <pc:sldMk cId="3022785886" sldId="258"/>
        </pc:sldMkLst>
      </pc:sldChg>
      <pc:sldChg chg="addCm">
        <pc:chgData name="LORIGA GIACOMO" userId="S::giacomoloriga@icluiginono.edu.it::d3fd0e3b-9ff2-48f9-9bec-9736d8974886" providerId="AD" clId="Web-{149BC817-3F54-AC9E-916A-76EE02A1F6C7}" dt="2021-04-30T13:00:25.021" v="96"/>
        <pc:sldMkLst>
          <pc:docMk/>
          <pc:sldMk cId="904713669" sldId="259"/>
        </pc:sldMkLst>
      </pc:sldChg>
      <pc:sldChg chg="addCm">
        <pc:chgData name="LORIGA GIACOMO" userId="S::giacomoloriga@icluiginono.edu.it::d3fd0e3b-9ff2-48f9-9bec-9736d8974886" providerId="AD" clId="Web-{149BC817-3F54-AC9E-916A-76EE02A1F6C7}" dt="2021-04-30T12:59:56.629" v="95"/>
        <pc:sldMkLst>
          <pc:docMk/>
          <pc:sldMk cId="890808890" sldId="261"/>
        </pc:sldMkLst>
      </pc:sldChg>
      <pc:sldChg chg="addSp delSp modSp ord addCm">
        <pc:chgData name="LORIGA GIACOMO" userId="S::giacomoloriga@icluiginono.edu.it::d3fd0e3b-9ff2-48f9-9bec-9736d8974886" providerId="AD" clId="Web-{149BC817-3F54-AC9E-916A-76EE02A1F6C7}" dt="2021-04-30T13:05:03.904" v="101"/>
        <pc:sldMkLst>
          <pc:docMk/>
          <pc:sldMk cId="2337782565" sldId="262"/>
        </pc:sldMkLst>
        <pc:spChg chg="mod">
          <ac:chgData name="LORIGA GIACOMO" userId="S::giacomoloriga@icluiginono.edu.it::d3fd0e3b-9ff2-48f9-9bec-9736d8974886" providerId="AD" clId="Web-{149BC817-3F54-AC9E-916A-76EE02A1F6C7}" dt="2021-04-30T12:55:01.105" v="65" actId="1076"/>
          <ac:spMkLst>
            <pc:docMk/>
            <pc:sldMk cId="2337782565" sldId="262"/>
            <ac:spMk id="2" creationId="{4A66B829-4E37-49E7-BA36-939C4907941A}"/>
          </ac:spMkLst>
        </pc:spChg>
        <pc:spChg chg="add mod">
          <ac:chgData name="LORIGA GIACOMO" userId="S::giacomoloriga@icluiginono.edu.it::d3fd0e3b-9ff2-48f9-9bec-9736d8974886" providerId="AD" clId="Web-{149BC817-3F54-AC9E-916A-76EE02A1F6C7}" dt="2021-04-30T12:54:48.573" v="63" actId="20577"/>
          <ac:spMkLst>
            <pc:docMk/>
            <pc:sldMk cId="2337782565" sldId="262"/>
            <ac:spMk id="3" creationId="{ADA81089-4F47-441E-B33D-10B4D2E4A79F}"/>
          </ac:spMkLst>
        </pc:spChg>
        <pc:spChg chg="mod">
          <ac:chgData name="LORIGA GIACOMO" userId="S::giacomoloriga@icluiginono.edu.it::d3fd0e3b-9ff2-48f9-9bec-9736d8974886" providerId="AD" clId="Web-{149BC817-3F54-AC9E-916A-76EE02A1F6C7}" dt="2021-04-30T12:54:54.824" v="64" actId="1076"/>
          <ac:spMkLst>
            <pc:docMk/>
            <pc:sldMk cId="2337782565" sldId="262"/>
            <ac:spMk id="7" creationId="{47817D06-1EA7-430D-B769-4EA1A1A46F5E}"/>
          </ac:spMkLst>
        </pc:spChg>
        <pc:picChg chg="mod">
          <ac:chgData name="LORIGA GIACOMO" userId="S::giacomoloriga@icluiginono.edu.it::d3fd0e3b-9ff2-48f9-9bec-9736d8974886" providerId="AD" clId="Web-{149BC817-3F54-AC9E-916A-76EE02A1F6C7}" dt="2021-04-30T12:52:21.257" v="33" actId="1076"/>
          <ac:picMkLst>
            <pc:docMk/>
            <pc:sldMk cId="2337782565" sldId="262"/>
            <ac:picMk id="4" creationId="{0B19AE0C-6291-494D-8491-21FD17CF38FB}"/>
          </ac:picMkLst>
        </pc:picChg>
        <pc:picChg chg="del">
          <ac:chgData name="LORIGA GIACOMO" userId="S::giacomoloriga@icluiginono.edu.it::d3fd0e3b-9ff2-48f9-9bec-9736d8974886" providerId="AD" clId="Web-{149BC817-3F54-AC9E-916A-76EE02A1F6C7}" dt="2021-04-30T12:52:05.147" v="31"/>
          <ac:picMkLst>
            <pc:docMk/>
            <pc:sldMk cId="2337782565" sldId="262"/>
            <ac:picMk id="5" creationId="{6F95F084-3018-40AD-872F-24CF968EC9EC}"/>
          </ac:picMkLst>
        </pc:picChg>
      </pc:sldChg>
      <pc:sldChg chg="modSp addCm">
        <pc:chgData name="LORIGA GIACOMO" userId="S::giacomoloriga@icluiginono.edu.it::d3fd0e3b-9ff2-48f9-9bec-9736d8974886" providerId="AD" clId="Web-{149BC817-3F54-AC9E-916A-76EE02A1F6C7}" dt="2021-04-30T13:04:38.215" v="100"/>
        <pc:sldMkLst>
          <pc:docMk/>
          <pc:sldMk cId="3469812801" sldId="263"/>
        </pc:sldMkLst>
        <pc:spChg chg="mod">
          <ac:chgData name="LORIGA GIACOMO" userId="S::giacomoloriga@icluiginono.edu.it::d3fd0e3b-9ff2-48f9-9bec-9736d8974886" providerId="AD" clId="Web-{149BC817-3F54-AC9E-916A-76EE02A1F6C7}" dt="2021-04-30T12:55:12.730" v="71" actId="20577"/>
          <ac:spMkLst>
            <pc:docMk/>
            <pc:sldMk cId="3469812801" sldId="263"/>
            <ac:spMk id="7" creationId="{77267A16-06D5-4CEE-A9C3-7BF116F744AD}"/>
          </ac:spMkLst>
        </pc:spChg>
      </pc:sldChg>
      <pc:sldChg chg="addSp modSp new addCm">
        <pc:chgData name="LORIGA GIACOMO" userId="S::giacomoloriga@icluiginono.edu.it::d3fd0e3b-9ff2-48f9-9bec-9736d8974886" providerId="AD" clId="Web-{149BC817-3F54-AC9E-916A-76EE02A1F6C7}" dt="2021-04-30T12:58:57.346" v="94"/>
        <pc:sldMkLst>
          <pc:docMk/>
          <pc:sldMk cId="3587349311" sldId="264"/>
        </pc:sldMkLst>
        <pc:spChg chg="mod">
          <ac:chgData name="LORIGA GIACOMO" userId="S::giacomoloriga@icluiginono.edu.it::d3fd0e3b-9ff2-48f9-9bec-9736d8974886" providerId="AD" clId="Web-{149BC817-3F54-AC9E-916A-76EE02A1F6C7}" dt="2021-04-30T12:55:44.950" v="84" actId="20577"/>
          <ac:spMkLst>
            <pc:docMk/>
            <pc:sldMk cId="3587349311" sldId="264"/>
            <ac:spMk id="2" creationId="{78337604-1E01-4E1E-BD17-DFBB4A238B24}"/>
          </ac:spMkLst>
        </pc:spChg>
        <pc:spChg chg="mod">
          <ac:chgData name="LORIGA GIACOMO" userId="S::giacomoloriga@icluiginono.edu.it::d3fd0e3b-9ff2-48f9-9bec-9736d8974886" providerId="AD" clId="Web-{149BC817-3F54-AC9E-916A-76EE02A1F6C7}" dt="2021-04-30T12:50:49.942" v="14" actId="20577"/>
          <ac:spMkLst>
            <pc:docMk/>
            <pc:sldMk cId="3587349311" sldId="264"/>
            <ac:spMk id="3" creationId="{6CC31DA8-4CB7-4331-BD84-8D488DDBD5ED}"/>
          </ac:spMkLst>
        </pc:spChg>
        <pc:picChg chg="add mod">
          <ac:chgData name="LORIGA GIACOMO" userId="S::giacomoloriga@icluiginono.edu.it::d3fd0e3b-9ff2-48f9-9bec-9736d8974886" providerId="AD" clId="Web-{149BC817-3F54-AC9E-916A-76EE02A1F6C7}" dt="2021-04-30T12:50:18.503" v="11" actId="1076"/>
          <ac:picMkLst>
            <pc:docMk/>
            <pc:sldMk cId="3587349311" sldId="264"/>
            <ac:picMk id="5" creationId="{ED52E2A0-6B22-4F3C-B3F5-9EDA94348464}"/>
          </ac:picMkLst>
        </pc:picChg>
      </pc:sldChg>
      <pc:sldChg chg="modSp new addCm">
        <pc:chgData name="LORIGA GIACOMO" userId="S::giacomoloriga@icluiginono.edu.it::d3fd0e3b-9ff2-48f9-9bec-9736d8974886" providerId="AD" clId="Web-{149BC817-3F54-AC9E-916A-76EE02A1F6C7}" dt="2021-04-30T13:08:49.676" v="113"/>
        <pc:sldMkLst>
          <pc:docMk/>
          <pc:sldMk cId="2741674072" sldId="265"/>
        </pc:sldMkLst>
        <pc:spChg chg="mod">
          <ac:chgData name="LORIGA GIACOMO" userId="S::giacomoloriga@icluiginono.edu.it::d3fd0e3b-9ff2-48f9-9bec-9736d8974886" providerId="AD" clId="Web-{149BC817-3F54-AC9E-916A-76EE02A1F6C7}" dt="2021-04-30T12:56:37.545" v="91" actId="20577"/>
          <ac:spMkLst>
            <pc:docMk/>
            <pc:sldMk cId="2741674072" sldId="265"/>
            <ac:spMk id="2" creationId="{70FBF731-7623-481F-8180-501231B19498}"/>
          </ac:spMkLst>
        </pc:spChg>
        <pc:spChg chg="mod">
          <ac:chgData name="LORIGA GIACOMO" userId="S::giacomoloriga@icluiginono.edu.it::d3fd0e3b-9ff2-48f9-9bec-9736d8974886" providerId="AD" clId="Web-{149BC817-3F54-AC9E-916A-76EE02A1F6C7}" dt="2021-04-30T13:07:09.954" v="112" actId="20577"/>
          <ac:spMkLst>
            <pc:docMk/>
            <pc:sldMk cId="2741674072" sldId="265"/>
            <ac:spMk id="3" creationId="{4FD34D10-AF71-42A2-B1AF-2C30CD2F2AA8}"/>
          </ac:spMkLst>
        </pc:spChg>
      </pc:sldChg>
    </pc:docChg>
  </pc:docChgLst>
  <pc:docChgLst>
    <pc:chgData name="RIGHETTO ELEONORA" userId="S::eleonorarighetto@icluiginono.edu.it::217be6d2-8aca-4d92-992d-1f9d2236dc2d" providerId="AD" clId="Web-{58F1C09F-E021-2000-DA7E-2E9437C774EB}"/>
    <pc:docChg chg="addSld delSld modSld">
      <pc:chgData name="RIGHETTO ELEONORA" userId="S::eleonorarighetto@icluiginono.edu.it::217be6d2-8aca-4d92-992d-1f9d2236dc2d" providerId="AD" clId="Web-{58F1C09F-E021-2000-DA7E-2E9437C774EB}" dt="2021-04-23T04:20:27.833" v="30"/>
      <pc:docMkLst>
        <pc:docMk/>
      </pc:docMkLst>
      <pc:sldChg chg="addCm">
        <pc:chgData name="RIGHETTO ELEONORA" userId="S::eleonorarighetto@icluiginono.edu.it::217be6d2-8aca-4d92-992d-1f9d2236dc2d" providerId="AD" clId="Web-{58F1C09F-E021-2000-DA7E-2E9437C774EB}" dt="2021-04-23T04:20:27.833" v="30"/>
        <pc:sldMkLst>
          <pc:docMk/>
          <pc:sldMk cId="3962583941" sldId="256"/>
        </pc:sldMkLst>
      </pc:sldChg>
      <pc:sldChg chg="del">
        <pc:chgData name="RIGHETTO ELEONORA" userId="S::eleonorarighetto@icluiginono.edu.it::217be6d2-8aca-4d92-992d-1f9d2236dc2d" providerId="AD" clId="Web-{58F1C09F-E021-2000-DA7E-2E9437C774EB}" dt="2021-04-23T04:12:03.031" v="1"/>
        <pc:sldMkLst>
          <pc:docMk/>
          <pc:sldMk cId="1133689776" sldId="260"/>
        </pc:sldMkLst>
      </pc:sldChg>
      <pc:sldChg chg="addSp modSp new">
        <pc:chgData name="RIGHETTO ELEONORA" userId="S::eleonorarighetto@icluiginono.edu.it::217be6d2-8aca-4d92-992d-1f9d2236dc2d" providerId="AD" clId="Web-{58F1C09F-E021-2000-DA7E-2E9437C774EB}" dt="2021-04-23T04:18:09.657" v="29" actId="1076"/>
        <pc:sldMkLst>
          <pc:docMk/>
          <pc:sldMk cId="890808890" sldId="261"/>
        </pc:sldMkLst>
        <pc:spChg chg="mod">
          <ac:chgData name="RIGHETTO ELEONORA" userId="S::eleonorarighetto@icluiginono.edu.it::217be6d2-8aca-4d92-992d-1f9d2236dc2d" providerId="AD" clId="Web-{58F1C09F-E021-2000-DA7E-2E9437C774EB}" dt="2021-04-23T04:17:44.172" v="23" actId="1076"/>
          <ac:spMkLst>
            <pc:docMk/>
            <pc:sldMk cId="890808890" sldId="261"/>
            <ac:spMk id="2" creationId="{C555C8E5-5EC4-4071-B7A8-6271F011FD8C}"/>
          </ac:spMkLst>
        </pc:spChg>
        <pc:spChg chg="mod">
          <ac:chgData name="RIGHETTO ELEONORA" userId="S::eleonorarighetto@icluiginono.edu.it::217be6d2-8aca-4d92-992d-1f9d2236dc2d" providerId="AD" clId="Web-{58F1C09F-E021-2000-DA7E-2E9437C774EB}" dt="2021-04-23T04:17:53.063" v="24" actId="14100"/>
          <ac:spMkLst>
            <pc:docMk/>
            <pc:sldMk cId="890808890" sldId="261"/>
            <ac:spMk id="3" creationId="{EAA86735-137F-41DD-BB82-04ACF5023606}"/>
          </ac:spMkLst>
        </pc:spChg>
        <pc:picChg chg="add mod">
          <ac:chgData name="RIGHETTO ELEONORA" userId="S::eleonorarighetto@icluiginono.edu.it::217be6d2-8aca-4d92-992d-1f9d2236dc2d" providerId="AD" clId="Web-{58F1C09F-E021-2000-DA7E-2E9437C774EB}" dt="2021-04-23T04:18:09.657" v="29" actId="1076"/>
          <ac:picMkLst>
            <pc:docMk/>
            <pc:sldMk cId="890808890" sldId="261"/>
            <ac:picMk id="4" creationId="{1F36A72B-A366-4E6E-9802-0A3505F1209E}"/>
          </ac:picMkLst>
        </pc:picChg>
      </pc:sldChg>
    </pc:docChg>
  </pc:docChgLst>
  <pc:docChgLst>
    <pc:chgData name="CACCO ASIA" userId="S::asiacacco@icluiginono.edu.it::c10aafe4-2199-4568-955c-4fdf0560146c" providerId="AD" clId="Web-{DBDED6CB-9102-3063-DC9C-9C96B0A34940}"/>
    <pc:docChg chg="modSld">
      <pc:chgData name="CACCO ASIA" userId="S::asiacacco@icluiginono.edu.it::c10aafe4-2199-4568-955c-4fdf0560146c" providerId="AD" clId="Web-{DBDED6CB-9102-3063-DC9C-9C96B0A34940}" dt="2021-04-12T10:07:30.889" v="27" actId="20577"/>
      <pc:docMkLst>
        <pc:docMk/>
      </pc:docMkLst>
      <pc:sldChg chg="modSp">
        <pc:chgData name="CACCO ASIA" userId="S::asiacacco@icluiginono.edu.it::c10aafe4-2199-4568-955c-4fdf0560146c" providerId="AD" clId="Web-{DBDED6CB-9102-3063-DC9C-9C96B0A34940}" dt="2021-04-12T10:07:30.889" v="27" actId="20577"/>
        <pc:sldMkLst>
          <pc:docMk/>
          <pc:sldMk cId="3962583941" sldId="256"/>
        </pc:sldMkLst>
        <pc:spChg chg="mod">
          <ac:chgData name="CACCO ASIA" userId="S::asiacacco@icluiginono.edu.it::c10aafe4-2199-4568-955c-4fdf0560146c" providerId="AD" clId="Web-{DBDED6CB-9102-3063-DC9C-9C96B0A34940}" dt="2021-04-12T10:07:30.889" v="27" actId="20577"/>
          <ac:spMkLst>
            <pc:docMk/>
            <pc:sldMk cId="3962583941" sldId="256"/>
            <ac:spMk id="3" creationId="{00000000-0000-0000-0000-000000000000}"/>
          </ac:spMkLst>
        </pc:spChg>
      </pc:sldChg>
    </pc:docChg>
  </pc:docChgLst>
  <pc:docChgLst>
    <pc:chgData name="LORIGA GIACOMO" userId="S::giacomoloriga@icluiginono.edu.it::d3fd0e3b-9ff2-48f9-9bec-9736d8974886" providerId="AD" clId="Web-{46493500-2DCC-061E-66B6-546F3A5A5E56}"/>
    <pc:docChg chg="modSld">
      <pc:chgData name="LORIGA GIACOMO" userId="S::giacomoloriga@icluiginono.edu.it::d3fd0e3b-9ff2-48f9-9bec-9736d8974886" providerId="AD" clId="Web-{46493500-2DCC-061E-66B6-546F3A5A5E56}" dt="2021-04-30T13:18:06.644" v="11" actId="1076"/>
      <pc:docMkLst>
        <pc:docMk/>
      </pc:docMkLst>
      <pc:sldChg chg="modSp">
        <pc:chgData name="LORIGA GIACOMO" userId="S::giacomoloriga@icluiginono.edu.it::d3fd0e3b-9ff2-48f9-9bec-9736d8974886" providerId="AD" clId="Web-{46493500-2DCC-061E-66B6-546F3A5A5E56}" dt="2021-04-30T13:18:06.644" v="11" actId="1076"/>
        <pc:sldMkLst>
          <pc:docMk/>
          <pc:sldMk cId="2741674072" sldId="265"/>
        </pc:sldMkLst>
        <pc:spChg chg="mod">
          <ac:chgData name="LORIGA GIACOMO" userId="S::giacomoloriga@icluiginono.edu.it::d3fd0e3b-9ff2-48f9-9bec-9736d8974886" providerId="AD" clId="Web-{46493500-2DCC-061E-66B6-546F3A5A5E56}" dt="2021-04-30T13:18:02.613" v="10" actId="1076"/>
          <ac:spMkLst>
            <pc:docMk/>
            <pc:sldMk cId="2741674072" sldId="265"/>
            <ac:spMk id="2" creationId="{70FBF731-7623-481F-8180-501231B19498}"/>
          </ac:spMkLst>
        </pc:spChg>
        <pc:spChg chg="mod">
          <ac:chgData name="LORIGA GIACOMO" userId="S::giacomoloriga@icluiginono.edu.it::d3fd0e3b-9ff2-48f9-9bec-9736d8974886" providerId="AD" clId="Web-{46493500-2DCC-061E-66B6-546F3A5A5E56}" dt="2021-04-30T13:18:06.644" v="11" actId="1076"/>
          <ac:spMkLst>
            <pc:docMk/>
            <pc:sldMk cId="2741674072" sldId="265"/>
            <ac:spMk id="3" creationId="{4FD34D10-AF71-42A2-B1AF-2C30CD2F2AA8}"/>
          </ac:spMkLst>
        </pc:spChg>
      </pc:sldChg>
    </pc:docChg>
  </pc:docChgLst>
  <pc:docChgLst>
    <pc:chgData name="Marco Chizzali" userId="S::marcochizzali@icluiginono.edu.it::b71aea25-2548-4b5d-b8eb-17b8b385cdd2" providerId="AD" clId="Web-{EF4D219E-9BC4-DEAC-CAAD-5FD4FFA06CA0}"/>
    <pc:docChg chg="">
      <pc:chgData name="Marco Chizzali" userId="S::marcochizzali@icluiginono.edu.it::b71aea25-2548-4b5d-b8eb-17b8b385cdd2" providerId="AD" clId="Web-{EF4D219E-9BC4-DEAC-CAAD-5FD4FFA06CA0}" dt="2021-03-31T09:40:34.069" v="0"/>
      <pc:docMkLst>
        <pc:docMk/>
      </pc:docMkLst>
      <pc:sldChg chg="addCm">
        <pc:chgData name="Marco Chizzali" userId="S::marcochizzali@icluiginono.edu.it::b71aea25-2548-4b5d-b8eb-17b8b385cdd2" providerId="AD" clId="Web-{EF4D219E-9BC4-DEAC-CAAD-5FD4FFA06CA0}" dt="2021-03-31T09:40:34.069" v="0"/>
        <pc:sldMkLst>
          <pc:docMk/>
          <pc:sldMk cId="3962583941" sldId="256"/>
        </pc:sldMkLst>
      </pc:sldChg>
    </pc:docChg>
  </pc:docChgLst>
  <pc:docChgLst>
    <pc:chgData name="LORIGA GIACOMO" userId="S::giacomoloriga@icluiginono.edu.it::d3fd0e3b-9ff2-48f9-9bec-9736d8974886" providerId="AD" clId="Web-{E0557C29-3C23-14AD-5E53-1315AAE1F279}"/>
    <pc:docChg chg="addSld modSld">
      <pc:chgData name="LORIGA GIACOMO" userId="S::giacomoloriga@icluiginono.edu.it::d3fd0e3b-9ff2-48f9-9bec-9736d8974886" providerId="AD" clId="Web-{E0557C29-3C23-14AD-5E53-1315AAE1F279}" dt="2021-04-29T14:41:00.916" v="171"/>
      <pc:docMkLst>
        <pc:docMk/>
      </pc:docMkLst>
      <pc:sldChg chg="addCm">
        <pc:chgData name="LORIGA GIACOMO" userId="S::giacomoloriga@icluiginono.edu.it::d3fd0e3b-9ff2-48f9-9bec-9736d8974886" providerId="AD" clId="Web-{E0557C29-3C23-14AD-5E53-1315AAE1F279}" dt="2021-04-29T14:41:00.916" v="171"/>
        <pc:sldMkLst>
          <pc:docMk/>
          <pc:sldMk cId="3962583941" sldId="256"/>
        </pc:sldMkLst>
      </pc:sldChg>
      <pc:sldChg chg="addSp delSp modSp new">
        <pc:chgData name="LORIGA GIACOMO" userId="S::giacomoloriga@icluiginono.edu.it::d3fd0e3b-9ff2-48f9-9bec-9736d8974886" providerId="AD" clId="Web-{E0557C29-3C23-14AD-5E53-1315AAE1F279}" dt="2021-04-29T14:38:17.943" v="160" actId="14100"/>
        <pc:sldMkLst>
          <pc:docMk/>
          <pc:sldMk cId="2337782565" sldId="262"/>
        </pc:sldMkLst>
        <pc:spChg chg="mod">
          <ac:chgData name="LORIGA GIACOMO" userId="S::giacomoloriga@icluiginono.edu.it::d3fd0e3b-9ff2-48f9-9bec-9736d8974886" providerId="AD" clId="Web-{E0557C29-3C23-14AD-5E53-1315AAE1F279}" dt="2021-04-29T14:38:17.943" v="160" actId="14100"/>
          <ac:spMkLst>
            <pc:docMk/>
            <pc:sldMk cId="2337782565" sldId="262"/>
            <ac:spMk id="2" creationId="{4A66B829-4E37-49E7-BA36-939C4907941A}"/>
          </ac:spMkLst>
        </pc:spChg>
        <pc:spChg chg="del">
          <ac:chgData name="LORIGA GIACOMO" userId="S::giacomoloriga@icluiginono.edu.it::d3fd0e3b-9ff2-48f9-9bec-9736d8974886" providerId="AD" clId="Web-{E0557C29-3C23-14AD-5E53-1315AAE1F279}" dt="2021-04-29T14:07:40.912" v="1"/>
          <ac:spMkLst>
            <pc:docMk/>
            <pc:sldMk cId="2337782565" sldId="262"/>
            <ac:spMk id="3" creationId="{E59BDCF8-AB47-4DB8-AC48-87C12569D510}"/>
          </ac:spMkLst>
        </pc:spChg>
        <pc:spChg chg="add del mod">
          <ac:chgData name="LORIGA GIACOMO" userId="S::giacomoloriga@icluiginono.edu.it::d3fd0e3b-9ff2-48f9-9bec-9736d8974886" providerId="AD" clId="Web-{E0557C29-3C23-14AD-5E53-1315AAE1F279}" dt="2021-04-29T14:12:32.278" v="40"/>
          <ac:spMkLst>
            <pc:docMk/>
            <pc:sldMk cId="2337782565" sldId="262"/>
            <ac:spMk id="6" creationId="{631266BB-0A5B-4816-BEA2-CCB33C3E734D}"/>
          </ac:spMkLst>
        </pc:spChg>
        <pc:spChg chg="add mod">
          <ac:chgData name="LORIGA GIACOMO" userId="S::giacomoloriga@icluiginono.edu.it::d3fd0e3b-9ff2-48f9-9bec-9736d8974886" providerId="AD" clId="Web-{E0557C29-3C23-14AD-5E53-1315AAE1F279}" dt="2021-04-29T14:35:23.141" v="143" actId="20577"/>
          <ac:spMkLst>
            <pc:docMk/>
            <pc:sldMk cId="2337782565" sldId="262"/>
            <ac:spMk id="7" creationId="{47817D06-1EA7-430D-B769-4EA1A1A46F5E}"/>
          </ac:spMkLst>
        </pc:spChg>
        <pc:picChg chg="add mod ord">
          <ac:chgData name="LORIGA GIACOMO" userId="S::giacomoloriga@icluiginono.edu.it::d3fd0e3b-9ff2-48f9-9bec-9736d8974886" providerId="AD" clId="Web-{E0557C29-3C23-14AD-5E53-1315AAE1F279}" dt="2021-04-29T14:35:07.079" v="137" actId="1076"/>
          <ac:picMkLst>
            <pc:docMk/>
            <pc:sldMk cId="2337782565" sldId="262"/>
            <ac:picMk id="4" creationId="{0B19AE0C-6291-494D-8491-21FD17CF38FB}"/>
          </ac:picMkLst>
        </pc:picChg>
        <pc:picChg chg="add mod">
          <ac:chgData name="LORIGA GIACOMO" userId="S::giacomoloriga@icluiginono.edu.it::d3fd0e3b-9ff2-48f9-9bec-9736d8974886" providerId="AD" clId="Web-{E0557C29-3C23-14AD-5E53-1315AAE1F279}" dt="2021-04-29T14:35:09.719" v="138" actId="1076"/>
          <ac:picMkLst>
            <pc:docMk/>
            <pc:sldMk cId="2337782565" sldId="262"/>
            <ac:picMk id="5" creationId="{6F95F084-3018-40AD-872F-24CF968EC9EC}"/>
          </ac:picMkLst>
        </pc:picChg>
      </pc:sldChg>
      <pc:sldChg chg="addSp delSp modSp new">
        <pc:chgData name="LORIGA GIACOMO" userId="S::giacomoloriga@icluiginono.edu.it::d3fd0e3b-9ff2-48f9-9bec-9736d8974886" providerId="AD" clId="Web-{E0557C29-3C23-14AD-5E53-1315AAE1F279}" dt="2021-04-29T14:39:14.350" v="170" actId="14100"/>
        <pc:sldMkLst>
          <pc:docMk/>
          <pc:sldMk cId="3469812801" sldId="263"/>
        </pc:sldMkLst>
        <pc:spChg chg="mod">
          <ac:chgData name="LORIGA GIACOMO" userId="S::giacomoloriga@icluiginono.edu.it::d3fd0e3b-9ff2-48f9-9bec-9736d8974886" providerId="AD" clId="Web-{E0557C29-3C23-14AD-5E53-1315AAE1F279}" dt="2021-04-29T14:39:14.350" v="170" actId="14100"/>
          <ac:spMkLst>
            <pc:docMk/>
            <pc:sldMk cId="3469812801" sldId="263"/>
            <ac:spMk id="2" creationId="{99BEAEBD-C044-417A-8831-61D43ACA4CB4}"/>
          </ac:spMkLst>
        </pc:spChg>
        <pc:spChg chg="del">
          <ac:chgData name="LORIGA GIACOMO" userId="S::giacomoloriga@icluiginono.edu.it::d3fd0e3b-9ff2-48f9-9bec-9736d8974886" providerId="AD" clId="Web-{E0557C29-3C23-14AD-5E53-1315AAE1F279}" dt="2021-04-29T14:24:41.141" v="74"/>
          <ac:spMkLst>
            <pc:docMk/>
            <pc:sldMk cId="3469812801" sldId="263"/>
            <ac:spMk id="3" creationId="{C859A48F-B3D0-42C3-8FAE-E597ADEA1697}"/>
          </ac:spMkLst>
        </pc:spChg>
        <pc:spChg chg="add mod">
          <ac:chgData name="LORIGA GIACOMO" userId="S::giacomoloriga@icluiginono.edu.it::d3fd0e3b-9ff2-48f9-9bec-9736d8974886" providerId="AD" clId="Web-{E0557C29-3C23-14AD-5E53-1315AAE1F279}" dt="2021-04-29T14:35:58.345" v="149" actId="1076"/>
          <ac:spMkLst>
            <pc:docMk/>
            <pc:sldMk cId="3469812801" sldId="263"/>
            <ac:spMk id="7" creationId="{77267A16-06D5-4CEE-A9C3-7BF116F744AD}"/>
          </ac:spMkLst>
        </pc:spChg>
        <pc:picChg chg="add mod ord">
          <ac:chgData name="LORIGA GIACOMO" userId="S::giacomoloriga@icluiginono.edu.it::d3fd0e3b-9ff2-48f9-9bec-9736d8974886" providerId="AD" clId="Web-{E0557C29-3C23-14AD-5E53-1315AAE1F279}" dt="2021-04-29T14:36:00.924" v="150" actId="1076"/>
          <ac:picMkLst>
            <pc:docMk/>
            <pc:sldMk cId="3469812801" sldId="263"/>
            <ac:picMk id="4" creationId="{4941E5C6-77AB-4A29-8073-E73480F97B81}"/>
          </ac:picMkLst>
        </pc:picChg>
        <pc:picChg chg="add mod">
          <ac:chgData name="LORIGA GIACOMO" userId="S::giacomoloriga@icluiginono.edu.it::d3fd0e3b-9ff2-48f9-9bec-9736d8974886" providerId="AD" clId="Web-{E0557C29-3C23-14AD-5E53-1315AAE1F279}" dt="2021-04-29T14:36:04.236" v="151" actId="1076"/>
          <ac:picMkLst>
            <pc:docMk/>
            <pc:sldMk cId="3469812801" sldId="263"/>
            <ac:picMk id="5" creationId="{70E5B933-DC4A-4D11-865E-FDFEFC126322}"/>
          </ac:picMkLst>
        </pc:picChg>
        <pc:picChg chg="add del mod">
          <ac:chgData name="LORIGA GIACOMO" userId="S::giacomoloriga@icluiginono.edu.it::d3fd0e3b-9ff2-48f9-9bec-9736d8974886" providerId="AD" clId="Web-{E0557C29-3C23-14AD-5E53-1315AAE1F279}" dt="2021-04-29T14:27:09.082" v="84"/>
          <ac:picMkLst>
            <pc:docMk/>
            <pc:sldMk cId="3469812801" sldId="263"/>
            <ac:picMk id="6" creationId="{FB77E157-490A-4B2B-B46C-88986DA1CE95}"/>
          </ac:picMkLst>
        </pc:picChg>
      </pc:sldChg>
    </pc:docChg>
  </pc:docChgLst>
  <pc:docChgLst>
    <pc:chgData name="RIGHETTO ELEONORA" userId="S::eleonorarighetto@icluiginono.edu.it::217be6d2-8aca-4d92-992d-1f9d2236dc2d" providerId="AD" clId="Web-{C652C49F-A09D-2000-D684-03C5981D2E34}"/>
    <pc:docChg chg="modSld sldOrd">
      <pc:chgData name="RIGHETTO ELEONORA" userId="S::eleonorarighetto@icluiginono.edu.it::217be6d2-8aca-4d92-992d-1f9d2236dc2d" providerId="AD" clId="Web-{C652C49F-A09D-2000-D684-03C5981D2E34}" dt="2021-05-03T16:24:48.114" v="22"/>
      <pc:docMkLst>
        <pc:docMk/>
      </pc:docMkLst>
      <pc:sldChg chg="modTransition addCm">
        <pc:chgData name="RIGHETTO ELEONORA" userId="S::eleonorarighetto@icluiginono.edu.it::217be6d2-8aca-4d92-992d-1f9d2236dc2d" providerId="AD" clId="Web-{C652C49F-A09D-2000-D684-03C5981D2E34}" dt="2021-05-03T16:24:48.114" v="22"/>
        <pc:sldMkLst>
          <pc:docMk/>
          <pc:sldMk cId="3962583941" sldId="256"/>
        </pc:sldMkLst>
      </pc:sldChg>
      <pc:sldChg chg="modTransition">
        <pc:chgData name="RIGHETTO ELEONORA" userId="S::eleonorarighetto@icluiginono.edu.it::217be6d2-8aca-4d92-992d-1f9d2236dc2d" providerId="AD" clId="Web-{C652C49F-A09D-2000-D684-03C5981D2E34}" dt="2021-05-03T16:19:48.403" v="14"/>
        <pc:sldMkLst>
          <pc:docMk/>
          <pc:sldMk cId="942809295" sldId="257"/>
        </pc:sldMkLst>
      </pc:sldChg>
      <pc:sldChg chg="modTransition">
        <pc:chgData name="RIGHETTO ELEONORA" userId="S::eleonorarighetto@icluiginono.edu.it::217be6d2-8aca-4d92-992d-1f9d2236dc2d" providerId="AD" clId="Web-{C652C49F-A09D-2000-D684-03C5981D2E34}" dt="2021-05-03T16:20:11.373" v="15"/>
        <pc:sldMkLst>
          <pc:docMk/>
          <pc:sldMk cId="3022785886" sldId="258"/>
        </pc:sldMkLst>
      </pc:sldChg>
      <pc:sldChg chg="modTransition">
        <pc:chgData name="RIGHETTO ELEONORA" userId="S::eleonorarighetto@icluiginono.edu.it::217be6d2-8aca-4d92-992d-1f9d2236dc2d" providerId="AD" clId="Web-{C652C49F-A09D-2000-D684-03C5981D2E34}" dt="2021-05-03T16:20:17.951" v="16"/>
        <pc:sldMkLst>
          <pc:docMk/>
          <pc:sldMk cId="904713669" sldId="259"/>
        </pc:sldMkLst>
      </pc:sldChg>
      <pc:sldChg chg="modTransition">
        <pc:chgData name="RIGHETTO ELEONORA" userId="S::eleonorarighetto@icluiginono.edu.it::217be6d2-8aca-4d92-992d-1f9d2236dc2d" providerId="AD" clId="Web-{C652C49F-A09D-2000-D684-03C5981D2E34}" dt="2021-05-03T16:20:23.982" v="17"/>
        <pc:sldMkLst>
          <pc:docMk/>
          <pc:sldMk cId="890808890" sldId="261"/>
        </pc:sldMkLst>
      </pc:sldChg>
      <pc:sldChg chg="modTransition">
        <pc:chgData name="RIGHETTO ELEONORA" userId="S::eleonorarighetto@icluiginono.edu.it::217be6d2-8aca-4d92-992d-1f9d2236dc2d" providerId="AD" clId="Web-{C652C49F-A09D-2000-D684-03C5981D2E34}" dt="2021-05-03T16:20:35.983" v="19"/>
        <pc:sldMkLst>
          <pc:docMk/>
          <pc:sldMk cId="2337782565" sldId="262"/>
        </pc:sldMkLst>
      </pc:sldChg>
      <pc:sldChg chg="modTransition addCm">
        <pc:chgData name="RIGHETTO ELEONORA" userId="S::eleonorarighetto@icluiginono.edu.it::217be6d2-8aca-4d92-992d-1f9d2236dc2d" providerId="AD" clId="Web-{C652C49F-A09D-2000-D684-03C5981D2E34}" dt="2021-05-03T16:20:28.092" v="18"/>
        <pc:sldMkLst>
          <pc:docMk/>
          <pc:sldMk cId="3469812801" sldId="263"/>
        </pc:sldMkLst>
      </pc:sldChg>
      <pc:sldChg chg="ord modTransition">
        <pc:chgData name="RIGHETTO ELEONORA" userId="S::eleonorarighetto@icluiginono.edu.it::217be6d2-8aca-4d92-992d-1f9d2236dc2d" providerId="AD" clId="Web-{C652C49F-A09D-2000-D684-03C5981D2E34}" dt="2021-05-03T16:20:52.717" v="20"/>
        <pc:sldMkLst>
          <pc:docMk/>
          <pc:sldMk cId="3587349311" sldId="264"/>
        </pc:sldMkLst>
      </pc:sldChg>
      <pc:sldChg chg="ord modTransition">
        <pc:chgData name="RIGHETTO ELEONORA" userId="S::eleonorarighetto@icluiginono.edu.it::217be6d2-8aca-4d92-992d-1f9d2236dc2d" providerId="AD" clId="Web-{C652C49F-A09D-2000-D684-03C5981D2E34}" dt="2021-05-03T16:21:05.499" v="21"/>
        <pc:sldMkLst>
          <pc:docMk/>
          <pc:sldMk cId="2741674072" sldId="265"/>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1-23T00:51:53.614" idx="1">
    <p:pos x="10" y="10"/>
    <p:text>Qui lasciate un commento alle vostre modifiche
</p:text>
    <p:extLst>
      <p:ext uri="{C676402C-5697-4E1C-873F-D02D1690AC5C}">
        <p15:threadingInfo xmlns:p15="http://schemas.microsoft.com/office/powerpoint/2012/main" timeZoneBias="480"/>
      </p:ext>
    </p:extLst>
  </p:cm>
  <p:cm authorId="1" dt="2021-01-23T00:52:12.145" idx="2">
    <p:pos x="10" y="106"/>
    <p:text>..o rispondete ai compagni
</p:text>
    <p:extLst>
      <p:ext uri="{C676402C-5697-4E1C-873F-D02D1690AC5C}">
        <p15:threadingInfo xmlns:p15="http://schemas.microsoft.com/office/powerpoint/2012/main" timeZoneBias="480">
          <p15:parentCm authorId="1" idx="1"/>
        </p15:threadingInfo>
      </p:ext>
    </p:extLst>
  </p:cm>
  <p:cm authorId="1" dt="2021-03-31T02:40:34.069" idx="3">
    <p:pos x="10" y="202"/>
    <p:text>5 o 6 slides per presentare la vostra ricerca ai compagni. Utilizzate il materiale raccolto nel documento di Word
</p:text>
    <p:extLst>
      <p:ext uri="{C676402C-5697-4E1C-873F-D02D1690AC5C}">
        <p15:threadingInfo xmlns:p15="http://schemas.microsoft.com/office/powerpoint/2012/main" timeZoneBias="420">
          <p15:parentCm authorId="1" idx="1"/>
        </p15:threadingInfo>
      </p:ext>
    </p:extLst>
  </p:cm>
  <p:cm authorId="2" dt="2021-04-12T04:11:33.713" idx="1">
    <p:pos x="10" y="298"/>
    <p:text>buongiorno ho fatto le prime 4 slide
</p:text>
    <p:extLst>
      <p:ext uri="{C676402C-5697-4E1C-873F-D02D1690AC5C}">
        <p15:threadingInfo xmlns:p15="http://schemas.microsoft.com/office/powerpoint/2012/main" timeZoneBias="420">
          <p15:parentCm authorId="1" idx="1"/>
        </p15:threadingInfo>
      </p:ext>
    </p:extLst>
  </p:cm>
  <p:cm authorId="3" dt="2021-04-22T21:20:27.833" idx="1">
    <p:pos x="10" y="394"/>
    <p:text>Buongiorno ho fatto l'ultima slide
</p:text>
    <p:extLst>
      <p:ext uri="{C676402C-5697-4E1C-873F-D02D1690AC5C}">
        <p15:threadingInfo xmlns:p15="http://schemas.microsoft.com/office/powerpoint/2012/main" timeZoneBias="420">
          <p15:parentCm authorId="1" idx="1"/>
        </p15:threadingInfo>
      </p:ext>
    </p:extLst>
  </p:cm>
  <p:cm authorId="4" dt="2021-04-29T07:20:27.103" idx="1">
    <p:pos x="10" y="490"/>
    <p:text>buongiorno sot finendo di metter il mio materiale 
prof ci servirebbero più diapositive 
molto belle il lavoro che ai fatto ele e anche tu asia  molto bello spero che vi piaccia anche il mio lavoro 
</p:text>
    <p:extLst>
      <p:ext uri="{C676402C-5697-4E1C-873F-D02D1690AC5C}">
        <p15:threadingInfo xmlns:p15="http://schemas.microsoft.com/office/powerpoint/2012/main" timeZoneBias="420">
          <p15:parentCm authorId="1" idx="1"/>
        </p15:threadingInfo>
      </p:ext>
    </p:extLst>
  </p:cm>
  <p:cm authorId="4" dt="2021-04-29T07:41:00.916" idx="2">
    <p:pos x="10" y="586"/>
    <p:text>prof mi scusi mi sono servive 2 diapositive in più per il mio materiale spero che vada bene e ho modficato i titoli del materiale che ho messo cosi tutti i titoli sono uguali 
</p:text>
    <p:extLst>
      <p:ext uri="{C676402C-5697-4E1C-873F-D02D1690AC5C}">
        <p15:threadingInfo xmlns:p15="http://schemas.microsoft.com/office/powerpoint/2012/main" timeZoneBias="420">
          <p15:parentCm authorId="1" idx="1"/>
        </p15:threadingInfo>
      </p:ext>
    </p:extLst>
  </p:cm>
  <p:cm authorId="3" dt="2021-04-29T09:05:15.342" idx="2">
    <p:pos x="10" y="682"/>
    <p:text>Per me va bene il lavoro che  hai fatto Giacomo
</p:text>
    <p:extLst>
      <p:ext uri="{C676402C-5697-4E1C-873F-D02D1690AC5C}">
        <p15:threadingInfo xmlns:p15="http://schemas.microsoft.com/office/powerpoint/2012/main" timeZoneBias="420">
          <p15:parentCm authorId="1" idx="1"/>
        </p15:threadingInfo>
      </p:ext>
    </p:extLst>
  </p:cm>
  <p:cm authorId="2" dt="2021-04-29T12:14:24.898" idx="3">
    <p:pos x="10" y="778"/>
    <p:text>anche a me va benissimo il lavoro che avete fatto entrambi
</p:text>
    <p:extLst>
      <p:ext uri="{C676402C-5697-4E1C-873F-D02D1690AC5C}">
        <p15:threadingInfo xmlns:p15="http://schemas.microsoft.com/office/powerpoint/2012/main" timeZoneBias="420">
          <p15:parentCm authorId="1" idx="1"/>
        </p15:threadingInfo>
      </p:ext>
    </p:extLst>
  </p:cm>
  <p:cm authorId="4" dt="2021-05-03T08:50:18.883" idx="15">
    <p:pos x="10" y="874"/>
    <p:text>grazie 
</p:text>
    <p:extLst>
      <p:ext uri="{C676402C-5697-4E1C-873F-D02D1690AC5C}">
        <p15:threadingInfo xmlns:p15="http://schemas.microsoft.com/office/powerpoint/2012/main" timeZoneBias="420">
          <p15:parentCm authorId="1" idx="1"/>
        </p15:threadingInfo>
      </p:ext>
    </p:extLst>
  </p:cm>
  <p:cm authorId="4" dt="2021-05-03T09:14:05.082" idx="16">
    <p:pos x="10" y="970"/>
    <p:text>ciao 
</p:text>
    <p:extLst>
      <p:ext uri="{C676402C-5697-4E1C-873F-D02D1690AC5C}">
        <p15:threadingInfo xmlns:p15="http://schemas.microsoft.com/office/powerpoint/2012/main" timeZoneBias="420">
          <p15:parentCm authorId="1" idx="1"/>
        </p15:threadingInfo>
      </p:ext>
    </p:extLst>
  </p:cm>
  <p:cm authorId="4" dt="2021-05-03T09:14:15.535" idx="17">
    <p:pos x="10" y="1066"/>
    <p:text>ele
</p:text>
    <p:extLst>
      <p:ext uri="{C676402C-5697-4E1C-873F-D02D1690AC5C}">
        <p15:threadingInfo xmlns:p15="http://schemas.microsoft.com/office/powerpoint/2012/main" timeZoneBias="420">
          <p15:parentCm authorId="1" idx="1"/>
        </p15:threadingInfo>
      </p:ext>
    </p:extLst>
  </p:cm>
  <p:cm authorId="3" dt="2021-05-03T09:24:48.114" idx="4">
    <p:pos x="10" y="1162"/>
    <p:text>Ho aggiunto le transizioni per ogni slide, quando potete mi dite che ne pensate?
</p:text>
    <p:extLst>
      <p:ext uri="{C676402C-5697-4E1C-873F-D02D1690AC5C}">
        <p15:threadingInfo xmlns:p15="http://schemas.microsoft.com/office/powerpoint/2012/main" timeZoneBias="420">
          <p15:parentCm authorId="1" idx="1"/>
        </p15:threadingInfo>
      </p:ext>
    </p:extLst>
  </p:cm>
  <p:cm authorId="4" dt="2021-05-03T09:41:04.364" idx="19">
    <p:pos x="10" y="1258"/>
    <p:text>mi piacciono molto le animazionoi che hai messo ele proprio belle 
</p:text>
    <p:extLst>
      <p:ext uri="{C676402C-5697-4E1C-873F-D02D1690AC5C}">
        <p15:threadingInfo xmlns:p15="http://schemas.microsoft.com/office/powerpoint/2012/main" timeZoneBias="420">
          <p15:parentCm authorId="1" idx="1"/>
        </p15:threadingInfo>
      </p:ext>
    </p:extLst>
  </p:cm>
  <p:cm authorId="2" dt="2021-05-06T06:09:27.434" idx="4">
    <p:pos x="10" y="1354"/>
    <p:text>vero ele BRAVA
</p:text>
    <p:extLst>
      <p:ext uri="{C676402C-5697-4E1C-873F-D02D1690AC5C}">
        <p15:threadingInfo xmlns:p15="http://schemas.microsoft.com/office/powerpoint/2012/main" timeZoneBias="420">
          <p15:parentCm authorId="1" idx="1"/>
        </p15:threadingInfo>
      </p:ext>
    </p:extLst>
  </p:cm>
  <p:cm authorId="2" dt="2021-05-06T07:40:08.263" idx="11">
    <p:pos x="10" y="1450"/>
    <p:text>ho fatto alcune notifiche
</p:text>
    <p:extLst>
      <p:ext uri="{C676402C-5697-4E1C-873F-D02D1690AC5C}">
        <p15:threadingInfo xmlns:p15="http://schemas.microsoft.com/office/powerpoint/2012/main" timeZoneBias="420">
          <p15:parentCm authorId="1"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4-15T09:41:33.938" idx="4">
    <p:pos x="10" y="10"/>
    <p:text>Brava Asia
</p:text>
    <p:extLst>
      <p:ext uri="{C676402C-5697-4E1C-873F-D02D1690AC5C}">
        <p15:threadingInfo xmlns:p15="http://schemas.microsoft.com/office/powerpoint/2012/main" timeZoneBias="420"/>
      </p:ext>
    </p:extLst>
  </p:cm>
  <p:cm authorId="1" dt="2021-04-15T09:41:52.032" idx="5">
    <p:pos x="10" y="106"/>
    <p:text>Aprite i vostri commenti qui
</p:text>
    <p:extLst>
      <p:ext uri="{C676402C-5697-4E1C-873F-D02D1690AC5C}">
        <p15:threadingInfo xmlns:p15="http://schemas.microsoft.com/office/powerpoint/2012/main" timeZoneBias="420">
          <p15:parentCm authorId="1" idx="4"/>
        </p15:threadingInfo>
      </p:ext>
    </p:extLst>
  </p:cm>
  <p:cm authorId="2" dt="2021-04-29T09:26:16.627" idx="2">
    <p:pos x="10" y="202"/>
    <p:text>buona sera ho sistemato delle cose
</p:text>
    <p:extLst>
      <p:ext uri="{C676402C-5697-4E1C-873F-D02D1690AC5C}">
        <p15:threadingInfo xmlns:p15="http://schemas.microsoft.com/office/powerpoint/2012/main" timeZoneBias="420">
          <p15:parentCm authorId="1" idx="4"/>
        </p15:threadingInfo>
      </p:ext>
    </p:extLst>
  </p:cm>
  <p:cm authorId="4" dt="2021-04-30T06:03:51.011" idx="10">
    <p:pos x="10" y="298"/>
    <p:text>molto bello 
</p:text>
    <p:extLst>
      <p:ext uri="{C676402C-5697-4E1C-873F-D02D1690AC5C}">
        <p15:threadingInfo xmlns:p15="http://schemas.microsoft.com/office/powerpoint/2012/main" timeZoneBias="420">
          <p15:parentCm authorId="1" idx="4"/>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4" dt="2021-04-30T06:02:31.149" idx="8">
    <p:pos x="10" y="10"/>
    <p:text>secondo me va ringrandito un pocchino  qui le scritte ma puo essere anche di no  
</p:text>
    <p:extLst>
      <p:ext uri="{C676402C-5697-4E1C-873F-D02D1690AC5C}">
        <p15:threadingInfo xmlns:p15="http://schemas.microsoft.com/office/powerpoint/2012/main" timeZoneBias="420"/>
      </p:ext>
    </p:extLst>
  </p:cm>
  <p:cm authorId="4" dt="2021-04-30T06:02:37.477" idx="9">
    <p:pos x="10" y="106"/>
    <p:text>ditemi 
</p:text>
    <p:extLst>
      <p:ext uri="{C676402C-5697-4E1C-873F-D02D1690AC5C}">
        <p15:threadingInfo xmlns:p15="http://schemas.microsoft.com/office/powerpoint/2012/main" timeZoneBias="420">
          <p15:parentCm authorId="4" idx="8"/>
        </p15:threadingInfo>
      </p:ext>
    </p:extLst>
  </p:cm>
  <p:cm authorId="2" dt="2021-05-18T06:50:06.661" idx="12">
    <p:pos x="10" y="202"/>
    <p:text>per me va bene anche cosi tanto poi in classe le lavagna e grande quindi si vede meglio
</p:text>
    <p:extLst>
      <p:ext uri="{C676402C-5697-4E1C-873F-D02D1690AC5C}">
        <p15:threadingInfo xmlns:p15="http://schemas.microsoft.com/office/powerpoint/2012/main" timeZoneBias="420">
          <p15:parentCm authorId="4" idx="8"/>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4" dt="2021-04-30T06:00:25.021" idx="7">
    <p:pos x="10" y="10"/>
    <p:text>molto bello anche il tuo lovoro Asia 
</p:text>
    <p:extLst>
      <p:ext uri="{C676402C-5697-4E1C-873F-D02D1690AC5C}">
        <p15:threadingInfo xmlns:p15="http://schemas.microsoft.com/office/powerpoint/2012/main" timeZoneBias="420"/>
      </p:ext>
    </p:extLst>
  </p:cm>
  <p:cm authorId="2" dt="2021-05-18T06:50:23.552" idx="13">
    <p:pos x="10" y="106"/>
    <p:text>grazie
</p:text>
    <p:extLst>
      <p:ext uri="{C676402C-5697-4E1C-873F-D02D1690AC5C}">
        <p15:threadingInfo xmlns:p15="http://schemas.microsoft.com/office/powerpoint/2012/main" timeZoneBias="420">
          <p15:parentCm authorId="4" idx="7"/>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4" dt="2021-04-30T05:59:56.629" idx="6">
    <p:pos x="10" y="10"/>
    <p:text>molto bello quello che hai messo Eleonora 
</p:text>
    <p:extLst>
      <p:ext uri="{C676402C-5697-4E1C-873F-D02D1690AC5C}">
        <p15:threadingInfo xmlns:p15="http://schemas.microsoft.com/office/powerpoint/2012/main" timeZoneBias="4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4" dt="2021-04-30T06:04:38.215" idx="11">
    <p:pos x="10" y="10"/>
    <p:text>prof ho ringrandito ancora un po le scritte cosi si vede meglio 
</p:text>
    <p:extLst>
      <p:ext uri="{C676402C-5697-4E1C-873F-D02D1690AC5C}">
        <p15:threadingInfo xmlns:p15="http://schemas.microsoft.com/office/powerpoint/2012/main" timeZoneBias="420"/>
      </p:ext>
    </p:extLst>
  </p:cm>
  <p:cm authorId="3" dt="2021-05-03T09:14:56.566" idx="3">
    <p:pos x="10" y="106"/>
    <p:text>Giacomo una cosa che ho notato è che potresti mettere KIRKJUBOL BEACH con la slide sotto siccome hai messo la descrizione lì, e per il resto per me va bene.
</p:text>
    <p:extLst>
      <p:ext uri="{C676402C-5697-4E1C-873F-D02D1690AC5C}">
        <p15:threadingInfo xmlns:p15="http://schemas.microsoft.com/office/powerpoint/2012/main" timeZoneBias="420">
          <p15:parentCm authorId="4" idx="11"/>
        </p15:threadingInfo>
      </p:ext>
    </p:extLst>
  </p:cm>
  <p:cm authorId="4" dt="2021-05-03T09:28:06.481" idx="18">
    <p:pos x="10" y="202"/>
    <p:text>no che ho messo il testo di KIRKJUBOL BEACH nella diapositiva sotto perchè non  ci stava in questa 
</p:text>
    <p:extLst>
      <p:ext uri="{C676402C-5697-4E1C-873F-D02D1690AC5C}">
        <p15:threadingInfo xmlns:p15="http://schemas.microsoft.com/office/powerpoint/2012/main" timeZoneBias="420">
          <p15:parentCm authorId="4" idx="11"/>
        </p15:threadingInfo>
      </p:ext>
    </p:extLst>
  </p:cm>
  <p:cm authorId="2" dt="2021-05-06T06:12:43.307" idx="5">
    <p:pos x="10" y="298"/>
    <p:text>oppure possiamo mettere il testo piu piccolo se volete 
</p:text>
    <p:extLst>
      <p:ext uri="{C676402C-5697-4E1C-873F-D02D1690AC5C}">
        <p15:threadingInfo xmlns:p15="http://schemas.microsoft.com/office/powerpoint/2012/main" timeZoneBias="420">
          <p15:parentCm authorId="4" idx="11"/>
        </p15:threadingInfo>
      </p:ext>
    </p:extLst>
  </p:cm>
  <p:cm authorId="2" dt="2021-05-06T06:13:11.729" idx="6">
    <p:pos x="10" y="394"/>
    <p:text>oppure lo sintetizziamo
</p:text>
    <p:extLst>
      <p:ext uri="{C676402C-5697-4E1C-873F-D02D1690AC5C}">
        <p15:threadingInfo xmlns:p15="http://schemas.microsoft.com/office/powerpoint/2012/main" timeZoneBias="420">
          <p15:parentCm authorId="4" idx="11"/>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4" dt="2021-04-30T06:05:03.904" idx="12">
    <p:pos x="10" y="10"/>
    <p:text>ditemi se qui vi piace 
</p:text>
    <p:extLst>
      <p:ext uri="{C676402C-5697-4E1C-873F-D02D1690AC5C}">
        <p15:threadingInfo xmlns:p15="http://schemas.microsoft.com/office/powerpoint/2012/main" timeZoneBias="420"/>
      </p:ext>
    </p:extLst>
  </p:cm>
  <p:cm authorId="2" dt="2021-05-06T06:17:08.687" idx="10">
    <p:pos x="10" y="106"/>
    <p:text>okk
</p:text>
    <p:extLst>
      <p:ext uri="{C676402C-5697-4E1C-873F-D02D1690AC5C}">
        <p15:threadingInfo xmlns:p15="http://schemas.microsoft.com/office/powerpoint/2012/main" timeZoneBias="420">
          <p15:parentCm authorId="4" idx="12"/>
        </p15:threadingInfo>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4" dt="2021-04-30T05:57:54.282" idx="3">
    <p:pos x="10" y="10"/>
    <p:text>ho sistemato quello che dovevo sistemare cioè la spiaggia bianca
</p:text>
    <p:extLst>
      <p:ext uri="{C676402C-5697-4E1C-873F-D02D1690AC5C}">
        <p15:threadingInfo xmlns:p15="http://schemas.microsoft.com/office/powerpoint/2012/main" timeZoneBias="420"/>
      </p:ext>
    </p:extLst>
  </p:cm>
  <p:cm authorId="4" dt="2021-04-30T05:58:17.126" idx="4">
    <p:pos x="10" y="106"/>
    <p:text>ho aggiunto una diapositiva per mettere le fonti 
</p:text>
    <p:extLst>
      <p:ext uri="{C676402C-5697-4E1C-873F-D02D1690AC5C}">
        <p15:threadingInfo xmlns:p15="http://schemas.microsoft.com/office/powerpoint/2012/main" timeZoneBias="420">
          <p15:parentCm authorId="4" idx="3"/>
        </p15:threadingInfo>
      </p:ext>
    </p:extLst>
  </p:cm>
  <p:cm authorId="4" dt="2021-04-30T05:58:57.346" idx="5">
    <p:pos x="10" y="202"/>
    <p:text>spero che vi piaccia quello che ho sitemato 
</p:text>
    <p:extLst>
      <p:ext uri="{C676402C-5697-4E1C-873F-D02D1690AC5C}">
        <p15:threadingInfo xmlns:p15="http://schemas.microsoft.com/office/powerpoint/2012/main" timeZoneBias="420">
          <p15:parentCm authorId="4" idx="3"/>
        </p15:threadingInfo>
      </p:ext>
    </p:extLst>
  </p:cm>
  <p:cm authorId="2" dt="2021-05-06T06:14:28.528" idx="7">
    <p:pos x="10" y="298"/>
    <p:text>okk pero posso mettere il testo che stia al centro ?
</p:text>
    <p:extLst>
      <p:ext uri="{C676402C-5697-4E1C-873F-D02D1690AC5C}">
        <p15:threadingInfo xmlns:p15="http://schemas.microsoft.com/office/powerpoint/2012/main" timeZoneBias="420">
          <p15:parentCm authorId="4" idx="3"/>
        </p15:threadingInfo>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4" dt="2021-04-30T06:05:24.248" idx="13">
    <p:pos x="10" y="10"/>
    <p:text>ho aggiunto la diapositiva per le fonti 
</p:text>
    <p:extLst>
      <p:ext uri="{C676402C-5697-4E1C-873F-D02D1690AC5C}">
        <p15:threadingInfo xmlns:p15="http://schemas.microsoft.com/office/powerpoint/2012/main" timeZoneBias="420"/>
      </p:ext>
    </p:extLst>
  </p:cm>
  <p:cm authorId="4" dt="2021-04-30T06:08:49.676" idx="14">
    <p:pos x="10" y="106"/>
    <p:text>ho messo le fonti ditemi se ne ho persa qualcuna 
</p:text>
    <p:extLst>
      <p:ext uri="{C676402C-5697-4E1C-873F-D02D1690AC5C}">
        <p15:threadingInfo xmlns:p15="http://schemas.microsoft.com/office/powerpoint/2012/main" timeZoneBias="420">
          <p15:parentCm authorId="4" idx="13"/>
        </p15:threadingInfo>
      </p:ext>
    </p:extLst>
  </p:cm>
  <p:cm authorId="2" dt="2021-05-06T06:15:11.716" idx="8">
    <p:pos x="10" y="202"/>
    <p:text>okkk
</p:text>
    <p:extLst>
      <p:ext uri="{C676402C-5697-4E1C-873F-D02D1690AC5C}">
        <p15:threadingInfo xmlns:p15="http://schemas.microsoft.com/office/powerpoint/2012/main" timeZoneBias="420">
          <p15:parentCm authorId="4" idx="13"/>
        </p15:threadingInfo>
      </p:ext>
    </p:extLst>
  </p:cm>
  <p:cm authorId="2" dt="2021-05-06T06:16:04.655" idx="9">
    <p:pos x="10" y="298"/>
    <p:text>ho cambiato la scrittura ditemi se va bene se no la rimetto com'era 
</p:text>
    <p:extLst>
      <p:ext uri="{C676402C-5697-4E1C-873F-D02D1690AC5C}">
        <p15:threadingInfo xmlns:p15="http://schemas.microsoft.com/office/powerpoint/2012/main" timeZoneBias="420">
          <p15:parentCm authorId="4" idx="13"/>
        </p15:threadingInfo>
      </p:ext>
    </p:extLst>
  </p:cm>
  <p:cm authorId="1" dt="2021-05-06T22:35:09.736" idx="6">
    <p:pos x="10" y="394"/>
    <p:text>molto bene
</p:text>
    <p:extLst>
      <p:ext uri="{C676402C-5697-4E1C-873F-D02D1690AC5C}">
        <p15:threadingInfo xmlns:p15="http://schemas.microsoft.com/office/powerpoint/2012/main" timeZoneBias="420">
          <p15:parentCm authorId="4" idx="13"/>
        </p15:threadingInfo>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de-DE"/>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21.05.2021</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186192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21.05.2021</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424469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de-DE"/>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21.05.2021</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026842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21.05.2021</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26318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de-DE"/>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F64A8E5F-40E5-4553-9F3C-699F1A5B8145}" type="datetimeFigureOut">
              <a:rPr lang="de-DE" smtClean="0"/>
              <a:t>21.05.2021</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577393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5" name="Segnaposto data 4"/>
          <p:cNvSpPr>
            <a:spLocks noGrp="1"/>
          </p:cNvSpPr>
          <p:nvPr>
            <p:ph type="dt" sz="half" idx="10"/>
          </p:nvPr>
        </p:nvSpPr>
        <p:spPr/>
        <p:txBody>
          <a:bodyPr/>
          <a:lstStyle/>
          <a:p>
            <a:fld id="{F64A8E5F-40E5-4553-9F3C-699F1A5B8145}" type="datetimeFigureOut">
              <a:rPr lang="de-DE" smtClean="0"/>
              <a:t>21.05.2021</a:t>
            </a:fld>
            <a:endParaRPr lang="de-DE"/>
          </a:p>
        </p:txBody>
      </p:sp>
      <p:sp>
        <p:nvSpPr>
          <p:cNvPr id="6" name="Segnaposto piè di pagina 5"/>
          <p:cNvSpPr>
            <a:spLocks noGrp="1"/>
          </p:cNvSpPr>
          <p:nvPr>
            <p:ph type="ftr" sz="quarter" idx="11"/>
          </p:nvPr>
        </p:nvSpPr>
        <p:spPr/>
        <p:txBody>
          <a:bodyPr/>
          <a:lstStyle/>
          <a:p>
            <a:endParaRPr lang="de-DE"/>
          </a:p>
        </p:txBody>
      </p:sp>
      <p:sp>
        <p:nvSpPr>
          <p:cNvPr id="7" name="Segnaposto numero diapositiva 6"/>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284089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de-DE"/>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7" name="Segnaposto data 6"/>
          <p:cNvSpPr>
            <a:spLocks noGrp="1"/>
          </p:cNvSpPr>
          <p:nvPr>
            <p:ph type="dt" sz="half" idx="10"/>
          </p:nvPr>
        </p:nvSpPr>
        <p:spPr/>
        <p:txBody>
          <a:bodyPr/>
          <a:lstStyle/>
          <a:p>
            <a:fld id="{F64A8E5F-40E5-4553-9F3C-699F1A5B8145}" type="datetimeFigureOut">
              <a:rPr lang="de-DE" smtClean="0"/>
              <a:t>21.05.2021</a:t>
            </a:fld>
            <a:endParaRPr lang="de-DE"/>
          </a:p>
        </p:txBody>
      </p:sp>
      <p:sp>
        <p:nvSpPr>
          <p:cNvPr id="8" name="Segnaposto piè di pagina 7"/>
          <p:cNvSpPr>
            <a:spLocks noGrp="1"/>
          </p:cNvSpPr>
          <p:nvPr>
            <p:ph type="ftr" sz="quarter" idx="11"/>
          </p:nvPr>
        </p:nvSpPr>
        <p:spPr/>
        <p:txBody>
          <a:bodyPr/>
          <a:lstStyle/>
          <a:p>
            <a:endParaRPr lang="de-DE"/>
          </a:p>
        </p:txBody>
      </p:sp>
      <p:sp>
        <p:nvSpPr>
          <p:cNvPr id="9" name="Segnaposto numero diapositiva 8"/>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2747982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data 2"/>
          <p:cNvSpPr>
            <a:spLocks noGrp="1"/>
          </p:cNvSpPr>
          <p:nvPr>
            <p:ph type="dt" sz="half" idx="10"/>
          </p:nvPr>
        </p:nvSpPr>
        <p:spPr/>
        <p:txBody>
          <a:bodyPr/>
          <a:lstStyle/>
          <a:p>
            <a:fld id="{F64A8E5F-40E5-4553-9F3C-699F1A5B8145}" type="datetimeFigureOut">
              <a:rPr lang="de-DE" smtClean="0"/>
              <a:t>21.05.2021</a:t>
            </a:fld>
            <a:endParaRPr lang="de-DE"/>
          </a:p>
        </p:txBody>
      </p:sp>
      <p:sp>
        <p:nvSpPr>
          <p:cNvPr id="4" name="Segnaposto piè di pagina 3"/>
          <p:cNvSpPr>
            <a:spLocks noGrp="1"/>
          </p:cNvSpPr>
          <p:nvPr>
            <p:ph type="ftr" sz="quarter" idx="11"/>
          </p:nvPr>
        </p:nvSpPr>
        <p:spPr/>
        <p:txBody>
          <a:bodyPr/>
          <a:lstStyle/>
          <a:p>
            <a:endParaRPr lang="de-DE"/>
          </a:p>
        </p:txBody>
      </p:sp>
      <p:sp>
        <p:nvSpPr>
          <p:cNvPr id="5" name="Segnaposto numero diapositiva 4"/>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31782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64A8E5F-40E5-4553-9F3C-699F1A5B8145}" type="datetimeFigureOut">
              <a:rPr lang="de-DE" smtClean="0"/>
              <a:t>21.05.2021</a:t>
            </a:fld>
            <a:endParaRPr lang="de-DE"/>
          </a:p>
        </p:txBody>
      </p:sp>
      <p:sp>
        <p:nvSpPr>
          <p:cNvPr id="3" name="Segnaposto piè di pagina 2"/>
          <p:cNvSpPr>
            <a:spLocks noGrp="1"/>
          </p:cNvSpPr>
          <p:nvPr>
            <p:ph type="ftr" sz="quarter" idx="11"/>
          </p:nvPr>
        </p:nvSpPr>
        <p:spPr/>
        <p:txBody>
          <a:bodyPr/>
          <a:lstStyle/>
          <a:p>
            <a:endParaRPr lang="de-DE"/>
          </a:p>
        </p:txBody>
      </p:sp>
      <p:sp>
        <p:nvSpPr>
          <p:cNvPr id="4" name="Segnaposto numero diapositiva 3"/>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894095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de-DE"/>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64A8E5F-40E5-4553-9F3C-699F1A5B8145}" type="datetimeFigureOut">
              <a:rPr lang="de-DE" smtClean="0"/>
              <a:t>21.05.2021</a:t>
            </a:fld>
            <a:endParaRPr lang="de-DE"/>
          </a:p>
        </p:txBody>
      </p:sp>
      <p:sp>
        <p:nvSpPr>
          <p:cNvPr id="6" name="Segnaposto piè di pagina 5"/>
          <p:cNvSpPr>
            <a:spLocks noGrp="1"/>
          </p:cNvSpPr>
          <p:nvPr>
            <p:ph type="ftr" sz="quarter" idx="11"/>
          </p:nvPr>
        </p:nvSpPr>
        <p:spPr/>
        <p:txBody>
          <a:bodyPr/>
          <a:lstStyle/>
          <a:p>
            <a:endParaRPr lang="de-DE"/>
          </a:p>
        </p:txBody>
      </p:sp>
      <p:sp>
        <p:nvSpPr>
          <p:cNvPr id="7" name="Segnaposto numero diapositiva 6"/>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2365816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de-DE"/>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64A8E5F-40E5-4553-9F3C-699F1A5B8145}" type="datetimeFigureOut">
              <a:rPr lang="de-DE" smtClean="0"/>
              <a:t>21.05.2021</a:t>
            </a:fld>
            <a:endParaRPr lang="de-DE"/>
          </a:p>
        </p:txBody>
      </p:sp>
      <p:sp>
        <p:nvSpPr>
          <p:cNvPr id="6" name="Segnaposto piè di pagina 5"/>
          <p:cNvSpPr>
            <a:spLocks noGrp="1"/>
          </p:cNvSpPr>
          <p:nvPr>
            <p:ph type="ftr" sz="quarter" idx="11"/>
          </p:nvPr>
        </p:nvSpPr>
        <p:spPr/>
        <p:txBody>
          <a:bodyPr/>
          <a:lstStyle/>
          <a:p>
            <a:endParaRPr lang="de-DE"/>
          </a:p>
        </p:txBody>
      </p:sp>
      <p:sp>
        <p:nvSpPr>
          <p:cNvPr id="7" name="Segnaposto numero diapositiva 6"/>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1688576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de-DE"/>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A8E5F-40E5-4553-9F3C-699F1A5B8145}" type="datetimeFigureOut">
              <a:rPr lang="de-DE" smtClean="0"/>
              <a:t>21.05.2021</a:t>
            </a:fld>
            <a:endParaRPr lang="de-DE"/>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CD45B7-DFE2-4393-8D37-380FC36BF3AA}" type="slidenum">
              <a:rPr lang="de-DE" smtClean="0"/>
              <a:t>‹N›</a:t>
            </a:fld>
            <a:endParaRPr lang="de-DE"/>
          </a:p>
        </p:txBody>
      </p:sp>
    </p:spTree>
    <p:extLst>
      <p:ext uri="{BB962C8B-B14F-4D97-AF65-F5344CB8AC3E}">
        <p14:creationId xmlns:p14="http://schemas.microsoft.com/office/powerpoint/2010/main" val="1801931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otizie.it/le-spiagge-piu-belle-dellislanda/?refresh_ce" TargetMode="External"/><Relationship Id="rId7" Type="http://schemas.openxmlformats.org/officeDocument/2006/relationships/comments" Target="../comments/comment9.xml"/><Relationship Id="rId2" Type="http://schemas.openxmlformats.org/officeDocument/2006/relationships/hyperlink" Target="https://it.wikipedia.org/wiki/V%C3%ADk_%C3%AD_M%C3%BDrdal" TargetMode="External"/><Relationship Id="rId1" Type="http://schemas.openxmlformats.org/officeDocument/2006/relationships/slideLayout" Target="../slideLayouts/slideLayout2.xml"/><Relationship Id="rId6" Type="http://schemas.openxmlformats.org/officeDocument/2006/relationships/hyperlink" Target="https://it.foursquare.com/v/h%C3%A1lsanefshellir/4dca773cc65bebb82f38b32b" TargetMode="External"/><Relationship Id="rId5" Type="http://schemas.openxmlformats.org/officeDocument/2006/relationships/hyperlink" Target="https://it.wikipedia.org/wiki/V%25%C3ADk_%C3%AD_M%C3%BDrdal#H%C3%A1lsanefshellir" TargetMode="External"/><Relationship Id="rId4" Type="http://schemas.openxmlformats.org/officeDocument/2006/relationships/hyperlink" Target="https://www.notizie.it/le-spiagge-piu-belle-dellisland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4" descr="Immagine che contiene cielo, acqua, esterni, tramonto&#10;&#10;Descrizione generata automaticamente">
            <a:extLst>
              <a:ext uri="{FF2B5EF4-FFF2-40B4-BE49-F238E27FC236}">
                <a16:creationId xmlns:a16="http://schemas.microsoft.com/office/drawing/2014/main" id="{F0C2FF2B-C9CA-4EDE-BEFE-7DF5D1392CEB}"/>
              </a:ext>
            </a:extLst>
          </p:cNvPr>
          <p:cNvPicPr>
            <a:picLocks noChangeAspect="1"/>
          </p:cNvPicPr>
          <p:nvPr/>
        </p:nvPicPr>
        <p:blipFill rotWithShape="1">
          <a:blip r:embed="rId2"/>
          <a:srcRect t="9274"/>
          <a:stretch/>
        </p:blipFill>
        <p:spPr>
          <a:xfrm>
            <a:off x="-3047" y="10"/>
            <a:ext cx="12307017" cy="6857990"/>
          </a:xfrm>
          <a:prstGeom prst="rect">
            <a:avLst/>
          </a:prstGeom>
        </p:spPr>
      </p:pic>
      <p:sp>
        <p:nvSpPr>
          <p:cNvPr id="16"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de-DE" sz="5200">
                <a:solidFill>
                  <a:srgbClr val="FFFFFF"/>
                </a:solidFill>
                <a:latin typeface="Algerian"/>
                <a:cs typeface="Calibri Light"/>
              </a:rPr>
              <a:t>Le spiaggie più belle dell'islanda</a:t>
            </a:r>
          </a:p>
        </p:txBody>
      </p:sp>
      <p:sp>
        <p:nvSpPr>
          <p:cNvPr id="3" name="Sottotitolo 2"/>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r>
              <a:rPr lang="de-DE">
                <a:solidFill>
                  <a:srgbClr val="FFFFFF"/>
                </a:solidFill>
                <a:cs typeface="Calibri"/>
              </a:rPr>
              <a:t>Asia c., Eleonora, Giacomo, Marzia </a:t>
            </a:r>
          </a:p>
        </p:txBody>
      </p:sp>
    </p:spTree>
    <p:extLst>
      <p:ext uri="{BB962C8B-B14F-4D97-AF65-F5344CB8AC3E}">
        <p14:creationId xmlns:p14="http://schemas.microsoft.com/office/powerpoint/2010/main" val="39625839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DFF2C6-9127-4BFA-A815-9ADC0D8870C6}"/>
              </a:ext>
            </a:extLst>
          </p:cNvPr>
          <p:cNvSpPr>
            <a:spLocks noGrp="1"/>
          </p:cNvSpPr>
          <p:nvPr>
            <p:ph type="title"/>
          </p:nvPr>
        </p:nvSpPr>
        <p:spPr>
          <a:xfrm>
            <a:off x="838200" y="67469"/>
            <a:ext cx="10515600" cy="801689"/>
          </a:xfrm>
        </p:spPr>
        <p:txBody>
          <a:bodyPr/>
          <a:lstStyle/>
          <a:p>
            <a:r>
              <a:rPr lang="it-IT">
                <a:latin typeface="Algerian"/>
                <a:ea typeface="+mj-lt"/>
                <a:cs typeface="+mj-lt"/>
              </a:rPr>
              <a:t>                  </a:t>
            </a:r>
            <a:r>
              <a:rPr lang="it-IT">
                <a:solidFill>
                  <a:srgbClr val="038AA8"/>
                </a:solidFill>
                <a:latin typeface="Algerian"/>
                <a:ea typeface="+mj-lt"/>
                <a:cs typeface="+mj-lt"/>
              </a:rPr>
              <a:t>Le spiagge nere</a:t>
            </a:r>
            <a:r>
              <a:rPr lang="it-IT">
                <a:ea typeface="+mj-lt"/>
                <a:cs typeface="+mj-lt"/>
              </a:rPr>
              <a:t> </a:t>
            </a:r>
            <a:endParaRPr lang="it-IT"/>
          </a:p>
        </p:txBody>
      </p:sp>
      <p:sp>
        <p:nvSpPr>
          <p:cNvPr id="3" name="Segnaposto contenuto 2">
            <a:extLst>
              <a:ext uri="{FF2B5EF4-FFF2-40B4-BE49-F238E27FC236}">
                <a16:creationId xmlns:a16="http://schemas.microsoft.com/office/drawing/2014/main" id="{AC120B45-3F63-4DC1-B3DB-82507F990B04}"/>
              </a:ext>
            </a:extLst>
          </p:cNvPr>
          <p:cNvSpPr>
            <a:spLocks noGrp="1"/>
          </p:cNvSpPr>
          <p:nvPr>
            <p:ph idx="1"/>
          </p:nvPr>
        </p:nvSpPr>
        <p:spPr>
          <a:xfrm>
            <a:off x="254795" y="873126"/>
            <a:ext cx="11622879" cy="5780086"/>
          </a:xfrm>
        </p:spPr>
        <p:txBody>
          <a:bodyPr vert="horz" lIns="91440" tIns="45720" rIns="91440" bIns="45720" rtlCol="0" anchor="t">
            <a:normAutofit lnSpcReduction="10000"/>
          </a:bodyPr>
          <a:lstStyle/>
          <a:p>
            <a:pPr algn="ctr"/>
            <a:r>
              <a:rPr lang="it-IT" sz="2400" err="1">
                <a:latin typeface="Bookman Old Style"/>
                <a:ea typeface="+mn-lt"/>
                <a:cs typeface="+mn-lt"/>
              </a:rPr>
              <a:t>Reynisfjara</a:t>
            </a:r>
            <a:r>
              <a:rPr lang="it-IT" sz="2400">
                <a:latin typeface="Bookman Old Style"/>
                <a:ea typeface="+mn-lt"/>
                <a:cs typeface="+mn-lt"/>
              </a:rPr>
              <a:t>, soprannominata “la </a:t>
            </a:r>
            <a:r>
              <a:rPr lang="it-IT" sz="2400" b="1">
                <a:latin typeface="Bookman Old Style"/>
                <a:ea typeface="+mn-lt"/>
                <a:cs typeface="+mn-lt"/>
              </a:rPr>
              <a:t>spiaggia</a:t>
            </a:r>
            <a:r>
              <a:rPr lang="it-IT" sz="2400">
                <a:latin typeface="Bookman Old Style"/>
                <a:ea typeface="+mn-lt"/>
                <a:cs typeface="+mn-lt"/>
              </a:rPr>
              <a:t> </a:t>
            </a:r>
            <a:r>
              <a:rPr lang="it-IT" sz="2400" b="1">
                <a:latin typeface="Bookman Old Style"/>
                <a:ea typeface="+mn-lt"/>
                <a:cs typeface="+mn-lt"/>
              </a:rPr>
              <a:t>nera”</a:t>
            </a:r>
            <a:r>
              <a:rPr lang="it-IT" sz="2400">
                <a:latin typeface="Bookman Old Style"/>
                <a:ea typeface="+mn-lt"/>
                <a:cs typeface="+mn-lt"/>
              </a:rPr>
              <a:t> si trova a circa 180 Km dalla capitale Reykjavik, nei pressi del villaggio di </a:t>
            </a:r>
            <a:r>
              <a:rPr lang="it-IT" sz="2400" err="1">
                <a:latin typeface="Bookman Old Style"/>
                <a:ea typeface="+mn-lt"/>
                <a:cs typeface="+mn-lt"/>
              </a:rPr>
              <a:t>Vik</a:t>
            </a:r>
            <a:r>
              <a:rPr lang="it-IT" sz="2400">
                <a:latin typeface="Bookman Old Style"/>
                <a:ea typeface="+mn-lt"/>
                <a:cs typeface="+mn-lt"/>
              </a:rPr>
              <a:t>. La </a:t>
            </a:r>
            <a:r>
              <a:rPr lang="it-IT" sz="2400" b="1">
                <a:latin typeface="Bookman Old Style"/>
                <a:ea typeface="+mn-lt"/>
                <a:cs typeface="+mn-lt"/>
              </a:rPr>
              <a:t>spiaggia</a:t>
            </a:r>
            <a:r>
              <a:rPr lang="it-IT" sz="2400">
                <a:latin typeface="Bookman Old Style"/>
                <a:ea typeface="+mn-lt"/>
                <a:cs typeface="+mn-lt"/>
              </a:rPr>
              <a:t> è completamente ricoperta da una sabbia </a:t>
            </a:r>
            <a:r>
              <a:rPr lang="it-IT" sz="2400" b="1">
                <a:latin typeface="Bookman Old Style"/>
                <a:ea typeface="+mn-lt"/>
                <a:cs typeface="+mn-lt"/>
              </a:rPr>
              <a:t>nera</a:t>
            </a:r>
            <a:r>
              <a:rPr lang="it-IT" sz="2400">
                <a:latin typeface="Bookman Old Style"/>
                <a:ea typeface="+mn-lt"/>
                <a:cs typeface="+mn-lt"/>
              </a:rPr>
              <a:t> generata dalla cenere e dai detriti di origine vulcanica prodotti dall'erosione.</a:t>
            </a:r>
          </a:p>
          <a:p>
            <a:pPr algn="ctr"/>
            <a:endParaRPr lang="it-IT" sz="2400">
              <a:latin typeface="Bookman Old Style"/>
              <a:cs typeface="Calibri"/>
            </a:endParaRPr>
          </a:p>
          <a:p>
            <a:pPr algn="ctr"/>
            <a:endParaRPr lang="it-IT" sz="2400">
              <a:latin typeface="Bookman Old Style"/>
              <a:cs typeface="Calibri"/>
            </a:endParaRPr>
          </a:p>
          <a:p>
            <a:pPr algn="ctr"/>
            <a:endParaRPr lang="it-IT" sz="2400">
              <a:latin typeface="Bookman Old Style"/>
              <a:cs typeface="Calibri"/>
            </a:endParaRPr>
          </a:p>
          <a:p>
            <a:pPr algn="ctr"/>
            <a:endParaRPr lang="it-IT" sz="2400">
              <a:latin typeface="Bookman Old Style"/>
              <a:cs typeface="Calibri"/>
            </a:endParaRPr>
          </a:p>
          <a:p>
            <a:pPr algn="ctr"/>
            <a:endParaRPr lang="it-IT" sz="2400">
              <a:latin typeface="Bookman Old Style"/>
              <a:cs typeface="Calibri"/>
            </a:endParaRPr>
          </a:p>
          <a:p>
            <a:pPr algn="ctr"/>
            <a:endParaRPr lang="it-IT" sz="2400">
              <a:latin typeface="Bookman Old Style"/>
              <a:cs typeface="Calibri"/>
            </a:endParaRPr>
          </a:p>
          <a:p>
            <a:pPr marL="0" indent="0" algn="ctr">
              <a:buNone/>
            </a:pPr>
            <a:endParaRPr lang="it-IT" sz="2400">
              <a:latin typeface="Bookman Old Style"/>
              <a:cs typeface="Calibri"/>
            </a:endParaRPr>
          </a:p>
          <a:p>
            <a:pPr marL="0" indent="0" algn="ctr">
              <a:buNone/>
            </a:pPr>
            <a:endParaRPr lang="it-IT" sz="2400">
              <a:latin typeface="Bookman Old Style"/>
              <a:ea typeface="+mn-lt"/>
              <a:cs typeface="+mn-lt"/>
            </a:endParaRPr>
          </a:p>
          <a:p>
            <a:pPr marL="0" indent="0" algn="ctr">
              <a:buNone/>
            </a:pPr>
            <a:endParaRPr lang="it-IT" sz="2400">
              <a:latin typeface="Bookman Old Style"/>
              <a:ea typeface="+mn-lt"/>
              <a:cs typeface="+mn-lt"/>
            </a:endParaRPr>
          </a:p>
          <a:p>
            <a:pPr algn="ctr"/>
            <a:r>
              <a:rPr lang="it-IT" sz="2400">
                <a:ea typeface="+mn-lt"/>
                <a:cs typeface="+mn-lt"/>
              </a:rPr>
              <a:t> Si trova ai piedi del ghiacciaio </a:t>
            </a:r>
            <a:r>
              <a:rPr lang="it-IT" sz="2400" err="1">
                <a:ea typeface="+mn-lt"/>
                <a:cs typeface="+mn-lt"/>
              </a:rPr>
              <a:t>Mýrdalsjökull</a:t>
            </a:r>
            <a:r>
              <a:rPr lang="it-IT" sz="2400">
                <a:ea typeface="+mn-lt"/>
                <a:cs typeface="+mn-lt"/>
              </a:rPr>
              <a:t>, che copre la cima del vulcano </a:t>
            </a:r>
            <a:r>
              <a:rPr lang="it-IT" sz="2400" err="1">
                <a:ea typeface="+mn-lt"/>
                <a:cs typeface="+mn-lt"/>
              </a:rPr>
              <a:t>Katla</a:t>
            </a:r>
            <a:r>
              <a:rPr lang="it-IT" sz="2400">
                <a:ea typeface="+mn-lt"/>
                <a:cs typeface="+mn-lt"/>
              </a:rPr>
              <a:t>, il che la espone a rischi di inondazione nel caso di ripresa dell'attività eruttiva da parte del vulcano.</a:t>
            </a:r>
            <a:endParaRPr lang="it-IT" sz="2400">
              <a:latin typeface="Bookman Old Style"/>
              <a:cs typeface="Calibri"/>
            </a:endParaRPr>
          </a:p>
        </p:txBody>
      </p:sp>
      <p:pic>
        <p:nvPicPr>
          <p:cNvPr id="4" name="Immagine 4" descr="Immagine che contiene esterni, roccia, natura, pietra&#10;&#10;Descrizione generata automaticamente">
            <a:extLst>
              <a:ext uri="{FF2B5EF4-FFF2-40B4-BE49-F238E27FC236}">
                <a16:creationId xmlns:a16="http://schemas.microsoft.com/office/drawing/2014/main" id="{29B10218-8683-4DEF-9885-C59737EC4800}"/>
              </a:ext>
            </a:extLst>
          </p:cNvPr>
          <p:cNvPicPr>
            <a:picLocks noChangeAspect="1"/>
          </p:cNvPicPr>
          <p:nvPr/>
        </p:nvPicPr>
        <p:blipFill>
          <a:blip r:embed="rId2"/>
          <a:stretch>
            <a:fillRect/>
          </a:stretch>
        </p:blipFill>
        <p:spPr>
          <a:xfrm>
            <a:off x="842962" y="2493869"/>
            <a:ext cx="5100635" cy="3120417"/>
          </a:xfrm>
          <a:prstGeom prst="rect">
            <a:avLst/>
          </a:prstGeom>
        </p:spPr>
      </p:pic>
      <p:pic>
        <p:nvPicPr>
          <p:cNvPr id="5" name="Immagine 5" descr="Immagine che contiene cielo, esterni, spiaggia, natura&#10;&#10;Descrizione generata automaticamente">
            <a:extLst>
              <a:ext uri="{FF2B5EF4-FFF2-40B4-BE49-F238E27FC236}">
                <a16:creationId xmlns:a16="http://schemas.microsoft.com/office/drawing/2014/main" id="{2FAE72C4-2F02-48E0-9BEB-78A0028996C8}"/>
              </a:ext>
            </a:extLst>
          </p:cNvPr>
          <p:cNvPicPr>
            <a:picLocks noChangeAspect="1"/>
          </p:cNvPicPr>
          <p:nvPr/>
        </p:nvPicPr>
        <p:blipFill>
          <a:blip r:embed="rId3"/>
          <a:stretch>
            <a:fillRect/>
          </a:stretch>
        </p:blipFill>
        <p:spPr>
          <a:xfrm>
            <a:off x="6522245" y="2501938"/>
            <a:ext cx="5148260" cy="3068562"/>
          </a:xfrm>
          <a:prstGeom prst="rect">
            <a:avLst/>
          </a:prstGeom>
        </p:spPr>
      </p:pic>
    </p:spTree>
    <p:extLst>
      <p:ext uri="{BB962C8B-B14F-4D97-AF65-F5344CB8AC3E}">
        <p14:creationId xmlns:p14="http://schemas.microsoft.com/office/powerpoint/2010/main" val="942809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EBFADE-5B29-479A-A85D-DB0009F5C796}"/>
              </a:ext>
            </a:extLst>
          </p:cNvPr>
          <p:cNvSpPr>
            <a:spLocks noGrp="1"/>
          </p:cNvSpPr>
          <p:nvPr>
            <p:ph type="title"/>
          </p:nvPr>
        </p:nvSpPr>
        <p:spPr>
          <a:xfrm>
            <a:off x="838200" y="5691"/>
            <a:ext cx="10515600" cy="908620"/>
          </a:xfrm>
        </p:spPr>
        <p:txBody>
          <a:bodyPr/>
          <a:lstStyle/>
          <a:p>
            <a:r>
              <a:rPr lang="it-IT">
                <a:solidFill>
                  <a:srgbClr val="038AA8"/>
                </a:solidFill>
                <a:latin typeface="Algerian"/>
                <a:ea typeface="+mj-lt"/>
                <a:cs typeface="+mj-lt"/>
              </a:rPr>
              <a:t>               NAUTHOLSVIK BEACH</a:t>
            </a:r>
          </a:p>
        </p:txBody>
      </p:sp>
      <p:sp>
        <p:nvSpPr>
          <p:cNvPr id="6" name="Segnaposto contenuto 5">
            <a:extLst>
              <a:ext uri="{FF2B5EF4-FFF2-40B4-BE49-F238E27FC236}">
                <a16:creationId xmlns:a16="http://schemas.microsoft.com/office/drawing/2014/main" id="{5D3F734A-FEC2-4227-9D01-A4E7283EB75B}"/>
              </a:ext>
            </a:extLst>
          </p:cNvPr>
          <p:cNvSpPr>
            <a:spLocks noGrp="1"/>
          </p:cNvSpPr>
          <p:nvPr>
            <p:ph idx="1"/>
          </p:nvPr>
        </p:nvSpPr>
        <p:spPr>
          <a:xfrm>
            <a:off x="363748" y="919852"/>
            <a:ext cx="11464504" cy="5674054"/>
          </a:xfrm>
        </p:spPr>
        <p:txBody>
          <a:bodyPr vert="horz" lIns="91440" tIns="45720" rIns="91440" bIns="45720" rtlCol="0" anchor="t">
            <a:normAutofit fontScale="92500" lnSpcReduction="20000"/>
          </a:bodyPr>
          <a:lstStyle/>
          <a:p>
            <a:pPr algn="ctr"/>
            <a:r>
              <a:rPr lang="it-IT" sz="2400">
                <a:latin typeface="Bookman Old Style"/>
                <a:ea typeface="+mn-lt"/>
                <a:cs typeface="+mn-lt"/>
              </a:rPr>
              <a:t>È una delle più popolari proprio grazie alla caratteristica che la identifica. Questa spiaggia, infatti, ha una sorgente di acqua calda artificiale che scorrendo nella baia permette di fare il bagno in qualsiasi periodo dell’anno.</a:t>
            </a:r>
          </a:p>
          <a:p>
            <a:pPr algn="ctr"/>
            <a:endParaRPr lang="it-IT" sz="2400">
              <a:latin typeface="Bookman Old Style"/>
              <a:cs typeface="Calibri"/>
            </a:endParaRPr>
          </a:p>
          <a:p>
            <a:pPr algn="ctr"/>
            <a:endParaRPr lang="it-IT" sz="2400">
              <a:latin typeface="Bookman Old Style"/>
              <a:cs typeface="Calibri"/>
            </a:endParaRPr>
          </a:p>
          <a:p>
            <a:pPr algn="ctr"/>
            <a:endParaRPr lang="it-IT" sz="2400">
              <a:latin typeface="Bookman Old Style"/>
              <a:cs typeface="Calibri"/>
            </a:endParaRPr>
          </a:p>
          <a:p>
            <a:pPr algn="ctr"/>
            <a:endParaRPr lang="it-IT" sz="2400">
              <a:latin typeface="Bookman Old Style"/>
              <a:cs typeface="Calibri"/>
            </a:endParaRPr>
          </a:p>
          <a:p>
            <a:pPr algn="ctr"/>
            <a:endParaRPr lang="it-IT" sz="2400">
              <a:latin typeface="Bookman Old Style"/>
              <a:cs typeface="Calibri"/>
            </a:endParaRPr>
          </a:p>
          <a:p>
            <a:pPr algn="ctr"/>
            <a:endParaRPr lang="it-IT" sz="2400">
              <a:latin typeface="Bookman Old Style"/>
              <a:cs typeface="Calibri"/>
            </a:endParaRPr>
          </a:p>
          <a:p>
            <a:pPr algn="ctr"/>
            <a:endParaRPr lang="it-IT" sz="2400">
              <a:latin typeface="Bookman Old Style"/>
              <a:cs typeface="Calibri"/>
            </a:endParaRPr>
          </a:p>
          <a:p>
            <a:pPr algn="ctr"/>
            <a:endParaRPr lang="it-IT" sz="2400">
              <a:ea typeface="+mn-lt"/>
              <a:cs typeface="+mn-lt"/>
            </a:endParaRPr>
          </a:p>
          <a:p>
            <a:pPr algn="ctr"/>
            <a:endParaRPr lang="it-IT" sz="2400">
              <a:ea typeface="+mn-lt"/>
              <a:cs typeface="+mn-lt"/>
            </a:endParaRPr>
          </a:p>
          <a:p>
            <a:pPr algn="ctr"/>
            <a:endParaRPr lang="it-IT" sz="2400">
              <a:latin typeface="Bookman Old Style"/>
              <a:ea typeface="+mn-lt"/>
              <a:cs typeface="+mn-lt"/>
            </a:endParaRPr>
          </a:p>
          <a:p>
            <a:pPr algn="ctr"/>
            <a:r>
              <a:rPr lang="it-IT" sz="2400">
                <a:latin typeface="Bookman Old Style"/>
                <a:ea typeface="+mn-lt"/>
                <a:cs typeface="+mn-lt"/>
              </a:rPr>
              <a:t>È l’unica del suo genere in </a:t>
            </a:r>
            <a:r>
              <a:rPr lang="it-IT" sz="2400" b="1">
                <a:latin typeface="Bookman Old Style"/>
                <a:ea typeface="+mn-lt"/>
                <a:cs typeface="+mn-lt"/>
              </a:rPr>
              <a:t>Islanda</a:t>
            </a:r>
            <a:r>
              <a:rPr lang="it-IT" sz="2400">
                <a:latin typeface="Bookman Old Style"/>
                <a:ea typeface="+mn-lt"/>
                <a:cs typeface="+mn-lt"/>
              </a:rPr>
              <a:t> </a:t>
            </a:r>
            <a:r>
              <a:rPr lang="it-IT" sz="2400" err="1">
                <a:latin typeface="Bookman Old Style"/>
                <a:ea typeface="+mn-lt"/>
                <a:cs typeface="+mn-lt"/>
              </a:rPr>
              <a:t>eall’interno</a:t>
            </a:r>
            <a:r>
              <a:rPr lang="it-IT" sz="2400">
                <a:latin typeface="Bookman Old Style"/>
                <a:ea typeface="+mn-lt"/>
                <a:cs typeface="+mn-lt"/>
              </a:rPr>
              <a:t> della baia la temperatura è generalmente più calda rispetto a quella dell’oceano che in estate non supera i 16°C. </a:t>
            </a:r>
            <a:endParaRPr lang="it-IT" sz="2400">
              <a:latin typeface="Bookman Old Style"/>
              <a:cs typeface="Calibri"/>
            </a:endParaRPr>
          </a:p>
        </p:txBody>
      </p:sp>
      <p:pic>
        <p:nvPicPr>
          <p:cNvPr id="7" name="Immagine 7" descr="Immagine che contiene acqua, cielo, esterni, natura&#10;&#10;Descrizione generata automaticamente">
            <a:extLst>
              <a:ext uri="{FF2B5EF4-FFF2-40B4-BE49-F238E27FC236}">
                <a16:creationId xmlns:a16="http://schemas.microsoft.com/office/drawing/2014/main" id="{0A57C143-D3D2-48CD-BD78-0E18721E4E81}"/>
              </a:ext>
            </a:extLst>
          </p:cNvPr>
          <p:cNvPicPr>
            <a:picLocks noChangeAspect="1"/>
          </p:cNvPicPr>
          <p:nvPr/>
        </p:nvPicPr>
        <p:blipFill>
          <a:blip r:embed="rId2"/>
          <a:stretch>
            <a:fillRect/>
          </a:stretch>
        </p:blipFill>
        <p:spPr>
          <a:xfrm>
            <a:off x="1105889" y="2409557"/>
            <a:ext cx="4775617" cy="2887152"/>
          </a:xfrm>
          <a:prstGeom prst="rect">
            <a:avLst/>
          </a:prstGeom>
        </p:spPr>
      </p:pic>
      <p:pic>
        <p:nvPicPr>
          <p:cNvPr id="8" name="Immagine 8" descr="Immagine che contiene cielo, esterni, costa, nuvole&#10;&#10;Descrizione generata automaticamente">
            <a:extLst>
              <a:ext uri="{FF2B5EF4-FFF2-40B4-BE49-F238E27FC236}">
                <a16:creationId xmlns:a16="http://schemas.microsoft.com/office/drawing/2014/main" id="{E8E559F1-29F0-49E6-9A16-855C0BFF7804}"/>
              </a:ext>
            </a:extLst>
          </p:cNvPr>
          <p:cNvPicPr>
            <a:picLocks noChangeAspect="1"/>
          </p:cNvPicPr>
          <p:nvPr/>
        </p:nvPicPr>
        <p:blipFill>
          <a:blip r:embed="rId3"/>
          <a:stretch>
            <a:fillRect/>
          </a:stretch>
        </p:blipFill>
        <p:spPr>
          <a:xfrm>
            <a:off x="6818014" y="2318531"/>
            <a:ext cx="4637595" cy="3026074"/>
          </a:xfrm>
          <a:prstGeom prst="rect">
            <a:avLst/>
          </a:prstGeom>
        </p:spPr>
      </p:pic>
    </p:spTree>
    <p:extLst>
      <p:ext uri="{BB962C8B-B14F-4D97-AF65-F5344CB8AC3E}">
        <p14:creationId xmlns:p14="http://schemas.microsoft.com/office/powerpoint/2010/main" val="3022785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E95A8B-0E00-4466-9D9B-35CDE267C96B}"/>
              </a:ext>
            </a:extLst>
          </p:cNvPr>
          <p:cNvSpPr>
            <a:spLocks noGrp="1"/>
          </p:cNvSpPr>
          <p:nvPr>
            <p:ph type="title"/>
          </p:nvPr>
        </p:nvSpPr>
        <p:spPr>
          <a:xfrm>
            <a:off x="838200" y="77578"/>
            <a:ext cx="10515600" cy="1066771"/>
          </a:xfrm>
        </p:spPr>
        <p:txBody>
          <a:bodyPr/>
          <a:lstStyle/>
          <a:p>
            <a:r>
              <a:rPr lang="it-IT">
                <a:ea typeface="+mj-lt"/>
                <a:cs typeface="+mj-lt"/>
              </a:rPr>
              <a:t> </a:t>
            </a:r>
            <a:r>
              <a:rPr lang="it-IT">
                <a:solidFill>
                  <a:srgbClr val="000000"/>
                </a:solidFill>
                <a:latin typeface="Calibri Light"/>
                <a:ea typeface="+mj-lt"/>
                <a:cs typeface="+mj-lt"/>
              </a:rPr>
              <a:t>                </a:t>
            </a:r>
            <a:r>
              <a:rPr lang="it-IT" err="1">
                <a:solidFill>
                  <a:srgbClr val="038AA8"/>
                </a:solidFill>
                <a:latin typeface="Algerian"/>
                <a:ea typeface="+mj-lt"/>
                <a:cs typeface="+mj-lt"/>
              </a:rPr>
              <a:t>Reynishverfi</a:t>
            </a:r>
            <a:r>
              <a:rPr lang="it-IT">
                <a:solidFill>
                  <a:srgbClr val="038AA8"/>
                </a:solidFill>
                <a:latin typeface="Algerian"/>
                <a:ea typeface="+mj-lt"/>
                <a:cs typeface="+mj-lt"/>
              </a:rPr>
              <a:t> Beach</a:t>
            </a:r>
          </a:p>
        </p:txBody>
      </p:sp>
      <p:sp>
        <p:nvSpPr>
          <p:cNvPr id="3" name="Segnaposto contenuto 2">
            <a:extLst>
              <a:ext uri="{FF2B5EF4-FFF2-40B4-BE49-F238E27FC236}">
                <a16:creationId xmlns:a16="http://schemas.microsoft.com/office/drawing/2014/main" id="{165D4AA6-36CD-4E6E-A101-0F53288A8DDF}"/>
              </a:ext>
            </a:extLst>
          </p:cNvPr>
          <p:cNvSpPr>
            <a:spLocks noGrp="1"/>
          </p:cNvSpPr>
          <p:nvPr>
            <p:ph idx="1"/>
          </p:nvPr>
        </p:nvSpPr>
        <p:spPr>
          <a:xfrm>
            <a:off x="263106" y="1480568"/>
            <a:ext cx="11622656" cy="5213979"/>
          </a:xfrm>
        </p:spPr>
        <p:txBody>
          <a:bodyPr vert="horz" lIns="91440" tIns="45720" rIns="91440" bIns="45720" rtlCol="0" anchor="t">
            <a:normAutofit fontScale="92500" lnSpcReduction="20000"/>
          </a:bodyPr>
          <a:lstStyle/>
          <a:p>
            <a:pPr algn="ctr"/>
            <a:r>
              <a:rPr lang="it-IT" sz="2400">
                <a:latin typeface="Bookman Old Style"/>
                <a:ea typeface="+mn-lt"/>
                <a:cs typeface="+mn-lt"/>
              </a:rPr>
              <a:t>Decisamente la più bella dell’isola. Oltre all’inconsueto panorama delineato dai faraglioni in lontananza, la spiaggia è caratterizzata da una nera scogliera in basalto colonnare che la rende unica nel suo genere</a:t>
            </a:r>
            <a:r>
              <a:rPr lang="it-IT">
                <a:latin typeface="Bookman Old Style"/>
                <a:ea typeface="+mn-lt"/>
                <a:cs typeface="+mn-lt"/>
              </a:rPr>
              <a:t>.</a:t>
            </a:r>
          </a:p>
          <a:p>
            <a:pPr algn="ctr"/>
            <a:endParaRPr lang="it-IT">
              <a:latin typeface="Bookman Old Style"/>
              <a:cs typeface="Calibri"/>
            </a:endParaRPr>
          </a:p>
          <a:p>
            <a:pPr algn="ctr"/>
            <a:endParaRPr lang="it-IT">
              <a:latin typeface="Bookman Old Style"/>
              <a:cs typeface="Calibri"/>
            </a:endParaRPr>
          </a:p>
          <a:p>
            <a:pPr algn="ctr"/>
            <a:endParaRPr lang="it-IT">
              <a:latin typeface="Bookman Old Style"/>
              <a:ea typeface="+mn-lt"/>
              <a:cs typeface="+mn-lt"/>
            </a:endParaRPr>
          </a:p>
          <a:p>
            <a:pPr algn="ctr"/>
            <a:endParaRPr lang="it-IT">
              <a:latin typeface="Bookman Old Style"/>
              <a:ea typeface="+mn-lt"/>
              <a:cs typeface="+mn-lt"/>
            </a:endParaRPr>
          </a:p>
          <a:p>
            <a:pPr algn="ctr"/>
            <a:endParaRPr lang="it-IT">
              <a:latin typeface="Bookman Old Style"/>
              <a:ea typeface="+mn-lt"/>
              <a:cs typeface="+mn-lt"/>
            </a:endParaRPr>
          </a:p>
          <a:p>
            <a:pPr marL="0" indent="0" algn="ctr">
              <a:buNone/>
            </a:pPr>
            <a:endParaRPr lang="it-IT">
              <a:latin typeface="Bookman Old Style"/>
              <a:ea typeface="+mn-lt"/>
              <a:cs typeface="+mn-lt"/>
            </a:endParaRPr>
          </a:p>
          <a:p>
            <a:pPr marL="0" indent="0" algn="ctr">
              <a:buNone/>
            </a:pPr>
            <a:endParaRPr lang="it-IT">
              <a:latin typeface="Bookman Old Style"/>
              <a:ea typeface="+mn-lt"/>
              <a:cs typeface="+mn-lt"/>
            </a:endParaRPr>
          </a:p>
          <a:p>
            <a:pPr marL="0" indent="0" algn="ctr">
              <a:buNone/>
            </a:pPr>
            <a:endParaRPr lang="it-IT">
              <a:latin typeface="Bookman Old Style"/>
              <a:ea typeface="+mn-lt"/>
              <a:cs typeface="+mn-lt"/>
            </a:endParaRPr>
          </a:p>
          <a:p>
            <a:pPr algn="ctr"/>
            <a:endParaRPr lang="it-IT">
              <a:latin typeface="Bookman Old Style"/>
              <a:ea typeface="+mn-lt"/>
              <a:cs typeface="+mn-lt"/>
            </a:endParaRPr>
          </a:p>
          <a:p>
            <a:pPr algn="ctr"/>
            <a:r>
              <a:rPr lang="it-IT" sz="2400">
                <a:latin typeface="Bookman Old Style"/>
                <a:ea typeface="+mn-lt"/>
                <a:cs typeface="+mn-lt"/>
              </a:rPr>
              <a:t>A rendere completo il paesaggio, sullo sfondo, si può ammirare l’imponente arco naturale di </a:t>
            </a:r>
            <a:r>
              <a:rPr lang="it-IT" sz="2400" err="1">
                <a:latin typeface="Bookman Old Style"/>
                <a:ea typeface="+mn-lt"/>
                <a:cs typeface="+mn-lt"/>
              </a:rPr>
              <a:t>Dyrhólaey</a:t>
            </a:r>
            <a:r>
              <a:rPr lang="it-IT" sz="2400">
                <a:latin typeface="Bookman Old Style"/>
                <a:ea typeface="+mn-lt"/>
                <a:cs typeface="+mn-lt"/>
              </a:rPr>
              <a:t>.</a:t>
            </a:r>
          </a:p>
          <a:p>
            <a:pPr algn="ctr"/>
            <a:endParaRPr lang="it-IT">
              <a:ea typeface="+mn-lt"/>
              <a:cs typeface="+mn-lt"/>
            </a:endParaRPr>
          </a:p>
          <a:p>
            <a:pPr algn="ctr"/>
            <a:endParaRPr lang="it-IT">
              <a:latin typeface="Bookman Old Style"/>
              <a:cs typeface="Calibri"/>
            </a:endParaRPr>
          </a:p>
          <a:p>
            <a:pPr algn="ctr"/>
            <a:endParaRPr lang="it-IT">
              <a:latin typeface="Bookman Old Style"/>
              <a:cs typeface="Calibri"/>
            </a:endParaRPr>
          </a:p>
        </p:txBody>
      </p:sp>
      <p:pic>
        <p:nvPicPr>
          <p:cNvPr id="4" name="Immagine 4" descr="Immagine che contiene nuotando, onda&#10;&#10;Descrizione generata automaticamente">
            <a:extLst>
              <a:ext uri="{FF2B5EF4-FFF2-40B4-BE49-F238E27FC236}">
                <a16:creationId xmlns:a16="http://schemas.microsoft.com/office/drawing/2014/main" id="{ED890A5D-C332-4823-94F2-D3E424D4472D}"/>
              </a:ext>
            </a:extLst>
          </p:cNvPr>
          <p:cNvPicPr>
            <a:picLocks noChangeAspect="1"/>
          </p:cNvPicPr>
          <p:nvPr/>
        </p:nvPicPr>
        <p:blipFill>
          <a:blip r:embed="rId2"/>
          <a:stretch>
            <a:fillRect/>
          </a:stretch>
        </p:blipFill>
        <p:spPr>
          <a:xfrm>
            <a:off x="1216325" y="2644603"/>
            <a:ext cx="4727275" cy="2977776"/>
          </a:xfrm>
          <a:prstGeom prst="rect">
            <a:avLst/>
          </a:prstGeom>
        </p:spPr>
      </p:pic>
      <p:pic>
        <p:nvPicPr>
          <p:cNvPr id="5" name="Immagine 5">
            <a:extLst>
              <a:ext uri="{FF2B5EF4-FFF2-40B4-BE49-F238E27FC236}">
                <a16:creationId xmlns:a16="http://schemas.microsoft.com/office/drawing/2014/main" id="{827F0D32-7A16-4975-ACD2-8404AB73EA9E}"/>
              </a:ext>
            </a:extLst>
          </p:cNvPr>
          <p:cNvPicPr>
            <a:picLocks noChangeAspect="1"/>
          </p:cNvPicPr>
          <p:nvPr/>
        </p:nvPicPr>
        <p:blipFill>
          <a:blip r:embed="rId3"/>
          <a:stretch>
            <a:fillRect/>
          </a:stretch>
        </p:blipFill>
        <p:spPr>
          <a:xfrm>
            <a:off x="6650966" y="2646797"/>
            <a:ext cx="4626633" cy="3045274"/>
          </a:xfrm>
          <a:prstGeom prst="rect">
            <a:avLst/>
          </a:prstGeom>
        </p:spPr>
      </p:pic>
    </p:spTree>
    <p:extLst>
      <p:ext uri="{BB962C8B-B14F-4D97-AF65-F5344CB8AC3E}">
        <p14:creationId xmlns:p14="http://schemas.microsoft.com/office/powerpoint/2010/main" val="904713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55C8E5-5EC4-4071-B7A8-6271F011FD8C}"/>
              </a:ext>
            </a:extLst>
          </p:cNvPr>
          <p:cNvSpPr>
            <a:spLocks noGrp="1"/>
          </p:cNvSpPr>
          <p:nvPr>
            <p:ph type="title"/>
          </p:nvPr>
        </p:nvSpPr>
        <p:spPr>
          <a:xfrm>
            <a:off x="3051131" y="-217"/>
            <a:ext cx="5421682" cy="1346439"/>
          </a:xfrm>
        </p:spPr>
        <p:txBody>
          <a:bodyPr/>
          <a:lstStyle/>
          <a:p>
            <a:r>
              <a:rPr lang="it-IT" b="1">
                <a:solidFill>
                  <a:srgbClr val="038AA8"/>
                </a:solidFill>
                <a:latin typeface="Algerian"/>
                <a:ea typeface="+mj-lt"/>
                <a:cs typeface="+mj-lt"/>
              </a:rPr>
              <a:t> </a:t>
            </a:r>
            <a:r>
              <a:rPr lang="it-IT">
                <a:solidFill>
                  <a:srgbClr val="038AA8"/>
                </a:solidFill>
                <a:latin typeface="Algerian"/>
                <a:ea typeface="+mj-lt"/>
                <a:cs typeface="+mj-lt"/>
              </a:rPr>
              <a:t>HALSANEFSHELLIR</a:t>
            </a:r>
          </a:p>
        </p:txBody>
      </p:sp>
      <p:sp>
        <p:nvSpPr>
          <p:cNvPr id="3" name="Segnaposto contenuto 2">
            <a:extLst>
              <a:ext uri="{FF2B5EF4-FFF2-40B4-BE49-F238E27FC236}">
                <a16:creationId xmlns:a16="http://schemas.microsoft.com/office/drawing/2014/main" id="{EAA86735-137F-41DD-BB82-04ACF5023606}"/>
              </a:ext>
            </a:extLst>
          </p:cNvPr>
          <p:cNvSpPr>
            <a:spLocks noGrp="1"/>
          </p:cNvSpPr>
          <p:nvPr>
            <p:ph idx="1"/>
          </p:nvPr>
        </p:nvSpPr>
        <p:spPr>
          <a:xfrm>
            <a:off x="378125" y="1251516"/>
            <a:ext cx="11550769" cy="5399899"/>
          </a:xfrm>
        </p:spPr>
        <p:txBody>
          <a:bodyPr vert="horz" lIns="91440" tIns="45720" rIns="91440" bIns="45720" rtlCol="0" anchor="t">
            <a:normAutofit/>
          </a:bodyPr>
          <a:lstStyle/>
          <a:p>
            <a:r>
              <a:rPr lang="it-IT" sz="2400">
                <a:latin typeface="Bookman Old Style"/>
                <a:ea typeface="+mn-lt"/>
                <a:cs typeface="+mn-lt"/>
              </a:rPr>
              <a:t>Al vertice sud-ovest di </a:t>
            </a:r>
            <a:r>
              <a:rPr lang="it-IT" sz="2400" err="1">
                <a:latin typeface="Bookman Old Style"/>
                <a:ea typeface="+mn-lt"/>
                <a:cs typeface="+mn-lt"/>
              </a:rPr>
              <a:t>Reynisfjall</a:t>
            </a:r>
            <a:r>
              <a:rPr lang="it-IT" sz="2400">
                <a:latin typeface="Bookman Old Style"/>
                <a:ea typeface="+mn-lt"/>
                <a:cs typeface="+mn-lt"/>
              </a:rPr>
              <a:t> ci sono formazioni di colonne basaltiche che si estendono verso est lungo la costa, formando una grande caverna a volta, uno dei monumenti naturali più famosi del paese.</a:t>
            </a:r>
          </a:p>
        </p:txBody>
      </p:sp>
      <p:pic>
        <p:nvPicPr>
          <p:cNvPr id="4" name="Immagine 4" descr="Immagine che contiene montagna, esterni, natura, roccia&#10;&#10;Descrizione generata automaticamente">
            <a:extLst>
              <a:ext uri="{FF2B5EF4-FFF2-40B4-BE49-F238E27FC236}">
                <a16:creationId xmlns:a16="http://schemas.microsoft.com/office/drawing/2014/main" id="{1F36A72B-A366-4E6E-9802-0A3505F1209E}"/>
              </a:ext>
            </a:extLst>
          </p:cNvPr>
          <p:cNvPicPr>
            <a:picLocks noChangeAspect="1"/>
          </p:cNvPicPr>
          <p:nvPr/>
        </p:nvPicPr>
        <p:blipFill>
          <a:blip r:embed="rId2"/>
          <a:stretch>
            <a:fillRect/>
          </a:stretch>
        </p:blipFill>
        <p:spPr>
          <a:xfrm>
            <a:off x="3819807" y="3082060"/>
            <a:ext cx="5070952" cy="3187432"/>
          </a:xfrm>
          <a:prstGeom prst="rect">
            <a:avLst/>
          </a:prstGeom>
        </p:spPr>
      </p:pic>
    </p:spTree>
    <p:extLst>
      <p:ext uri="{BB962C8B-B14F-4D97-AF65-F5344CB8AC3E}">
        <p14:creationId xmlns:p14="http://schemas.microsoft.com/office/powerpoint/2010/main" val="890808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BEAEBD-C044-417A-8831-61D43ACA4CB4}"/>
              </a:ext>
            </a:extLst>
          </p:cNvPr>
          <p:cNvSpPr>
            <a:spLocks noGrp="1"/>
          </p:cNvSpPr>
          <p:nvPr>
            <p:ph type="title"/>
          </p:nvPr>
        </p:nvSpPr>
        <p:spPr>
          <a:xfrm>
            <a:off x="334993" y="221351"/>
            <a:ext cx="11378240" cy="908620"/>
          </a:xfrm>
        </p:spPr>
        <p:txBody>
          <a:bodyPr>
            <a:normAutofit/>
          </a:bodyPr>
          <a:lstStyle/>
          <a:p>
            <a:pPr algn="ctr"/>
            <a:r>
              <a:rPr lang="it-IT" sz="4000" err="1">
                <a:solidFill>
                  <a:srgbClr val="038AA8"/>
                </a:solidFill>
                <a:latin typeface="Algerian "/>
                <a:ea typeface="+mj-lt"/>
                <a:cs typeface="+mj-lt"/>
              </a:rPr>
              <a:t>Reynisfjara</a:t>
            </a:r>
            <a:r>
              <a:rPr lang="it-IT" sz="4000">
                <a:solidFill>
                  <a:srgbClr val="038AA8"/>
                </a:solidFill>
                <a:latin typeface="Algerian "/>
                <a:ea typeface="+mj-lt"/>
                <a:cs typeface="+mj-lt"/>
              </a:rPr>
              <a:t> Beach          </a:t>
            </a:r>
            <a:r>
              <a:rPr lang="it-IT" sz="4000" err="1">
                <a:solidFill>
                  <a:srgbClr val="038AA8"/>
                </a:solidFill>
                <a:latin typeface="Algerian "/>
                <a:ea typeface="+mj-lt"/>
                <a:cs typeface="+mj-lt"/>
              </a:rPr>
              <a:t>Kirkjubol</a:t>
            </a:r>
            <a:r>
              <a:rPr lang="it-IT" sz="4000">
                <a:solidFill>
                  <a:srgbClr val="038AA8"/>
                </a:solidFill>
                <a:latin typeface="Algerian "/>
                <a:ea typeface="+mj-lt"/>
                <a:cs typeface="+mj-lt"/>
              </a:rPr>
              <a:t> Beach</a:t>
            </a:r>
            <a:endParaRPr lang="it-IT" sz="4000">
              <a:solidFill>
                <a:srgbClr val="038AA8"/>
              </a:solidFill>
              <a:latin typeface="Algerian "/>
            </a:endParaRPr>
          </a:p>
        </p:txBody>
      </p:sp>
      <p:pic>
        <p:nvPicPr>
          <p:cNvPr id="4" name="Immagine 4">
            <a:extLst>
              <a:ext uri="{FF2B5EF4-FFF2-40B4-BE49-F238E27FC236}">
                <a16:creationId xmlns:a16="http://schemas.microsoft.com/office/drawing/2014/main" id="{4941E5C6-77AB-4A29-8073-E73480F97B81}"/>
              </a:ext>
            </a:extLst>
          </p:cNvPr>
          <p:cNvPicPr>
            <a:picLocks noGrp="1" noChangeAspect="1"/>
          </p:cNvPicPr>
          <p:nvPr>
            <p:ph idx="1"/>
          </p:nvPr>
        </p:nvPicPr>
        <p:blipFill>
          <a:blip r:embed="rId2"/>
          <a:stretch>
            <a:fillRect/>
          </a:stretch>
        </p:blipFill>
        <p:spPr>
          <a:xfrm>
            <a:off x="625451" y="1182360"/>
            <a:ext cx="4623856" cy="2627418"/>
          </a:xfrm>
        </p:spPr>
      </p:pic>
      <p:pic>
        <p:nvPicPr>
          <p:cNvPr id="5" name="Immagine 5" descr="Immagine che contiene esterni, acqua, spiaggia, natura&#10;&#10;Descrizione generata automaticamente">
            <a:extLst>
              <a:ext uri="{FF2B5EF4-FFF2-40B4-BE49-F238E27FC236}">
                <a16:creationId xmlns:a16="http://schemas.microsoft.com/office/drawing/2014/main" id="{70E5B933-DC4A-4D11-865E-FDFEFC126322}"/>
              </a:ext>
            </a:extLst>
          </p:cNvPr>
          <p:cNvPicPr>
            <a:picLocks noChangeAspect="1"/>
          </p:cNvPicPr>
          <p:nvPr/>
        </p:nvPicPr>
        <p:blipFill>
          <a:blip r:embed="rId3"/>
          <a:stretch>
            <a:fillRect/>
          </a:stretch>
        </p:blipFill>
        <p:spPr>
          <a:xfrm>
            <a:off x="6991303" y="1275449"/>
            <a:ext cx="4374491" cy="2537827"/>
          </a:xfrm>
          <a:prstGeom prst="rect">
            <a:avLst/>
          </a:prstGeom>
        </p:spPr>
      </p:pic>
      <p:sp>
        <p:nvSpPr>
          <p:cNvPr id="7" name="CasellaDiTesto 6">
            <a:extLst>
              <a:ext uri="{FF2B5EF4-FFF2-40B4-BE49-F238E27FC236}">
                <a16:creationId xmlns:a16="http://schemas.microsoft.com/office/drawing/2014/main" id="{77267A16-06D5-4CEE-A9C3-7BF116F744AD}"/>
              </a:ext>
            </a:extLst>
          </p:cNvPr>
          <p:cNvSpPr txBox="1"/>
          <p:nvPr/>
        </p:nvSpPr>
        <p:spPr>
          <a:xfrm>
            <a:off x="238665" y="3861758"/>
            <a:ext cx="11714671" cy="29546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it-IT" sz="2800">
              <a:ea typeface="+mn-lt"/>
              <a:cs typeface="+mn-lt"/>
            </a:endParaRPr>
          </a:p>
          <a:p>
            <a:pPr marL="342900" indent="-342900" algn="ctr">
              <a:buFont typeface="Arial"/>
              <a:buChar char="•"/>
            </a:pPr>
            <a:r>
              <a:rPr lang="it-IT" sz="2800" dirty="0">
                <a:latin typeface="Bookman Old Style"/>
                <a:ea typeface="+mn-lt"/>
                <a:cs typeface="+mn-lt"/>
              </a:rPr>
              <a:t>Nella parte meridionale dell’isola, a circa 180 chilometri da Reykjavik si trova la cittadina islandese di </a:t>
            </a:r>
            <a:r>
              <a:rPr lang="it-IT" sz="2800" err="1">
                <a:latin typeface="Bookman Old Style"/>
                <a:ea typeface="+mn-lt"/>
                <a:cs typeface="+mn-lt"/>
              </a:rPr>
              <a:t>Vik</a:t>
            </a:r>
            <a:r>
              <a:rPr lang="it-IT" sz="2800" dirty="0">
                <a:latin typeface="Bookman Old Style"/>
                <a:ea typeface="+mn-lt"/>
                <a:cs typeface="+mn-lt"/>
              </a:rPr>
              <a:t>. In questa zona si può trovare una delle spiagge più spettacolari dell’intera </a:t>
            </a:r>
            <a:r>
              <a:rPr lang="it-IT" sz="2800" b="1" dirty="0">
                <a:latin typeface="Bookman Old Style"/>
                <a:ea typeface="+mn-lt"/>
                <a:cs typeface="+mn-lt"/>
              </a:rPr>
              <a:t>Islanda</a:t>
            </a:r>
            <a:r>
              <a:rPr lang="it-IT" sz="2800" dirty="0">
                <a:latin typeface="Bookman Old Style"/>
                <a:ea typeface="+mn-lt"/>
                <a:cs typeface="+mn-lt"/>
              </a:rPr>
              <a:t>: </a:t>
            </a:r>
            <a:r>
              <a:rPr lang="it-IT" sz="2800" err="1">
                <a:latin typeface="Bookman Old Style"/>
                <a:ea typeface="+mn-lt"/>
                <a:cs typeface="+mn-lt"/>
              </a:rPr>
              <a:t>Reynisfjara</a:t>
            </a:r>
            <a:r>
              <a:rPr lang="it-IT" sz="2800" dirty="0">
                <a:latin typeface="Bookman Old Style"/>
                <a:ea typeface="+mn-lt"/>
                <a:cs typeface="+mn-lt"/>
              </a:rPr>
              <a:t> Beach. Una spiaggia caratterizzata dall’alternarsi di sabbia nera naturale e ghiaiosa.</a:t>
            </a:r>
            <a:r>
              <a:rPr lang="it-IT" sz="2200" dirty="0">
                <a:latin typeface="Bookman Old Style"/>
                <a:ea typeface="+mn-lt"/>
                <a:cs typeface="+mn-lt"/>
              </a:rPr>
              <a:t> </a:t>
            </a:r>
          </a:p>
          <a:p>
            <a:pPr marL="285750" indent="-285750">
              <a:buFont typeface="Arial"/>
              <a:buChar char="•"/>
            </a:pPr>
            <a:endParaRPr lang="it-IT">
              <a:cs typeface="Calibri"/>
            </a:endParaRPr>
          </a:p>
        </p:txBody>
      </p:sp>
    </p:spTree>
    <p:extLst>
      <p:ext uri="{BB962C8B-B14F-4D97-AF65-F5344CB8AC3E}">
        <p14:creationId xmlns:p14="http://schemas.microsoft.com/office/powerpoint/2010/main" val="3469812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66B829-4E37-49E7-BA36-939C4907941A}"/>
              </a:ext>
            </a:extLst>
          </p:cNvPr>
          <p:cNvSpPr>
            <a:spLocks noGrp="1"/>
          </p:cNvSpPr>
          <p:nvPr>
            <p:ph type="title"/>
          </p:nvPr>
        </p:nvSpPr>
        <p:spPr>
          <a:xfrm>
            <a:off x="421257" y="1664886"/>
            <a:ext cx="11349486" cy="1344810"/>
          </a:xfrm>
        </p:spPr>
        <p:txBody>
          <a:bodyPr>
            <a:normAutofit/>
          </a:bodyPr>
          <a:lstStyle/>
          <a:p>
            <a:pPr algn="ctr"/>
            <a:r>
              <a:rPr lang="it-IT" sz="3200" err="1">
                <a:solidFill>
                  <a:srgbClr val="038AA8"/>
                </a:solidFill>
                <a:latin typeface="Algerian"/>
                <a:ea typeface="+mj-lt"/>
                <a:cs typeface="+mj-lt"/>
              </a:rPr>
              <a:t>Djúpalónssandur</a:t>
            </a:r>
            <a:r>
              <a:rPr lang="it-IT" sz="3200">
                <a:solidFill>
                  <a:srgbClr val="038AA8"/>
                </a:solidFill>
                <a:latin typeface="Algerian"/>
                <a:ea typeface="+mj-lt"/>
                <a:cs typeface="+mj-lt"/>
              </a:rPr>
              <a:t> Beach</a:t>
            </a:r>
            <a:r>
              <a:rPr lang="it-IT" sz="4000">
                <a:solidFill>
                  <a:srgbClr val="038AA8"/>
                </a:solidFill>
                <a:latin typeface="Algerian"/>
                <a:ea typeface="+mj-lt"/>
                <a:cs typeface="+mj-lt"/>
              </a:rPr>
              <a:t>    </a:t>
            </a:r>
            <a:endParaRPr lang="it-IT" sz="3200">
              <a:solidFill>
                <a:srgbClr val="038AA8"/>
              </a:solidFill>
              <a:latin typeface="Algerian"/>
              <a:cs typeface="Calibri Light"/>
            </a:endParaRPr>
          </a:p>
        </p:txBody>
      </p:sp>
      <p:pic>
        <p:nvPicPr>
          <p:cNvPr id="4" name="Immagine 4" descr="Immagine che contiene esterni, natura, montagna, costa&#10;&#10;Descrizione generata automaticamente">
            <a:extLst>
              <a:ext uri="{FF2B5EF4-FFF2-40B4-BE49-F238E27FC236}">
                <a16:creationId xmlns:a16="http://schemas.microsoft.com/office/drawing/2014/main" id="{0B19AE0C-6291-494D-8491-21FD17CF38FB}"/>
              </a:ext>
            </a:extLst>
          </p:cNvPr>
          <p:cNvPicPr>
            <a:picLocks noGrp="1" noChangeAspect="1"/>
          </p:cNvPicPr>
          <p:nvPr>
            <p:ph idx="1"/>
          </p:nvPr>
        </p:nvPicPr>
        <p:blipFill>
          <a:blip r:embed="rId2"/>
          <a:stretch>
            <a:fillRect/>
          </a:stretch>
        </p:blipFill>
        <p:spPr>
          <a:xfrm>
            <a:off x="3418298" y="2632318"/>
            <a:ext cx="4622113" cy="2613781"/>
          </a:xfrm>
        </p:spPr>
      </p:pic>
      <p:sp>
        <p:nvSpPr>
          <p:cNvPr id="7" name="CasellaDiTesto 6">
            <a:extLst>
              <a:ext uri="{FF2B5EF4-FFF2-40B4-BE49-F238E27FC236}">
                <a16:creationId xmlns:a16="http://schemas.microsoft.com/office/drawing/2014/main" id="{47817D06-1EA7-430D-B769-4EA1A1A46F5E}"/>
              </a:ext>
            </a:extLst>
          </p:cNvPr>
          <p:cNvSpPr txBox="1"/>
          <p:nvPr/>
        </p:nvSpPr>
        <p:spPr>
          <a:xfrm>
            <a:off x="415218" y="5011049"/>
            <a:ext cx="11232735" cy="20005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it-IT" sz="2200">
              <a:cs typeface="Calibri" panose="020F0502020204030204"/>
            </a:endParaRPr>
          </a:p>
          <a:p>
            <a:pPr marL="342900" indent="-342900" algn="ctr">
              <a:buFont typeface="Arial"/>
              <a:buChar char="•"/>
            </a:pPr>
            <a:r>
              <a:rPr lang="it-IT" sz="2800" dirty="0">
                <a:latin typeface="Bookman Old Style"/>
                <a:ea typeface="+mn-lt"/>
                <a:cs typeface="+mn-lt"/>
              </a:rPr>
              <a:t>Nella parte orientale dell’</a:t>
            </a:r>
            <a:r>
              <a:rPr lang="it-IT" sz="2800" b="1" dirty="0">
                <a:latin typeface="Bookman Old Style"/>
                <a:ea typeface="+mn-lt"/>
                <a:cs typeface="+mn-lt"/>
              </a:rPr>
              <a:t>Islanda</a:t>
            </a:r>
            <a:r>
              <a:rPr lang="it-IT" sz="2800" dirty="0">
                <a:latin typeface="Bookman Old Style"/>
                <a:ea typeface="+mn-lt"/>
                <a:cs typeface="+mn-lt"/>
              </a:rPr>
              <a:t> si trova </a:t>
            </a:r>
            <a:r>
              <a:rPr lang="it-IT" sz="2800" err="1">
                <a:latin typeface="Bookman Old Style"/>
                <a:ea typeface="+mn-lt"/>
                <a:cs typeface="+mn-lt"/>
              </a:rPr>
              <a:t>Djúpalónssandur</a:t>
            </a:r>
            <a:r>
              <a:rPr lang="it-IT" sz="2800" dirty="0">
                <a:latin typeface="Bookman Old Style"/>
                <a:ea typeface="+mn-lt"/>
                <a:cs typeface="+mn-lt"/>
              </a:rPr>
              <a:t> Beach. Questa spiaggia di sabbia nera è coperta di ciottoli perlacei neri trasportati dalle onde dell’oceano.</a:t>
            </a:r>
          </a:p>
          <a:p>
            <a:pPr algn="l"/>
            <a:endParaRPr lang="it-IT">
              <a:cs typeface="Calibri"/>
            </a:endParaRPr>
          </a:p>
        </p:txBody>
      </p:sp>
      <p:sp>
        <p:nvSpPr>
          <p:cNvPr id="3" name="CasellaDiTesto 2">
            <a:extLst>
              <a:ext uri="{FF2B5EF4-FFF2-40B4-BE49-F238E27FC236}">
                <a16:creationId xmlns:a16="http://schemas.microsoft.com/office/drawing/2014/main" id="{ADA81089-4F47-441E-B33D-10B4D2E4A79F}"/>
              </a:ext>
            </a:extLst>
          </p:cNvPr>
          <p:cNvSpPr txBox="1"/>
          <p:nvPr/>
        </p:nvSpPr>
        <p:spPr>
          <a:xfrm>
            <a:off x="152401" y="209910"/>
            <a:ext cx="11714670"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sz="2800" dirty="0">
                <a:latin typeface="Bookman Old Style"/>
                <a:cs typeface="Calibri"/>
              </a:rPr>
              <a:t>Nella parte occidentale dell’</a:t>
            </a:r>
            <a:r>
              <a:rPr lang="it-IT" sz="2800" b="1" dirty="0">
                <a:latin typeface="Bookman Old Style"/>
                <a:cs typeface="Calibri"/>
              </a:rPr>
              <a:t>Islanda</a:t>
            </a:r>
            <a:r>
              <a:rPr lang="it-IT" sz="2800" dirty="0">
                <a:latin typeface="Bookman Old Style"/>
                <a:cs typeface="Calibri"/>
              </a:rPr>
              <a:t>, si trova la spiaggia di </a:t>
            </a:r>
            <a:r>
              <a:rPr lang="it-IT" sz="2800" err="1">
                <a:latin typeface="Bookman Old Style"/>
                <a:cs typeface="Calibri"/>
              </a:rPr>
              <a:t>Kirkjubol</a:t>
            </a:r>
            <a:r>
              <a:rPr lang="it-IT" sz="2800" dirty="0">
                <a:latin typeface="Bookman Old Style"/>
                <a:cs typeface="Calibri"/>
              </a:rPr>
              <a:t>. Questa spiaggia è molto adatta per gli amanti della natura e per le famiglie. rispetto alle altre dell’isola, risulta essere meno frequentata.</a:t>
            </a:r>
            <a:endParaRPr lang="it-IT" sz="2800" dirty="0">
              <a:latin typeface="Bookman Old Style"/>
            </a:endParaRPr>
          </a:p>
        </p:txBody>
      </p:sp>
    </p:spTree>
    <p:extLst>
      <p:ext uri="{BB962C8B-B14F-4D97-AF65-F5344CB8AC3E}">
        <p14:creationId xmlns:p14="http://schemas.microsoft.com/office/powerpoint/2010/main" val="2337782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337604-1E01-4E1E-BD17-DFBB4A238B24}"/>
              </a:ext>
            </a:extLst>
          </p:cNvPr>
          <p:cNvSpPr>
            <a:spLocks noGrp="1"/>
          </p:cNvSpPr>
          <p:nvPr>
            <p:ph type="title"/>
          </p:nvPr>
        </p:nvSpPr>
        <p:spPr/>
        <p:txBody>
          <a:bodyPr/>
          <a:lstStyle/>
          <a:p>
            <a:pPr algn="ctr"/>
            <a:r>
              <a:rPr lang="it-IT">
                <a:solidFill>
                  <a:srgbClr val="038AA8"/>
                </a:solidFill>
                <a:latin typeface="Algerian"/>
                <a:cs typeface="Calibri Light"/>
              </a:rPr>
              <a:t>L'unica spiaggia bianca </a:t>
            </a:r>
            <a:br>
              <a:rPr lang="it-IT">
                <a:solidFill>
                  <a:srgbClr val="038AA8"/>
                </a:solidFill>
                <a:latin typeface="Algerian"/>
                <a:cs typeface="Calibri Light"/>
              </a:rPr>
            </a:br>
            <a:r>
              <a:rPr lang="it-IT" err="1">
                <a:solidFill>
                  <a:srgbClr val="038AA8"/>
                </a:solidFill>
                <a:latin typeface="Algerian"/>
                <a:cs typeface="Calibri Light"/>
              </a:rPr>
              <a:t>Álftanes</a:t>
            </a:r>
            <a:r>
              <a:rPr lang="it-IT">
                <a:solidFill>
                  <a:srgbClr val="038AA8"/>
                </a:solidFill>
                <a:latin typeface="Algerian"/>
                <a:cs typeface="Calibri Light"/>
              </a:rPr>
              <a:t> Beach</a:t>
            </a:r>
            <a:endParaRPr lang="it-IT">
              <a:cs typeface="Calibri Light" panose="020F0302020204030204"/>
            </a:endParaRPr>
          </a:p>
        </p:txBody>
      </p:sp>
      <p:sp>
        <p:nvSpPr>
          <p:cNvPr id="3" name="Segnaposto contenuto 2">
            <a:extLst>
              <a:ext uri="{FF2B5EF4-FFF2-40B4-BE49-F238E27FC236}">
                <a16:creationId xmlns:a16="http://schemas.microsoft.com/office/drawing/2014/main" id="{6CC31DA8-4CB7-4331-BD84-8D488DDBD5ED}"/>
              </a:ext>
            </a:extLst>
          </p:cNvPr>
          <p:cNvSpPr>
            <a:spLocks noGrp="1"/>
          </p:cNvSpPr>
          <p:nvPr>
            <p:ph idx="1"/>
          </p:nvPr>
        </p:nvSpPr>
        <p:spPr>
          <a:xfrm>
            <a:off x="996351" y="4033476"/>
            <a:ext cx="10515600" cy="2212823"/>
          </a:xfrm>
        </p:spPr>
        <p:txBody>
          <a:bodyPr vert="horz" lIns="91440" tIns="45720" rIns="91440" bIns="45720" rtlCol="0" anchor="t">
            <a:normAutofit/>
          </a:bodyPr>
          <a:lstStyle/>
          <a:p>
            <a:endParaRPr lang="it-IT" sz="2000">
              <a:cs typeface="Calibri"/>
            </a:endParaRPr>
          </a:p>
          <a:p>
            <a:endParaRPr lang="it-IT" sz="2000">
              <a:cs typeface="Calibri"/>
            </a:endParaRPr>
          </a:p>
          <a:p>
            <a:pPr lvl="1" algn="ctr"/>
            <a:r>
              <a:rPr lang="it-IT">
                <a:latin typeface="Bookman Old Style"/>
                <a:cs typeface="Calibri"/>
              </a:rPr>
              <a:t>Una delle poche spiagge di sabbia bianche presenti in </a:t>
            </a:r>
            <a:r>
              <a:rPr lang="it-IT" b="1">
                <a:latin typeface="Bookman Old Style"/>
                <a:cs typeface="Calibri"/>
              </a:rPr>
              <a:t>Islanda</a:t>
            </a:r>
            <a:r>
              <a:rPr lang="it-IT">
                <a:latin typeface="Bookman Old Style"/>
                <a:cs typeface="Calibri"/>
              </a:rPr>
              <a:t>. Molto visitata proprio per il colore della sua sabbia, ed è facilmente accessibile ai bagnanti </a:t>
            </a:r>
            <a:r>
              <a:rPr lang="it-IT" sz="1600" dirty="0">
                <a:latin typeface="Bookman Old Style"/>
                <a:cs typeface="Calibri"/>
              </a:rPr>
              <a:t> </a:t>
            </a:r>
          </a:p>
        </p:txBody>
      </p:sp>
      <p:pic>
        <p:nvPicPr>
          <p:cNvPr id="5" name="Immagine 5" descr="Immagine che contiene esterni&#10;&#10;Descrizione generata automaticamente">
            <a:extLst>
              <a:ext uri="{FF2B5EF4-FFF2-40B4-BE49-F238E27FC236}">
                <a16:creationId xmlns:a16="http://schemas.microsoft.com/office/drawing/2014/main" id="{ED52E2A0-6B22-4F3C-B3F5-9EDA94348464}"/>
              </a:ext>
            </a:extLst>
          </p:cNvPr>
          <p:cNvPicPr>
            <a:picLocks noChangeAspect="1"/>
          </p:cNvPicPr>
          <p:nvPr/>
        </p:nvPicPr>
        <p:blipFill>
          <a:blip r:embed="rId2"/>
          <a:stretch>
            <a:fillRect/>
          </a:stretch>
        </p:blipFill>
        <p:spPr>
          <a:xfrm>
            <a:off x="3791645" y="1819930"/>
            <a:ext cx="4607330" cy="2566628"/>
          </a:xfrm>
          <a:prstGeom prst="rect">
            <a:avLst/>
          </a:prstGeom>
        </p:spPr>
      </p:pic>
    </p:spTree>
    <p:extLst>
      <p:ext uri="{BB962C8B-B14F-4D97-AF65-F5344CB8AC3E}">
        <p14:creationId xmlns:p14="http://schemas.microsoft.com/office/powerpoint/2010/main" val="3587349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FBF731-7623-481F-8180-501231B19498}"/>
              </a:ext>
            </a:extLst>
          </p:cNvPr>
          <p:cNvSpPr>
            <a:spLocks noGrp="1"/>
          </p:cNvSpPr>
          <p:nvPr>
            <p:ph type="title"/>
          </p:nvPr>
        </p:nvSpPr>
        <p:spPr>
          <a:xfrm>
            <a:off x="838200" y="135087"/>
            <a:ext cx="10515600" cy="1325563"/>
          </a:xfrm>
        </p:spPr>
        <p:txBody>
          <a:bodyPr/>
          <a:lstStyle/>
          <a:p>
            <a:pPr algn="ctr"/>
            <a:r>
              <a:rPr lang="it-IT">
                <a:solidFill>
                  <a:srgbClr val="036D85"/>
                </a:solidFill>
                <a:latin typeface="Algerian"/>
                <a:cs typeface="Calibri Light"/>
              </a:rPr>
              <a:t>Le fonti </a:t>
            </a:r>
            <a:endParaRPr lang="it-IT">
              <a:solidFill>
                <a:srgbClr val="036D85"/>
              </a:solidFill>
              <a:cs typeface="Calibri Light" panose="020F0302020204030204"/>
            </a:endParaRPr>
          </a:p>
        </p:txBody>
      </p:sp>
      <p:sp>
        <p:nvSpPr>
          <p:cNvPr id="3" name="Segnaposto contenuto 2">
            <a:extLst>
              <a:ext uri="{FF2B5EF4-FFF2-40B4-BE49-F238E27FC236}">
                <a16:creationId xmlns:a16="http://schemas.microsoft.com/office/drawing/2014/main" id="{4FD34D10-AF71-42A2-B1AF-2C30CD2F2AA8}"/>
              </a:ext>
            </a:extLst>
          </p:cNvPr>
          <p:cNvSpPr>
            <a:spLocks noGrp="1"/>
          </p:cNvSpPr>
          <p:nvPr>
            <p:ph idx="1"/>
          </p:nvPr>
        </p:nvSpPr>
        <p:spPr>
          <a:xfrm>
            <a:off x="838200" y="1710606"/>
            <a:ext cx="10515600" cy="4667639"/>
          </a:xfrm>
        </p:spPr>
        <p:txBody>
          <a:bodyPr vert="horz" lIns="91440" tIns="45720" rIns="91440" bIns="45720" rtlCol="0" anchor="t">
            <a:normAutofit fontScale="92500" lnSpcReduction="10000"/>
          </a:bodyPr>
          <a:lstStyle/>
          <a:p>
            <a:r>
              <a:rPr lang="it-IT" u="sng" dirty="0">
                <a:latin typeface="Bookman Old Style"/>
                <a:ea typeface="+mn-lt"/>
                <a:cs typeface="+mn-lt"/>
                <a:hlinkClick r:id="rId2"/>
              </a:rPr>
              <a:t>Vík í Mýrdal - Wikipedia</a:t>
            </a:r>
            <a:endParaRPr lang="it-IT" dirty="0">
              <a:latin typeface="Bookman Old Style"/>
              <a:ea typeface="+mn-lt"/>
              <a:cs typeface="+mn-lt"/>
            </a:endParaRPr>
          </a:p>
          <a:p>
            <a:endParaRPr lang="it-IT" u="sng" dirty="0">
              <a:latin typeface="Bookman Old Style"/>
              <a:ea typeface="+mn-lt"/>
              <a:cs typeface="+mn-lt"/>
            </a:endParaRPr>
          </a:p>
          <a:p>
            <a:r>
              <a:rPr lang="it-IT" u="sng" dirty="0">
                <a:latin typeface="Bookman Old Style"/>
                <a:ea typeface="+mn-lt"/>
                <a:cs typeface="+mn-lt"/>
                <a:hlinkClick r:id="rId3"/>
              </a:rPr>
              <a:t>Le spiagge più belle da visitare dell'Islanda - Notizie.it</a:t>
            </a:r>
            <a:endParaRPr lang="it-IT" dirty="0">
              <a:latin typeface="Bookman Old Style"/>
              <a:ea typeface="+mn-lt"/>
              <a:cs typeface="+mn-lt"/>
            </a:endParaRPr>
          </a:p>
          <a:p>
            <a:endParaRPr lang="it-IT" u="sng" dirty="0">
              <a:latin typeface="Bookman Old Style"/>
              <a:ea typeface="+mn-lt"/>
              <a:cs typeface="+mn-lt"/>
            </a:endParaRPr>
          </a:p>
          <a:p>
            <a:r>
              <a:rPr lang="it-IT" u="sng" dirty="0">
                <a:latin typeface="Bookman Old Style"/>
                <a:ea typeface="+mn-lt"/>
                <a:cs typeface="+mn-lt"/>
                <a:hlinkClick r:id="rId4"/>
              </a:rPr>
              <a:t>https://www.notizie.it/le-spiagge-piu-belle-dellislanda/</a:t>
            </a:r>
            <a:r>
              <a:rPr lang="it-IT" dirty="0">
                <a:latin typeface="Bookman Old Style"/>
                <a:ea typeface="+mn-lt"/>
                <a:cs typeface="+mn-lt"/>
              </a:rPr>
              <a:t> </a:t>
            </a:r>
            <a:endParaRPr lang="it-IT" dirty="0">
              <a:latin typeface="Bookman Old Style"/>
            </a:endParaRPr>
          </a:p>
          <a:p>
            <a:endParaRPr lang="it-IT" u="sng" dirty="0">
              <a:latin typeface="Bookman Old Style"/>
              <a:ea typeface="+mn-lt"/>
              <a:cs typeface="+mn-lt"/>
            </a:endParaRPr>
          </a:p>
          <a:p>
            <a:r>
              <a:rPr lang="it-IT" u="sng" dirty="0">
                <a:latin typeface="Bookman Old Style"/>
                <a:ea typeface="+mn-lt"/>
                <a:cs typeface="+mn-lt"/>
                <a:hlinkClick r:id="rId5"/>
              </a:rPr>
              <a:t>https://it.wikipedia.org/wiki/V%%C3ADk_%C3%AD_M%C3%BDrdal#H%C3%A1lsanefshellir</a:t>
            </a:r>
            <a:r>
              <a:rPr lang="it-IT" dirty="0">
                <a:latin typeface="Bookman Old Style"/>
                <a:ea typeface="+mn-lt"/>
                <a:cs typeface="+mn-lt"/>
              </a:rPr>
              <a:t> </a:t>
            </a:r>
          </a:p>
          <a:p>
            <a:endParaRPr lang="it-IT" dirty="0">
              <a:latin typeface="Bookman Old Style"/>
              <a:ea typeface="+mn-lt"/>
              <a:cs typeface="+mn-lt"/>
            </a:endParaRPr>
          </a:p>
          <a:p>
            <a:r>
              <a:rPr lang="it-IT" u="sng" dirty="0">
                <a:latin typeface="Bookman Old Style"/>
                <a:ea typeface="+mn-lt"/>
                <a:cs typeface="+mn-lt"/>
                <a:hlinkClick r:id="rId6"/>
              </a:rPr>
              <a:t>https://it.foursquare.com/v/h%C3%A1lsanefshellir/4dca773cc65bebb82f38b32b</a:t>
            </a:r>
            <a:r>
              <a:rPr lang="it-IT" dirty="0">
                <a:latin typeface="Bookman Old Style"/>
                <a:ea typeface="+mn-lt"/>
                <a:cs typeface="+mn-lt"/>
              </a:rPr>
              <a:t>   </a:t>
            </a:r>
            <a:endParaRPr lang="it-IT" dirty="0">
              <a:latin typeface="Bookman Old Style"/>
              <a:cs typeface="Calibri"/>
            </a:endParaRPr>
          </a:p>
        </p:txBody>
      </p:sp>
    </p:spTree>
    <p:extLst>
      <p:ext uri="{BB962C8B-B14F-4D97-AF65-F5344CB8AC3E}">
        <p14:creationId xmlns:p14="http://schemas.microsoft.com/office/powerpoint/2010/main" val="27416740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9</Slides>
  <Notes>0</Notes>
  <HiddenSlides>0</HiddenSlides>
  <ScaleCrop>false</ScaleCrop>
  <HeadingPairs>
    <vt:vector size="4" baseType="variant">
      <vt:variant>
        <vt:lpstr>Tema</vt:lpstr>
      </vt:variant>
      <vt:variant>
        <vt:i4>1</vt:i4>
      </vt:variant>
      <vt:variant>
        <vt:lpstr>Titoli diapositive</vt:lpstr>
      </vt:variant>
      <vt:variant>
        <vt:i4>9</vt:i4>
      </vt:variant>
    </vt:vector>
  </HeadingPairs>
  <TitlesOfParts>
    <vt:vector size="10" baseType="lpstr">
      <vt:lpstr>Tema di Office</vt:lpstr>
      <vt:lpstr>Le spiaggie più belle dell'islanda</vt:lpstr>
      <vt:lpstr>                  Le spiagge nere </vt:lpstr>
      <vt:lpstr>               NAUTHOLSVIK BEACH</vt:lpstr>
      <vt:lpstr>                 Reynishverfi Beach</vt:lpstr>
      <vt:lpstr> HALSANEFSHELLIR</vt:lpstr>
      <vt:lpstr>Reynisfjara Beach          Kirkjubol Beach</vt:lpstr>
      <vt:lpstr>Djúpalónssandur Beach    </vt:lpstr>
      <vt:lpstr>L'unica spiaggia bianca  Álftanes Beach</vt:lpstr>
      <vt:lpstr>Le fonti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
  <cp:lastModifiedBy>393206930001</cp:lastModifiedBy>
  <cp:revision>19</cp:revision>
  <dcterms:created xsi:type="dcterms:W3CDTF">2021-01-23T08:48:59Z</dcterms:created>
  <dcterms:modified xsi:type="dcterms:W3CDTF">2021-05-21T08:42:49Z</dcterms:modified>
</cp:coreProperties>
</file>