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hizzali" initials="MC" lastIdx="5" clrIdx="0">
    <p:extLst>
      <p:ext uri="{19B8F6BF-5375-455C-9EA6-DF929625EA0E}">
        <p15:presenceInfo xmlns:p15="http://schemas.microsoft.com/office/powerpoint/2012/main" userId="S::marcochizzali@icluiginono.edu.it::b71aea25-2548-4b5d-b8eb-17b8b385cdd2" providerId="AD"/>
      </p:ext>
    </p:extLst>
  </p:cmAuthor>
  <p:cmAuthor id="2" name="Marcato Mattia" initials="MM" lastIdx="9" clrIdx="1">
    <p:extLst>
      <p:ext uri="{19B8F6BF-5375-455C-9EA6-DF929625EA0E}">
        <p15:presenceInfo xmlns:p15="http://schemas.microsoft.com/office/powerpoint/2012/main" userId="S::mattiamarcato@icluiginono.edu.it::ace34f03-cd89-4d07-926e-208fd09dadc1" providerId="AD"/>
      </p:ext>
    </p:extLst>
  </p:cmAuthor>
  <p:cmAuthor id="3" name="Cipollaro Vincenzo" initials="CV" lastIdx="2" clrIdx="2">
    <p:extLst>
      <p:ext uri="{19B8F6BF-5375-455C-9EA6-DF929625EA0E}">
        <p15:presenceInfo xmlns:p15="http://schemas.microsoft.com/office/powerpoint/2012/main" userId="S::vincenzocipollaro@icluiginono.edu.it::a3d956da-99be-4c21-b28a-7e9e7cd6baa4" providerId="AD"/>
      </p:ext>
    </p:extLst>
  </p:cmAuthor>
  <p:cmAuthor id="4" name="Cucu Denisa" initials="CD" lastIdx="12" clrIdx="3">
    <p:extLst>
      <p:ext uri="{19B8F6BF-5375-455C-9EA6-DF929625EA0E}">
        <p15:presenceInfo xmlns:p15="http://schemas.microsoft.com/office/powerpoint/2012/main" userId="S::denisacucu@icluiginono.edu.it::ba3d22e3-1af5-454c-ba92-b860335e7c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9C69F-204C-2000-D8EC-F7AFCADCCEEE}" v="19" dt="2021-05-11T17:34:08.176"/>
    <p1510:client id="{4EF732E0-C4FA-3A4E-AA19-8D929F81F2C8}" v="6" dt="2021-05-11T16:58:46.432"/>
    <p1510:client id="{53576182-CDFF-4972-B1F2-DA4915BB6A8C}" v="3" dt="2021-05-11T16:03:29.720"/>
    <p1510:client id="{7512C79F-B077-2000-D8EC-FF2A6CE2D1FC}" v="16" dt="2021-05-12T05:14:43.598"/>
    <p1510:client id="{B5951858-0FFD-8E33-3F88-ED6D6A3729F6}" v="102" dt="2021-05-11T17:37:17.336"/>
    <p1510:client id="{DBEA329F-6EF0-4DF0-96BA-D0DBA24CCB88}" v="19" dt="2021-05-11T17:04:47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ato Mattia" userId="S::mattiamarcato@icluiginono.edu.it::ace34f03-cd89-4d07-926e-208fd09dadc1" providerId="AD" clId="Web-{8B1EBF9F-E04E-2000-D8EC-F26636F86D77}"/>
    <pc:docChg chg="modSld addMainMaster delMainMaster">
      <pc:chgData name="Marcato Mattia" userId="S::mattiamarcato@icluiginono.edu.it::ace34f03-cd89-4d07-926e-208fd09dadc1" providerId="AD" clId="Web-{8B1EBF9F-E04E-2000-D8EC-F26636F86D77}" dt="2021-04-17T12:19:19.051" v="64" actId="20577"/>
      <pc:docMkLst>
        <pc:docMk/>
      </pc:docMkLst>
      <pc:sldChg chg="modSp mod modClrScheme chgLayout">
        <pc:chgData name="Marcato Mattia" userId="S::mattiamarcato@icluiginono.edu.it::ace34f03-cd89-4d07-926e-208fd09dadc1" providerId="AD" clId="Web-{8B1EBF9F-E04E-2000-D8EC-F26636F86D77}" dt="2021-04-17T12:14:31.967" v="12" actId="20577"/>
        <pc:sldMkLst>
          <pc:docMk/>
          <pc:sldMk cId="3962583941" sldId="256"/>
        </pc:sldMkLst>
        <pc:spChg chg="mod ord">
          <ac:chgData name="Marcato Mattia" userId="S::mattiamarcato@icluiginono.edu.it::ace34f03-cd89-4d07-926e-208fd09dadc1" providerId="AD" clId="Web-{8B1EBF9F-E04E-2000-D8EC-F26636F86D77}" dt="2021-04-17T12:14:31.967" v="12" actId="20577"/>
          <ac:spMkLst>
            <pc:docMk/>
            <pc:sldMk cId="3962583941" sldId="256"/>
            <ac:spMk id="2" creationId="{00000000-0000-0000-0000-000000000000}"/>
          </ac:spMkLst>
        </pc:spChg>
        <pc:spChg chg="mod ord">
          <ac:chgData name="Marcato Mattia" userId="S::mattiamarcato@icluiginono.edu.it::ace34f03-cd89-4d07-926e-208fd09dadc1" providerId="AD" clId="Web-{8B1EBF9F-E04E-2000-D8EC-F26636F86D77}" dt="2021-04-17T12:14:04.998" v="5" actId="14100"/>
          <ac:spMkLst>
            <pc:docMk/>
            <pc:sldMk cId="3962583941" sldId="256"/>
            <ac:spMk id="3" creationId="{00000000-0000-0000-0000-000000000000}"/>
          </ac:spMkLst>
        </pc:spChg>
      </pc:sldChg>
      <pc:sldChg chg="modSp mod modClrScheme chgLayout">
        <pc:chgData name="Marcato Mattia" userId="S::mattiamarcato@icluiginono.edu.it::ace34f03-cd89-4d07-926e-208fd09dadc1" providerId="AD" clId="Web-{8B1EBF9F-E04E-2000-D8EC-F26636F86D77}" dt="2021-04-17T12:19:19.051" v="64" actId="20577"/>
        <pc:sldMkLst>
          <pc:docMk/>
          <pc:sldMk cId="3324563016" sldId="257"/>
        </pc:sldMkLst>
        <pc:spChg chg="mod ord">
          <ac:chgData name="Marcato Mattia" userId="S::mattiamarcato@icluiginono.edu.it::ace34f03-cd89-4d07-926e-208fd09dadc1" providerId="AD" clId="Web-{8B1EBF9F-E04E-2000-D8EC-F26636F86D77}" dt="2021-04-17T12:16:11.282" v="31" actId="14100"/>
          <ac:spMkLst>
            <pc:docMk/>
            <pc:sldMk cId="3324563016" sldId="257"/>
            <ac:spMk id="2" creationId="{BDE62587-4EA6-441C-99AC-02F5E357E1D4}"/>
          </ac:spMkLst>
        </pc:spChg>
        <pc:spChg chg="mod ord">
          <ac:chgData name="Marcato Mattia" userId="S::mattiamarcato@icluiginono.edu.it::ace34f03-cd89-4d07-926e-208fd09dadc1" providerId="AD" clId="Web-{8B1EBF9F-E04E-2000-D8EC-F26636F86D77}" dt="2021-04-17T12:19:19.051" v="64" actId="20577"/>
          <ac:spMkLst>
            <pc:docMk/>
            <pc:sldMk cId="3324563016" sldId="257"/>
            <ac:spMk id="3" creationId="{72F7F813-62EC-423D-9A7D-6E4F55636FBB}"/>
          </ac:spMkLst>
        </pc:spChg>
      </pc:sldChg>
      <pc:sldChg chg="modSp mod modClrScheme chgLayout">
        <pc:chgData name="Marcato Mattia" userId="S::mattiamarcato@icluiginono.edu.it::ace34f03-cd89-4d07-926e-208fd09dadc1" providerId="AD" clId="Web-{8B1EBF9F-E04E-2000-D8EC-F26636F86D77}" dt="2021-04-17T12:13:14.981" v="1"/>
        <pc:sldMkLst>
          <pc:docMk/>
          <pc:sldMk cId="1082102669" sldId="258"/>
        </pc:sldMkLst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1082102669" sldId="258"/>
            <ac:spMk id="2" creationId="{6E26F911-027D-49C4-AD18-97B09D6ADAE6}"/>
          </ac:spMkLst>
        </pc:spChg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1082102669" sldId="258"/>
            <ac:spMk id="3" creationId="{BF654450-E750-4947-8168-07C6B9A55221}"/>
          </ac:spMkLst>
        </pc:spChg>
      </pc:sldChg>
      <pc:sldChg chg="modSp mod modClrScheme chgLayout">
        <pc:chgData name="Marcato Mattia" userId="S::mattiamarcato@icluiginono.edu.it::ace34f03-cd89-4d07-926e-208fd09dadc1" providerId="AD" clId="Web-{8B1EBF9F-E04E-2000-D8EC-F26636F86D77}" dt="2021-04-17T12:13:14.981" v="1"/>
        <pc:sldMkLst>
          <pc:docMk/>
          <pc:sldMk cId="1380281091" sldId="259"/>
        </pc:sldMkLst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1380281091" sldId="259"/>
            <ac:spMk id="2" creationId="{3214BB10-F188-4203-9A74-7415FEE812AD}"/>
          </ac:spMkLst>
        </pc:spChg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1380281091" sldId="259"/>
            <ac:spMk id="3" creationId="{87DEA8B1-E648-4AEC-BAB3-441153F887AC}"/>
          </ac:spMkLst>
        </pc:spChg>
      </pc:sldChg>
      <pc:sldChg chg="modSp mod modClrScheme chgLayout">
        <pc:chgData name="Marcato Mattia" userId="S::mattiamarcato@icluiginono.edu.it::ace34f03-cd89-4d07-926e-208fd09dadc1" providerId="AD" clId="Web-{8B1EBF9F-E04E-2000-D8EC-F26636F86D77}" dt="2021-04-17T12:13:14.981" v="1"/>
        <pc:sldMkLst>
          <pc:docMk/>
          <pc:sldMk cId="707018544" sldId="260"/>
        </pc:sldMkLst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707018544" sldId="260"/>
            <ac:spMk id="2" creationId="{502A055B-4256-4F2E-B895-2004461D254A}"/>
          </ac:spMkLst>
        </pc:spChg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707018544" sldId="260"/>
            <ac:spMk id="3" creationId="{4EF573BB-15E4-4EC1-9B6A-1D79C6816859}"/>
          </ac:spMkLst>
        </pc:spChg>
      </pc:sldChg>
      <pc:sldChg chg="modSp mod modClrScheme chgLayout">
        <pc:chgData name="Marcato Mattia" userId="S::mattiamarcato@icluiginono.edu.it::ace34f03-cd89-4d07-926e-208fd09dadc1" providerId="AD" clId="Web-{8B1EBF9F-E04E-2000-D8EC-F26636F86D77}" dt="2021-04-17T12:13:14.981" v="1"/>
        <pc:sldMkLst>
          <pc:docMk/>
          <pc:sldMk cId="3849040787" sldId="261"/>
        </pc:sldMkLst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3849040787" sldId="261"/>
            <ac:spMk id="2" creationId="{02070763-37C6-4C4B-8281-31CFB3B04329}"/>
          </ac:spMkLst>
        </pc:spChg>
        <pc:spChg chg="mod ord">
          <ac:chgData name="Marcato Mattia" userId="S::mattiamarcato@icluiginono.edu.it::ace34f03-cd89-4d07-926e-208fd09dadc1" providerId="AD" clId="Web-{8B1EBF9F-E04E-2000-D8EC-F26636F86D77}" dt="2021-04-17T12:13:14.981" v="1"/>
          <ac:spMkLst>
            <pc:docMk/>
            <pc:sldMk cId="3849040787" sldId="261"/>
            <ac:spMk id="3" creationId="{0699637A-308E-4F4C-8BD3-51273BF6FCD6}"/>
          </ac:spMkLst>
        </pc:spChg>
      </pc:sldChg>
      <pc:sldMasterChg chg="del delSldLayout">
        <pc:chgData name="Marcato Mattia" userId="S::mattiamarcato@icluiginono.edu.it::ace34f03-cd89-4d07-926e-208fd09dadc1" providerId="AD" clId="Web-{8B1EBF9F-E04E-2000-D8EC-F26636F86D77}" dt="2021-04-17T12:12:53.919" v="0"/>
        <pc:sldMasterMkLst>
          <pc:docMk/>
          <pc:sldMasterMk cId="1801931499" sldId="2147483648"/>
        </pc:sldMasterMkLst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3186192645" sldId="2147483649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126318104" sldId="2147483650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3577393581" sldId="2147483651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1284089777" sldId="2147483652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2747982985" sldId="2147483653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331782546" sldId="2147483654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1894095149" sldId="2147483655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2365816325" sldId="2147483656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1688576698" sldId="2147483657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3424469029" sldId="2147483658"/>
          </pc:sldLayoutMkLst>
        </pc:sldLayoutChg>
        <pc:sldLayoutChg chg="del">
          <pc:chgData name="Marcato Mattia" userId="S::mattiamarcato@icluiginono.edu.it::ace34f03-cd89-4d07-926e-208fd09dadc1" providerId="AD" clId="Web-{8B1EBF9F-E04E-2000-D8EC-F26636F86D77}" dt="2021-04-17T12:12:53.919" v="0"/>
          <pc:sldLayoutMkLst>
            <pc:docMk/>
            <pc:sldMasterMk cId="1801931499" sldId="2147483648"/>
            <pc:sldLayoutMk cId="1026842362" sldId="2147483659"/>
          </pc:sldLayoutMkLst>
        </pc:sldLayoutChg>
      </pc:sldMasterChg>
      <pc:sldMasterChg chg="add del addSldLayout delSldLayout modSldLayout">
        <pc:chgData name="Marcato Mattia" userId="S::mattiamarcato@icluiginono.edu.it::ace34f03-cd89-4d07-926e-208fd09dadc1" providerId="AD" clId="Web-{8B1EBF9F-E04E-2000-D8EC-F26636F86D77}" dt="2021-04-17T12:13:14.981" v="1"/>
        <pc:sldMasterMkLst>
          <pc:docMk/>
          <pc:sldMasterMk cId="2798592477" sldId="2147483660"/>
        </pc:sldMasterMkLst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962642641" sldId="2147483661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2215815898" sldId="2147483662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2735765562" sldId="2147483663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106868232" sldId="2147483664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594006405" sldId="2147483665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2146440501" sldId="2147483666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977698969" sldId="2147483667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942031551" sldId="2147483668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4191655148" sldId="2147483669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1276794903" sldId="2147483670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1701874828" sldId="2147483671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645509414" sldId="2147483672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073387370" sldId="2147483673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886064918" sldId="2147483674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1396866065" sldId="2147483675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1233851712" sldId="2147483676"/>
          </pc:sldLayoutMkLst>
        </pc:sldLayoutChg>
        <pc:sldLayoutChg chg="add del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2798592477" sldId="2147483660"/>
            <pc:sldLayoutMk cId="3856659725" sldId="2147483677"/>
          </pc:sldLayoutMkLst>
        </pc:sldLayoutChg>
      </pc:sldMasterChg>
      <pc:sldMasterChg chg="add addSldLayout modSldLayout">
        <pc:chgData name="Marcato Mattia" userId="S::mattiamarcato@icluiginono.edu.it::ace34f03-cd89-4d07-926e-208fd09dadc1" providerId="AD" clId="Web-{8B1EBF9F-E04E-2000-D8EC-F26636F86D77}" dt="2021-04-17T12:13:14.981" v="1"/>
        <pc:sldMasterMkLst>
          <pc:docMk/>
          <pc:sldMasterMk cId="620625817" sldId="2147483678"/>
        </pc:sldMasterMkLst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814617967" sldId="2147483679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661850446" sldId="2147483680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1351153485" sldId="2147483681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331400664" sldId="2147483682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073091347" sldId="2147483683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724791165" sldId="2147483684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626419888" sldId="2147483685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2336092690" sldId="2147483686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72945986" sldId="2147483687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1990043697" sldId="2147483688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645529185" sldId="2147483689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217507216" sldId="2147483690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1143199640" sldId="2147483691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2436394505" sldId="2147483692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150735264" sldId="2147483693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3468706537" sldId="2147483694"/>
          </pc:sldLayoutMkLst>
        </pc:sldLayoutChg>
        <pc:sldLayoutChg chg="add mod replId">
          <pc:chgData name="Marcato Mattia" userId="S::mattiamarcato@icluiginono.edu.it::ace34f03-cd89-4d07-926e-208fd09dadc1" providerId="AD" clId="Web-{8B1EBF9F-E04E-2000-D8EC-F26636F86D77}" dt="2021-04-17T12:13:14.981" v="1"/>
          <pc:sldLayoutMkLst>
            <pc:docMk/>
            <pc:sldMasterMk cId="620625817" sldId="2147483678"/>
            <pc:sldLayoutMk cId="903476582" sldId="2147483695"/>
          </pc:sldLayoutMkLst>
        </pc:sldLayoutChg>
      </pc:sldMasterChg>
    </pc:docChg>
  </pc:docChgLst>
  <pc:docChgLst>
    <pc:chgData name="mattiamarcato@icluiginono.edu.it" userId="ace34f03-cd89-4d07-926e-208fd09dadc1" providerId="ADAL" clId="{5A84F6D8-BEF3-B946-AB75-8E4E011A9228}"/>
    <pc:docChg chg="">
      <pc:chgData name="mattiamarcato@icluiginono.edu.it" userId="ace34f03-cd89-4d07-926e-208fd09dadc1" providerId="ADAL" clId="{5A84F6D8-BEF3-B946-AB75-8E4E011A9228}" dt="2021-04-23T17:45:35.596" v="0" actId="27834"/>
      <pc:docMkLst>
        <pc:docMk/>
      </pc:docMkLst>
      <pc:sldChg chg="addCm">
        <pc:chgData name="mattiamarcato@icluiginono.edu.it" userId="ace34f03-cd89-4d07-926e-208fd09dadc1" providerId="ADAL" clId="{5A84F6D8-BEF3-B946-AB75-8E4E011A9228}" dt="2021-04-23T17:45:35.596" v="0" actId="27834"/>
        <pc:sldMkLst>
          <pc:docMk/>
          <pc:sldMk cId="3962583941" sldId="256"/>
        </pc:sldMkLst>
      </pc:sldChg>
    </pc:docChg>
  </pc:docChgLst>
  <pc:docChgLst>
    <pc:chgData name="Marco Chizzali" userId="S::marcochizzali@icluiginono.edu.it::b71aea25-2548-4b5d-b8eb-17b8b385cdd2" providerId="AD" clId="Web-{1C4EA1DE-F3AC-4AEE-84E0-97A84D32A7C1}"/>
    <pc:docChg chg="modSld">
      <pc:chgData name="Marco Chizzali" userId="S::marcochizzali@icluiginono.edu.it::b71aea25-2548-4b5d-b8eb-17b8b385cdd2" providerId="AD" clId="Web-{1C4EA1DE-F3AC-4AEE-84E0-97A84D32A7C1}" dt="2021-01-23T08:52:12.145" v="2"/>
      <pc:docMkLst>
        <pc:docMk/>
      </pc:docMkLst>
      <pc:sldChg chg="modSp addCm">
        <pc:chgData name="Marco Chizzali" userId="S::marcochizzali@icluiginono.edu.it::b71aea25-2548-4b5d-b8eb-17b8b385cdd2" providerId="AD" clId="Web-{1C4EA1DE-F3AC-4AEE-84E0-97A84D32A7C1}" dt="2021-01-23T08:52:12.145" v="2"/>
        <pc:sldMkLst>
          <pc:docMk/>
          <pc:sldMk cId="3962583941" sldId="256"/>
        </pc:sldMkLst>
        <pc:spChg chg="mod">
          <ac:chgData name="Marco Chizzali" userId="S::marcochizzali@icluiginono.edu.it::b71aea25-2548-4b5d-b8eb-17b8b385cdd2" providerId="AD" clId="Web-{1C4EA1DE-F3AC-4AEE-84E0-97A84D32A7C1}" dt="2021-01-23T08:49:40.142" v="0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Marcato Mattia" userId="S::mattiamarcato@icluiginono.edu.it::ace34f03-cd89-4d07-926e-208fd09dadc1" providerId="AD" clId="Web-{1721C09F-B081-2000-DBBE-7C4095FCB937}"/>
    <pc:docChg chg="modSld">
      <pc:chgData name="Marcato Mattia" userId="S::mattiamarcato@icluiginono.edu.it::ace34f03-cd89-4d07-926e-208fd09dadc1" providerId="AD" clId="Web-{1721C09F-B081-2000-DBBE-7C4095FCB937}" dt="2021-04-20T16:06:21.507" v="380"/>
      <pc:docMkLst>
        <pc:docMk/>
      </pc:docMkLst>
      <pc:sldChg chg="addCm">
        <pc:chgData name="Marcato Mattia" userId="S::mattiamarcato@icluiginono.edu.it::ace34f03-cd89-4d07-926e-208fd09dadc1" providerId="AD" clId="Web-{1721C09F-B081-2000-DBBE-7C4095FCB937}" dt="2021-04-20T16:06:21.507" v="380"/>
        <pc:sldMkLst>
          <pc:docMk/>
          <pc:sldMk cId="3962583941" sldId="256"/>
        </pc:sldMkLst>
      </pc:sldChg>
      <pc:sldChg chg="modSp">
        <pc:chgData name="Marcato Mattia" userId="S::mattiamarcato@icluiginono.edu.it::ace34f03-cd89-4d07-926e-208fd09dadc1" providerId="AD" clId="Web-{1721C09F-B081-2000-DBBE-7C4095FCB937}" dt="2021-04-20T16:00:35.468" v="363" actId="20577"/>
        <pc:sldMkLst>
          <pc:docMk/>
          <pc:sldMk cId="3324563016" sldId="257"/>
        </pc:sldMkLst>
        <pc:spChg chg="mod">
          <ac:chgData name="Marcato Mattia" userId="S::mattiamarcato@icluiginono.edu.it::ace34f03-cd89-4d07-926e-208fd09dadc1" providerId="AD" clId="Web-{1721C09F-B081-2000-DBBE-7C4095FCB937}" dt="2021-04-20T16:00:35.468" v="363" actId="20577"/>
          <ac:spMkLst>
            <pc:docMk/>
            <pc:sldMk cId="3324563016" sldId="257"/>
            <ac:spMk id="3" creationId="{72F7F813-62EC-423D-9A7D-6E4F55636FBB}"/>
          </ac:spMkLst>
        </pc:spChg>
      </pc:sldChg>
      <pc:sldChg chg="modSp addCm">
        <pc:chgData name="Marcato Mattia" userId="S::mattiamarcato@icluiginono.edu.it::ace34f03-cd89-4d07-926e-208fd09dadc1" providerId="AD" clId="Web-{1721C09F-B081-2000-DBBE-7C4095FCB937}" dt="2021-04-20T16:04:40.802" v="379" actId="20577"/>
        <pc:sldMkLst>
          <pc:docMk/>
          <pc:sldMk cId="1082102669" sldId="258"/>
        </pc:sldMkLst>
        <pc:spChg chg="mod">
          <ac:chgData name="Marcato Mattia" userId="S::mattiamarcato@icluiginono.edu.it::ace34f03-cd89-4d07-926e-208fd09dadc1" providerId="AD" clId="Web-{1721C09F-B081-2000-DBBE-7C4095FCB937}" dt="2021-04-20T16:04:40.802" v="379" actId="20577"/>
          <ac:spMkLst>
            <pc:docMk/>
            <pc:sldMk cId="1082102669" sldId="258"/>
            <ac:spMk id="3" creationId="{BF654450-E750-4947-8168-07C6B9A55221}"/>
          </ac:spMkLst>
        </pc:spChg>
        <pc:picChg chg="mod">
          <ac:chgData name="Marcato Mattia" userId="S::mattiamarcato@icluiginono.edu.it::ace34f03-cd89-4d07-926e-208fd09dadc1" providerId="AD" clId="Web-{1721C09F-B081-2000-DBBE-7C4095FCB937}" dt="2021-04-20T15:30:02.164" v="19" actId="1076"/>
          <ac:picMkLst>
            <pc:docMk/>
            <pc:sldMk cId="1082102669" sldId="258"/>
            <ac:picMk id="4" creationId="{0D784EC6-B516-4CFD-9318-493A91AC7DDC}"/>
          </ac:picMkLst>
        </pc:picChg>
        <pc:picChg chg="mod">
          <ac:chgData name="Marcato Mattia" userId="S::mattiamarcato@icluiginono.edu.it::ace34f03-cd89-4d07-926e-208fd09dadc1" providerId="AD" clId="Web-{1721C09F-B081-2000-DBBE-7C4095FCB937}" dt="2021-04-20T15:30:09.898" v="20" actId="1076"/>
          <ac:picMkLst>
            <pc:docMk/>
            <pc:sldMk cId="1082102669" sldId="258"/>
            <ac:picMk id="5" creationId="{BB1DD1CE-6D5C-481F-A31C-CAE1FC6E8577}"/>
          </ac:picMkLst>
        </pc:picChg>
      </pc:sldChg>
      <pc:sldChg chg="delSp modSp">
        <pc:chgData name="Marcato Mattia" userId="S::mattiamarcato@icluiginono.edu.it::ace34f03-cd89-4d07-926e-208fd09dadc1" providerId="AD" clId="Web-{1721C09F-B081-2000-DBBE-7C4095FCB937}" dt="2021-04-20T15:58:29.763" v="352"/>
        <pc:sldMkLst>
          <pc:docMk/>
          <pc:sldMk cId="1380281091" sldId="259"/>
        </pc:sldMkLst>
        <pc:spChg chg="mod">
          <ac:chgData name="Marcato Mattia" userId="S::mattiamarcato@icluiginono.edu.it::ace34f03-cd89-4d07-926e-208fd09dadc1" providerId="AD" clId="Web-{1721C09F-B081-2000-DBBE-7C4095FCB937}" dt="2021-04-20T15:58:23.106" v="351" actId="20577"/>
          <ac:spMkLst>
            <pc:docMk/>
            <pc:sldMk cId="1380281091" sldId="259"/>
            <ac:spMk id="2" creationId="{3214BB10-F188-4203-9A74-7415FEE812AD}"/>
          </ac:spMkLst>
        </pc:spChg>
        <pc:spChg chg="mod">
          <ac:chgData name="Marcato Mattia" userId="S::mattiamarcato@icluiginono.edu.it::ace34f03-cd89-4d07-926e-208fd09dadc1" providerId="AD" clId="Web-{1721C09F-B081-2000-DBBE-7C4095FCB937}" dt="2021-04-20T15:49:22.157" v="272" actId="1076"/>
          <ac:spMkLst>
            <pc:docMk/>
            <pc:sldMk cId="1380281091" sldId="259"/>
            <ac:spMk id="7" creationId="{02D45588-4C42-4CF0-A040-AD6D484F533F}"/>
          </ac:spMkLst>
        </pc:spChg>
        <pc:spChg chg="mod">
          <ac:chgData name="Marcato Mattia" userId="S::mattiamarcato@icluiginono.edu.it::ace34f03-cd89-4d07-926e-208fd09dadc1" providerId="AD" clId="Web-{1721C09F-B081-2000-DBBE-7C4095FCB937}" dt="2021-04-20T15:49:18.766" v="271" actId="20577"/>
          <ac:spMkLst>
            <pc:docMk/>
            <pc:sldMk cId="1380281091" sldId="259"/>
            <ac:spMk id="8" creationId="{15708133-770F-4D56-9998-1CF4FDCE538F}"/>
          </ac:spMkLst>
        </pc:spChg>
        <pc:spChg chg="del">
          <ac:chgData name="Marcato Mattia" userId="S::mattiamarcato@icluiginono.edu.it::ace34f03-cd89-4d07-926e-208fd09dadc1" providerId="AD" clId="Web-{1721C09F-B081-2000-DBBE-7C4095FCB937}" dt="2021-04-20T15:58:29.763" v="352"/>
          <ac:spMkLst>
            <pc:docMk/>
            <pc:sldMk cId="1380281091" sldId="259"/>
            <ac:spMk id="9" creationId="{EEA604A5-1115-419D-88DA-C497C51EC26A}"/>
          </ac:spMkLst>
        </pc:spChg>
      </pc:sldChg>
      <pc:sldChg chg="modSp">
        <pc:chgData name="Marcato Mattia" userId="S::mattiamarcato@icluiginono.edu.it::ace34f03-cd89-4d07-926e-208fd09dadc1" providerId="AD" clId="Web-{1721C09F-B081-2000-DBBE-7C4095FCB937}" dt="2021-04-20T15:50:48.315" v="280" actId="20577"/>
        <pc:sldMkLst>
          <pc:docMk/>
          <pc:sldMk cId="2919634118" sldId="260"/>
        </pc:sldMkLst>
        <pc:spChg chg="mod">
          <ac:chgData name="Marcato Mattia" userId="S::mattiamarcato@icluiginono.edu.it::ace34f03-cd89-4d07-926e-208fd09dadc1" providerId="AD" clId="Web-{1721C09F-B081-2000-DBBE-7C4095FCB937}" dt="2021-04-20T15:50:48.315" v="280" actId="20577"/>
          <ac:spMkLst>
            <pc:docMk/>
            <pc:sldMk cId="2919634118" sldId="260"/>
            <ac:spMk id="2" creationId="{9BDF6AC8-8D05-4C52-9986-3896445DF3E1}"/>
          </ac:spMkLst>
        </pc:spChg>
      </pc:sldChg>
    </pc:docChg>
  </pc:docChgLst>
  <pc:docChgLst>
    <pc:chgData name="Cucu Denisa" userId="S::denisacucu@icluiginono.edu.it::ba3d22e3-1af5-454c-ba92-b860335e7cf4" providerId="AD" clId="Web-{FF78C09F-8084-2000-DA7E-2BFE76B77058}"/>
    <pc:docChg chg="modSld">
      <pc:chgData name="Cucu Denisa" userId="S::denisacucu@icluiginono.edu.it::ba3d22e3-1af5-454c-ba92-b860335e7cf4" providerId="AD" clId="Web-{FF78C09F-8084-2000-DA7E-2BFE76B77058}" dt="2021-04-21T17:14:57.473" v="42" actId="1076"/>
      <pc:docMkLst>
        <pc:docMk/>
      </pc:docMkLst>
      <pc:sldChg chg="addSp delSp modSp">
        <pc:chgData name="Cucu Denisa" userId="S::denisacucu@icluiginono.edu.it::ba3d22e3-1af5-454c-ba92-b860335e7cf4" providerId="AD" clId="Web-{FF78C09F-8084-2000-DA7E-2BFE76B77058}" dt="2021-04-21T17:14:57.473" v="42" actId="1076"/>
        <pc:sldMkLst>
          <pc:docMk/>
          <pc:sldMk cId="3962583941" sldId="256"/>
        </pc:sldMkLst>
        <pc:spChg chg="mod">
          <ac:chgData name="Cucu Denisa" userId="S::denisacucu@icluiginono.edu.it::ba3d22e3-1af5-454c-ba92-b860335e7cf4" providerId="AD" clId="Web-{FF78C09F-8084-2000-DA7E-2BFE76B77058}" dt="2021-04-21T17:14:52.301" v="41" actId="1076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Cucu Denisa" userId="S::denisacucu@icluiginono.edu.it::ba3d22e3-1af5-454c-ba92-b860335e7cf4" providerId="AD" clId="Web-{FF78C09F-8084-2000-DA7E-2BFE76B77058}" dt="2021-04-21T17:14:57.473" v="42" actId="1076"/>
          <ac:spMkLst>
            <pc:docMk/>
            <pc:sldMk cId="3962583941" sldId="256"/>
            <ac:spMk id="3" creationId="{00000000-0000-0000-0000-000000000000}"/>
          </ac:spMkLst>
        </pc:spChg>
        <pc:spChg chg="add del mod">
          <ac:chgData name="Cucu Denisa" userId="S::denisacucu@icluiginono.edu.it::ba3d22e3-1af5-454c-ba92-b860335e7cf4" providerId="AD" clId="Web-{FF78C09F-8084-2000-DA7E-2BFE76B77058}" dt="2021-04-21T17:12:27.423" v="27"/>
          <ac:spMkLst>
            <pc:docMk/>
            <pc:sldMk cId="3962583941" sldId="256"/>
            <ac:spMk id="4" creationId="{60DF774F-26B3-4787-AF0C-9C3AEAE2962B}"/>
          </ac:spMkLst>
        </pc:spChg>
        <pc:spChg chg="del">
          <ac:chgData name="Cucu Denisa" userId="S::denisacucu@icluiginono.edu.it::ba3d22e3-1af5-454c-ba92-b860335e7cf4" providerId="AD" clId="Web-{FF78C09F-8084-2000-DA7E-2BFE76B77058}" dt="2021-04-21T17:13:26.768" v="33"/>
          <ac:spMkLst>
            <pc:docMk/>
            <pc:sldMk cId="3962583941" sldId="256"/>
            <ac:spMk id="17" creationId="{1F94DC1C-47D1-41D7-8B1B-9A036D614027}"/>
          </ac:spMkLst>
        </pc:spChg>
        <pc:spChg chg="del">
          <ac:chgData name="Cucu Denisa" userId="S::denisacucu@icluiginono.edu.it::ba3d22e3-1af5-454c-ba92-b860335e7cf4" providerId="AD" clId="Web-{FF78C09F-8084-2000-DA7E-2BFE76B77058}" dt="2021-04-21T17:13:26.768" v="33"/>
          <ac:spMkLst>
            <pc:docMk/>
            <pc:sldMk cId="3962583941" sldId="256"/>
            <ac:spMk id="21" creationId="{AC12A592-C02D-46EF-8E1F-9335DB8D71DF}"/>
          </ac:spMkLst>
        </pc:spChg>
        <pc:spChg chg="del">
          <ac:chgData name="Cucu Denisa" userId="S::denisacucu@icluiginono.edu.it::ba3d22e3-1af5-454c-ba92-b860335e7cf4" providerId="AD" clId="Web-{FF78C09F-8084-2000-DA7E-2BFE76B77058}" dt="2021-04-21T17:13:26.768" v="33"/>
          <ac:spMkLst>
            <pc:docMk/>
            <pc:sldMk cId="3962583941" sldId="256"/>
            <ac:spMk id="23" creationId="{24005816-5BCA-4665-8A58-5580F8E9C84A}"/>
          </ac:spMkLst>
        </pc:spChg>
        <pc:spChg chg="add">
          <ac:chgData name="Cucu Denisa" userId="S::denisacucu@icluiginono.edu.it::ba3d22e3-1af5-454c-ba92-b860335e7cf4" providerId="AD" clId="Web-{FF78C09F-8084-2000-DA7E-2BFE76B77058}" dt="2021-04-21T17:13:26.768" v="33"/>
          <ac:spMkLst>
            <pc:docMk/>
            <pc:sldMk cId="3962583941" sldId="256"/>
            <ac:spMk id="108" creationId="{663E7BCA-E0FA-4E55-B6F9-296548775308}"/>
          </ac:spMkLst>
        </pc:spChg>
        <pc:spChg chg="add">
          <ac:chgData name="Cucu Denisa" userId="S::denisacucu@icluiginono.edu.it::ba3d22e3-1af5-454c-ba92-b860335e7cf4" providerId="AD" clId="Web-{FF78C09F-8084-2000-DA7E-2BFE76B77058}" dt="2021-04-21T17:13:26.768" v="33"/>
          <ac:spMkLst>
            <pc:docMk/>
            <pc:sldMk cId="3962583941" sldId="256"/>
            <ac:spMk id="112" creationId="{47D1B3D9-1F1B-468B-AC82-D0DD90D05875}"/>
          </ac:spMkLst>
        </pc:spChg>
        <pc:grpChg chg="del">
          <ac:chgData name="Cucu Denisa" userId="S::denisacucu@icluiginono.edu.it::ba3d22e3-1af5-454c-ba92-b860335e7cf4" providerId="AD" clId="Web-{FF78C09F-8084-2000-DA7E-2BFE76B77058}" dt="2021-04-21T17:13:26.768" v="33"/>
          <ac:grpSpMkLst>
            <pc:docMk/>
            <pc:sldMk cId="3962583941" sldId="256"/>
            <ac:grpSpMk id="25" creationId="{BF07F359-8CA3-4854-91E7-EE6004020511}"/>
          </ac:grpSpMkLst>
        </pc:grpChg>
        <pc:picChg chg="add mod">
          <ac:chgData name="Cucu Denisa" userId="S::denisacucu@icluiginono.edu.it::ba3d22e3-1af5-454c-ba92-b860335e7cf4" providerId="AD" clId="Web-{FF78C09F-8084-2000-DA7E-2BFE76B77058}" dt="2021-04-21T17:13:26.768" v="33"/>
          <ac:picMkLst>
            <pc:docMk/>
            <pc:sldMk cId="3962583941" sldId="256"/>
            <ac:picMk id="5" creationId="{065081D6-3B58-46E3-9C8C-89029E87B73F}"/>
          </ac:picMkLst>
        </pc:picChg>
        <pc:picChg chg="del mod">
          <ac:chgData name="Cucu Denisa" userId="S::denisacucu@icluiginono.edu.it::ba3d22e3-1af5-454c-ba92-b860335e7cf4" providerId="AD" clId="Web-{FF78C09F-8084-2000-DA7E-2BFE76B77058}" dt="2021-04-21T17:13:16.236" v="32"/>
          <ac:picMkLst>
            <pc:docMk/>
            <pc:sldMk cId="3962583941" sldId="256"/>
            <ac:picMk id="12" creationId="{D7F805F0-6B1B-494C-A229-9BE3C6026FBB}"/>
          </ac:picMkLst>
        </pc:picChg>
        <pc:picChg chg="del">
          <ac:chgData name="Cucu Denisa" userId="S::denisacucu@icluiginono.edu.it::ba3d22e3-1af5-454c-ba92-b860335e7cf4" providerId="AD" clId="Web-{FF78C09F-8084-2000-DA7E-2BFE76B77058}" dt="2021-04-21T17:13:26.768" v="33"/>
          <ac:picMkLst>
            <pc:docMk/>
            <pc:sldMk cId="3962583941" sldId="256"/>
            <ac:picMk id="19" creationId="{811383CE-CE86-4E1C-B289-798EB9E6E0E5}"/>
          </ac:picMkLst>
        </pc:picChg>
        <pc:picChg chg="add">
          <ac:chgData name="Cucu Denisa" userId="S::denisacucu@icluiginono.edu.it::ba3d22e3-1af5-454c-ba92-b860335e7cf4" providerId="AD" clId="Web-{FF78C09F-8084-2000-DA7E-2BFE76B77058}" dt="2021-04-21T17:13:26.768" v="33"/>
          <ac:picMkLst>
            <pc:docMk/>
            <pc:sldMk cId="3962583941" sldId="256"/>
            <ac:picMk id="110" creationId="{1D6E130B-775E-4AE3-971F-4765BB84AD95}"/>
          </ac:picMkLst>
        </pc:picChg>
      </pc:sldChg>
      <pc:sldChg chg="modSp">
        <pc:chgData name="Cucu Denisa" userId="S::denisacucu@icluiginono.edu.it::ba3d22e3-1af5-454c-ba92-b860335e7cf4" providerId="AD" clId="Web-{FF78C09F-8084-2000-DA7E-2BFE76B77058}" dt="2021-04-21T17:10:06.248" v="16" actId="20577"/>
        <pc:sldMkLst>
          <pc:docMk/>
          <pc:sldMk cId="1082102669" sldId="258"/>
        </pc:sldMkLst>
        <pc:spChg chg="mod">
          <ac:chgData name="Cucu Denisa" userId="S::denisacucu@icluiginono.edu.it::ba3d22e3-1af5-454c-ba92-b860335e7cf4" providerId="AD" clId="Web-{FF78C09F-8084-2000-DA7E-2BFE76B77058}" dt="2021-04-21T17:10:06.248" v="16" actId="20577"/>
          <ac:spMkLst>
            <pc:docMk/>
            <pc:sldMk cId="1082102669" sldId="258"/>
            <ac:spMk id="3" creationId="{BF654450-E750-4947-8168-07C6B9A55221}"/>
          </ac:spMkLst>
        </pc:spChg>
        <pc:picChg chg="mod">
          <ac:chgData name="Cucu Denisa" userId="S::denisacucu@icluiginono.edu.it::ba3d22e3-1af5-454c-ba92-b860335e7cf4" providerId="AD" clId="Web-{FF78C09F-8084-2000-DA7E-2BFE76B77058}" dt="2021-04-21T17:09:47.747" v="14" actId="14100"/>
          <ac:picMkLst>
            <pc:docMk/>
            <pc:sldMk cId="1082102669" sldId="258"/>
            <ac:picMk id="4" creationId="{0D784EC6-B516-4CFD-9318-493A91AC7DDC}"/>
          </ac:picMkLst>
        </pc:picChg>
        <pc:picChg chg="mod">
          <ac:chgData name="Cucu Denisa" userId="S::denisacucu@icluiginono.edu.it::ba3d22e3-1af5-454c-ba92-b860335e7cf4" providerId="AD" clId="Web-{FF78C09F-8084-2000-DA7E-2BFE76B77058}" dt="2021-04-21T17:09:42.794" v="13" actId="1076"/>
          <ac:picMkLst>
            <pc:docMk/>
            <pc:sldMk cId="1082102669" sldId="258"/>
            <ac:picMk id="5" creationId="{BB1DD1CE-6D5C-481F-A31C-CAE1FC6E8577}"/>
          </ac:picMkLst>
        </pc:picChg>
      </pc:sldChg>
      <pc:sldChg chg="delSp modSp">
        <pc:chgData name="Cucu Denisa" userId="S::denisacucu@icluiginono.edu.it::ba3d22e3-1af5-454c-ba92-b860335e7cf4" providerId="AD" clId="Web-{FF78C09F-8084-2000-DA7E-2BFE76B77058}" dt="2021-04-21T17:10:42.639" v="21" actId="20577"/>
        <pc:sldMkLst>
          <pc:docMk/>
          <pc:sldMk cId="2289692833" sldId="262"/>
        </pc:sldMkLst>
        <pc:spChg chg="del">
          <ac:chgData name="Cucu Denisa" userId="S::denisacucu@icluiginono.edu.it::ba3d22e3-1af5-454c-ba92-b860335e7cf4" providerId="AD" clId="Web-{FF78C09F-8084-2000-DA7E-2BFE76B77058}" dt="2021-04-21T17:04:46.959" v="0"/>
          <ac:spMkLst>
            <pc:docMk/>
            <pc:sldMk cId="2289692833" sldId="262"/>
            <ac:spMk id="2" creationId="{51FC519A-91DE-4631-9CC8-1B931D09AB86}"/>
          </ac:spMkLst>
        </pc:spChg>
        <pc:spChg chg="mod">
          <ac:chgData name="Cucu Denisa" userId="S::denisacucu@icluiginono.edu.it::ba3d22e3-1af5-454c-ba92-b860335e7cf4" providerId="AD" clId="Web-{FF78C09F-8084-2000-DA7E-2BFE76B77058}" dt="2021-04-21T17:10:42.639" v="21" actId="20577"/>
          <ac:spMkLst>
            <pc:docMk/>
            <pc:sldMk cId="2289692833" sldId="262"/>
            <ac:spMk id="3" creationId="{FF9C757B-941A-4B27-8AFF-4AB874FF8A79}"/>
          </ac:spMkLst>
        </pc:spChg>
      </pc:sldChg>
    </pc:docChg>
  </pc:docChgLst>
  <pc:docChgLst>
    <pc:chgData clId="Web-{1C4EA1DE-F3AC-4AEE-84E0-97A84D32A7C1}"/>
    <pc:docChg chg="modSld">
      <pc:chgData name="" userId="" providerId="" clId="Web-{1C4EA1DE-F3AC-4AEE-84E0-97A84D32A7C1}" dt="2021-01-23T08:49:30.970" v="9" actId="20577"/>
      <pc:docMkLst>
        <pc:docMk/>
      </pc:docMkLst>
      <pc:sldChg chg="modSp">
        <pc:chgData name="" userId="" providerId="" clId="Web-{1C4EA1DE-F3AC-4AEE-84E0-97A84D32A7C1}" dt="2021-01-23T08:49:30.970" v="9" actId="20577"/>
        <pc:sldMkLst>
          <pc:docMk/>
          <pc:sldMk cId="3962583941" sldId="256"/>
        </pc:sldMkLst>
        <pc:spChg chg="mod">
          <ac:chgData name="" userId="" providerId="" clId="Web-{1C4EA1DE-F3AC-4AEE-84E0-97A84D32A7C1}" dt="2021-01-23T08:49:26.564" v="5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" userId="" providerId="" clId="Web-{1C4EA1DE-F3AC-4AEE-84E0-97A84D32A7C1}" dt="2021-01-23T08:49:30.970" v="9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Marcato Mattia" userId="S::mattiamarcato@icluiginono.edu.it::ace34f03-cd89-4d07-926e-208fd09dadc1" providerId="AD" clId="Web-{3980BA35-27EE-4225-491B-8E304C293912}"/>
    <pc:docChg chg="modSld">
      <pc:chgData name="Marcato Mattia" userId="S::mattiamarcato@icluiginono.edu.it::ace34f03-cd89-4d07-926e-208fd09dadc1" providerId="AD" clId="Web-{3980BA35-27EE-4225-491B-8E304C293912}" dt="2021-05-10T14:52:35.165" v="57"/>
      <pc:docMkLst>
        <pc:docMk/>
      </pc:docMkLst>
      <pc:sldChg chg="modSp">
        <pc:chgData name="Marcato Mattia" userId="S::mattiamarcato@icluiginono.edu.it::ace34f03-cd89-4d07-926e-208fd09dadc1" providerId="AD" clId="Web-{3980BA35-27EE-4225-491B-8E304C293912}" dt="2021-05-10T14:43:06.367" v="2" actId="20577"/>
        <pc:sldMkLst>
          <pc:docMk/>
          <pc:sldMk cId="1380281091" sldId="259"/>
        </pc:sldMkLst>
        <pc:spChg chg="mod">
          <ac:chgData name="Marcato Mattia" userId="S::mattiamarcato@icluiginono.edu.it::ace34f03-cd89-4d07-926e-208fd09dadc1" providerId="AD" clId="Web-{3980BA35-27EE-4225-491B-8E304C293912}" dt="2021-05-10T14:43:06.367" v="2" actId="20577"/>
          <ac:spMkLst>
            <pc:docMk/>
            <pc:sldMk cId="1380281091" sldId="259"/>
            <ac:spMk id="2" creationId="{3214BB10-F188-4203-9A74-7415FEE812AD}"/>
          </ac:spMkLst>
        </pc:spChg>
      </pc:sldChg>
      <pc:sldChg chg="modSp">
        <pc:chgData name="Marcato Mattia" userId="S::mattiamarcato@icluiginono.edu.it::ace34f03-cd89-4d07-926e-208fd09dadc1" providerId="AD" clId="Web-{3980BA35-27EE-4225-491B-8E304C293912}" dt="2021-05-10T14:45:01.202" v="15" actId="20577"/>
        <pc:sldMkLst>
          <pc:docMk/>
          <pc:sldMk cId="855117181" sldId="261"/>
        </pc:sldMkLst>
        <pc:spChg chg="mod">
          <ac:chgData name="Marcato Mattia" userId="S::mattiamarcato@icluiginono.edu.it::ace34f03-cd89-4d07-926e-208fd09dadc1" providerId="AD" clId="Web-{3980BA35-27EE-4225-491B-8E304C293912}" dt="2021-05-10T14:44:31.638" v="10" actId="14100"/>
          <ac:spMkLst>
            <pc:docMk/>
            <pc:sldMk cId="855117181" sldId="261"/>
            <ac:spMk id="2" creationId="{D1F51AE7-33C1-439A-AE6C-D7696A02B319}"/>
          </ac:spMkLst>
        </pc:spChg>
        <pc:spChg chg="mod">
          <ac:chgData name="Marcato Mattia" userId="S::mattiamarcato@icluiginono.edu.it::ace34f03-cd89-4d07-926e-208fd09dadc1" providerId="AD" clId="Web-{3980BA35-27EE-4225-491B-8E304C293912}" dt="2021-05-10T14:45:01.202" v="15" actId="20577"/>
          <ac:spMkLst>
            <pc:docMk/>
            <pc:sldMk cId="855117181" sldId="261"/>
            <ac:spMk id="3" creationId="{E73EF8B2-D04D-4082-BE6C-7B5395963322}"/>
          </ac:spMkLst>
        </pc:spChg>
        <pc:picChg chg="mod">
          <ac:chgData name="Marcato Mattia" userId="S::mattiamarcato@icluiginono.edu.it::ace34f03-cd89-4d07-926e-208fd09dadc1" providerId="AD" clId="Web-{3980BA35-27EE-4225-491B-8E304C293912}" dt="2021-05-10T14:43:46.994" v="4" actId="1076"/>
          <ac:picMkLst>
            <pc:docMk/>
            <pc:sldMk cId="855117181" sldId="261"/>
            <ac:picMk id="4" creationId="{E5DAE059-CF00-4272-AFFC-AA9A5621ADCD}"/>
          </ac:picMkLst>
        </pc:picChg>
      </pc:sldChg>
      <pc:sldChg chg="addSp modSp">
        <pc:chgData name="Marcato Mattia" userId="S::mattiamarcato@icluiginono.edu.it::ace34f03-cd89-4d07-926e-208fd09dadc1" providerId="AD" clId="Web-{3980BA35-27EE-4225-491B-8E304C293912}" dt="2021-05-10T14:52:35.165" v="57"/>
        <pc:sldMkLst>
          <pc:docMk/>
          <pc:sldMk cId="2289692833" sldId="262"/>
        </pc:sldMkLst>
        <pc:spChg chg="mod">
          <ac:chgData name="Marcato Mattia" userId="S::mattiamarcato@icluiginono.edu.it::ace34f03-cd89-4d07-926e-208fd09dadc1" providerId="AD" clId="Web-{3980BA35-27EE-4225-491B-8E304C293912}" dt="2021-05-10T14:50:51.721" v="42" actId="20577"/>
          <ac:spMkLst>
            <pc:docMk/>
            <pc:sldMk cId="2289692833" sldId="262"/>
            <ac:spMk id="3" creationId="{FF9C757B-941A-4B27-8AFF-4AB874FF8A79}"/>
          </ac:spMkLst>
        </pc:spChg>
        <pc:picChg chg="add mod ord">
          <ac:chgData name="Marcato Mattia" userId="S::mattiamarcato@icluiginono.edu.it::ace34f03-cd89-4d07-926e-208fd09dadc1" providerId="AD" clId="Web-{3980BA35-27EE-4225-491B-8E304C293912}" dt="2021-05-10T14:48:19.494" v="29" actId="14100"/>
          <ac:picMkLst>
            <pc:docMk/>
            <pc:sldMk cId="2289692833" sldId="262"/>
            <ac:picMk id="2" creationId="{000982FB-0B04-43BD-BC8C-1941AE789311}"/>
          </ac:picMkLst>
        </pc:picChg>
        <pc:inkChg chg="add">
          <ac:chgData name="Marcato Mattia" userId="S::mattiamarcato@icluiginono.edu.it::ace34f03-cd89-4d07-926e-208fd09dadc1" providerId="AD" clId="Web-{3980BA35-27EE-4225-491B-8E304C293912}" dt="2021-05-10T14:51:29.911" v="43"/>
          <ac:inkMkLst>
            <pc:docMk/>
            <pc:sldMk cId="2289692833" sldId="262"/>
            <ac:inkMk id="4" creationId="{2276F80A-76BF-4F71-8BF4-C626AD489F4D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1:47.850" v="44"/>
          <ac:inkMkLst>
            <pc:docMk/>
            <pc:sldMk cId="2289692833" sldId="262"/>
            <ac:inkMk id="5" creationId="{F68B6BED-AB49-431E-A1CC-2F1A0CDD02C9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1:55.647" v="45"/>
          <ac:inkMkLst>
            <pc:docMk/>
            <pc:sldMk cId="2289692833" sldId="262"/>
            <ac:inkMk id="6" creationId="{EA1373BF-18A8-40E4-A792-E1C10209560B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09.226" v="46"/>
          <ac:inkMkLst>
            <pc:docMk/>
            <pc:sldMk cId="2289692833" sldId="262"/>
            <ac:inkMk id="7" creationId="{D12F08BB-05CE-40C2-AD7E-6A82B4BC3F77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11.320" v="47"/>
          <ac:inkMkLst>
            <pc:docMk/>
            <pc:sldMk cId="2289692833" sldId="262"/>
            <ac:inkMk id="8" creationId="{9617FB47-598C-4720-A820-3BA500EE3F14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14.617" v="48"/>
          <ac:inkMkLst>
            <pc:docMk/>
            <pc:sldMk cId="2289692833" sldId="262"/>
            <ac:inkMk id="9" creationId="{0A02F2C0-BA80-46DB-A172-33DB5E885FB0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16.648" v="49"/>
          <ac:inkMkLst>
            <pc:docMk/>
            <pc:sldMk cId="2289692833" sldId="262"/>
            <ac:inkMk id="10" creationId="{788095FF-176A-443B-BF61-A91B219191D8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18.914" v="50"/>
          <ac:inkMkLst>
            <pc:docMk/>
            <pc:sldMk cId="2289692833" sldId="262"/>
            <ac:inkMk id="11" creationId="{F019502D-0308-4AF8-87F3-54A0B3D0CB24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20.758" v="51"/>
          <ac:inkMkLst>
            <pc:docMk/>
            <pc:sldMk cId="2289692833" sldId="262"/>
            <ac:inkMk id="12" creationId="{DAF9C351-7933-4940-B74E-4E43879BC281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23.430" v="52"/>
          <ac:inkMkLst>
            <pc:docMk/>
            <pc:sldMk cId="2289692833" sldId="262"/>
            <ac:inkMk id="13" creationId="{90620796-20E7-4BBF-9DF7-3D41B56CAA05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26.258" v="53"/>
          <ac:inkMkLst>
            <pc:docMk/>
            <pc:sldMk cId="2289692833" sldId="262"/>
            <ac:inkMk id="14" creationId="{41713253-1E17-4AD8-AD97-7F20C7056313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28.899" v="54"/>
          <ac:inkMkLst>
            <pc:docMk/>
            <pc:sldMk cId="2289692833" sldId="262"/>
            <ac:inkMk id="15" creationId="{B7538E88-C949-4F31-84BE-CA90AE343B42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31.461" v="55"/>
          <ac:inkMkLst>
            <pc:docMk/>
            <pc:sldMk cId="2289692833" sldId="262"/>
            <ac:inkMk id="16" creationId="{30B8C7DC-DDCE-4686-A588-88FC1B8BEC32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33.055" v="56"/>
          <ac:inkMkLst>
            <pc:docMk/>
            <pc:sldMk cId="2289692833" sldId="262"/>
            <ac:inkMk id="17" creationId="{F90FFF5F-4137-48B7-A6F9-EF22BBD2B5D8}"/>
          </ac:inkMkLst>
        </pc:inkChg>
        <pc:inkChg chg="add">
          <ac:chgData name="Marcato Mattia" userId="S::mattiamarcato@icluiginono.edu.it::ace34f03-cd89-4d07-926e-208fd09dadc1" providerId="AD" clId="Web-{3980BA35-27EE-4225-491B-8E304C293912}" dt="2021-05-10T14:52:35.165" v="57"/>
          <ac:inkMkLst>
            <pc:docMk/>
            <pc:sldMk cId="2289692833" sldId="262"/>
            <ac:inkMk id="18" creationId="{1A949BA9-A82E-48F4-9512-7580DCF70D52}"/>
          </ac:inkMkLst>
        </pc:inkChg>
      </pc:sldChg>
    </pc:docChg>
  </pc:docChgLst>
  <pc:docChgLst>
    <pc:chgData name="Cucu Denisa" userId="S::denisacucu@icluiginono.edu.it::ba3d22e3-1af5-454c-ba92-b860335e7cf4" providerId="AD" clId="Web-{AA1FC09F-D0BF-2000-DA7E-2DF63F14595F}"/>
    <pc:docChg chg="addSld delSld modSld">
      <pc:chgData name="Cucu Denisa" userId="S::denisacucu@icluiginono.edu.it::ba3d22e3-1af5-454c-ba92-b860335e7cf4" providerId="AD" clId="Web-{AA1FC09F-D0BF-2000-DA7E-2DF63F14595F}" dt="2021-04-20T15:38:55.065" v="314" actId="1076"/>
      <pc:docMkLst>
        <pc:docMk/>
      </pc:docMkLst>
      <pc:sldChg chg="modSp">
        <pc:chgData name="Cucu Denisa" userId="S::denisacucu@icluiginono.edu.it::ba3d22e3-1af5-454c-ba92-b860335e7cf4" providerId="AD" clId="Web-{AA1FC09F-D0BF-2000-DA7E-2DF63F14595F}" dt="2021-04-20T15:15:05.384" v="93" actId="20577"/>
        <pc:sldMkLst>
          <pc:docMk/>
          <pc:sldMk cId="3962583941" sldId="256"/>
        </pc:sldMkLst>
        <pc:spChg chg="mod">
          <ac:chgData name="Cucu Denisa" userId="S::denisacucu@icluiginono.edu.it::ba3d22e3-1af5-454c-ba92-b860335e7cf4" providerId="AD" clId="Web-{AA1FC09F-D0BF-2000-DA7E-2DF63F14595F}" dt="2021-04-20T15:15:05.384" v="93" actId="20577"/>
          <ac:spMkLst>
            <pc:docMk/>
            <pc:sldMk cId="3962583941" sldId="256"/>
            <ac:spMk id="2" creationId="{00000000-0000-0000-0000-000000000000}"/>
          </ac:spMkLst>
        </pc:spChg>
      </pc:sldChg>
      <pc:sldChg chg="modSp">
        <pc:chgData name="Cucu Denisa" userId="S::denisacucu@icluiginono.edu.it::ba3d22e3-1af5-454c-ba92-b860335e7cf4" providerId="AD" clId="Web-{AA1FC09F-D0BF-2000-DA7E-2DF63F14595F}" dt="2021-04-20T15:20:51.800" v="148" actId="20577"/>
        <pc:sldMkLst>
          <pc:docMk/>
          <pc:sldMk cId="3324563016" sldId="257"/>
        </pc:sldMkLst>
        <pc:spChg chg="mod">
          <ac:chgData name="Cucu Denisa" userId="S::denisacucu@icluiginono.edu.it::ba3d22e3-1af5-454c-ba92-b860335e7cf4" providerId="AD" clId="Web-{AA1FC09F-D0BF-2000-DA7E-2DF63F14595F}" dt="2021-04-20T15:20:51.800" v="148" actId="20577"/>
          <ac:spMkLst>
            <pc:docMk/>
            <pc:sldMk cId="3324563016" sldId="257"/>
            <ac:spMk id="2" creationId="{BDE62587-4EA6-441C-99AC-02F5E357E1D4}"/>
          </ac:spMkLst>
        </pc:spChg>
        <pc:spChg chg="mod">
          <ac:chgData name="Cucu Denisa" userId="S::denisacucu@icluiginono.edu.it::ba3d22e3-1af5-454c-ba92-b860335e7cf4" providerId="AD" clId="Web-{AA1FC09F-D0BF-2000-DA7E-2DF63F14595F}" dt="2021-04-20T15:05:57.884" v="16" actId="20577"/>
          <ac:spMkLst>
            <pc:docMk/>
            <pc:sldMk cId="3324563016" sldId="257"/>
            <ac:spMk id="3" creationId="{72F7F813-62EC-423D-9A7D-6E4F55636FBB}"/>
          </ac:spMkLst>
        </pc:spChg>
      </pc:sldChg>
      <pc:sldChg chg="addSp modSp mod setBg addCm">
        <pc:chgData name="Cucu Denisa" userId="S::denisacucu@icluiginono.edu.it::ba3d22e3-1af5-454c-ba92-b860335e7cf4" providerId="AD" clId="Web-{AA1FC09F-D0BF-2000-DA7E-2DF63F14595F}" dt="2021-04-20T15:32:26.289" v="239"/>
        <pc:sldMkLst>
          <pc:docMk/>
          <pc:sldMk cId="1082102669" sldId="258"/>
        </pc:sldMkLst>
        <pc:spChg chg="mod">
          <ac:chgData name="Cucu Denisa" userId="S::denisacucu@icluiginono.edu.it::ba3d22e3-1af5-454c-ba92-b860335e7cf4" providerId="AD" clId="Web-{AA1FC09F-D0BF-2000-DA7E-2DF63F14595F}" dt="2021-04-20T15:24:37.885" v="182"/>
          <ac:spMkLst>
            <pc:docMk/>
            <pc:sldMk cId="1082102669" sldId="258"/>
            <ac:spMk id="2" creationId="{6E26F911-027D-49C4-AD18-97B09D6ADAE6}"/>
          </ac:spMkLst>
        </pc:spChg>
        <pc:spChg chg="mod">
          <ac:chgData name="Cucu Denisa" userId="S::denisacucu@icluiginono.edu.it::ba3d22e3-1af5-454c-ba92-b860335e7cf4" providerId="AD" clId="Web-{AA1FC09F-D0BF-2000-DA7E-2DF63F14595F}" dt="2021-04-20T15:25:45.840" v="195" actId="20577"/>
          <ac:spMkLst>
            <pc:docMk/>
            <pc:sldMk cId="1082102669" sldId="258"/>
            <ac:spMk id="3" creationId="{BF654450-E750-4947-8168-07C6B9A55221}"/>
          </ac:spMkLst>
        </pc:spChg>
        <pc:picChg chg="add mod">
          <ac:chgData name="Cucu Denisa" userId="S::denisacucu@icluiginono.edu.it::ba3d22e3-1af5-454c-ba92-b860335e7cf4" providerId="AD" clId="Web-{AA1FC09F-D0BF-2000-DA7E-2DF63F14595F}" dt="2021-04-20T15:30:26.973" v="234" actId="14100"/>
          <ac:picMkLst>
            <pc:docMk/>
            <pc:sldMk cId="1082102669" sldId="258"/>
            <ac:picMk id="4" creationId="{0D784EC6-B516-4CFD-9318-493A91AC7DDC}"/>
          </ac:picMkLst>
        </pc:picChg>
        <pc:picChg chg="add mod">
          <ac:chgData name="Cucu Denisa" userId="S::denisacucu@icluiginono.edu.it::ba3d22e3-1af5-454c-ba92-b860335e7cf4" providerId="AD" clId="Web-{AA1FC09F-D0BF-2000-DA7E-2DF63F14595F}" dt="2021-04-20T15:30:23.926" v="233" actId="14100"/>
          <ac:picMkLst>
            <pc:docMk/>
            <pc:sldMk cId="1082102669" sldId="258"/>
            <ac:picMk id="5" creationId="{BB1DD1CE-6D5C-481F-A31C-CAE1FC6E8577}"/>
          </ac:picMkLst>
        </pc:picChg>
      </pc:sldChg>
      <pc:sldChg chg="addSp delSp modSp mod setBg">
        <pc:chgData name="Cucu Denisa" userId="S::denisacucu@icluiginono.edu.it::ba3d22e3-1af5-454c-ba92-b860335e7cf4" providerId="AD" clId="Web-{AA1FC09F-D0BF-2000-DA7E-2DF63F14595F}" dt="2021-04-20T15:35:29.513" v="271" actId="1076"/>
        <pc:sldMkLst>
          <pc:docMk/>
          <pc:sldMk cId="1380281091" sldId="259"/>
        </pc:sldMkLst>
        <pc:spChg chg="mod">
          <ac:chgData name="Cucu Denisa" userId="S::denisacucu@icluiginono.edu.it::ba3d22e3-1af5-454c-ba92-b860335e7cf4" providerId="AD" clId="Web-{AA1FC09F-D0BF-2000-DA7E-2DF63F14595F}" dt="2021-04-20T15:33:49.854" v="254" actId="20577"/>
          <ac:spMkLst>
            <pc:docMk/>
            <pc:sldMk cId="1380281091" sldId="259"/>
            <ac:spMk id="2" creationId="{3214BB10-F188-4203-9A74-7415FEE812AD}"/>
          </ac:spMkLst>
        </pc:spChg>
        <pc:spChg chg="del">
          <ac:chgData name="Cucu Denisa" userId="S::denisacucu@icluiginono.edu.it::ba3d22e3-1af5-454c-ba92-b860335e7cf4" providerId="AD" clId="Web-{AA1FC09F-D0BF-2000-DA7E-2DF63F14595F}" dt="2021-04-20T15:26:12.762" v="196"/>
          <ac:spMkLst>
            <pc:docMk/>
            <pc:sldMk cId="1380281091" sldId="259"/>
            <ac:spMk id="3" creationId="{87DEA8B1-E648-4AEC-BAB3-441153F887AC}"/>
          </ac:spMkLst>
        </pc:spChg>
        <pc:spChg chg="add mod">
          <ac:chgData name="Cucu Denisa" userId="S::denisacucu@icluiginono.edu.it::ba3d22e3-1af5-454c-ba92-b860335e7cf4" providerId="AD" clId="Web-{AA1FC09F-D0BF-2000-DA7E-2DF63F14595F}" dt="2021-04-20T15:33:55.276" v="256" actId="1076"/>
          <ac:spMkLst>
            <pc:docMk/>
            <pc:sldMk cId="1380281091" sldId="259"/>
            <ac:spMk id="7" creationId="{02D45588-4C42-4CF0-A040-AD6D484F533F}"/>
          </ac:spMkLst>
        </pc:spChg>
        <pc:spChg chg="add mod">
          <ac:chgData name="Cucu Denisa" userId="S::denisacucu@icluiginono.edu.it::ba3d22e3-1af5-454c-ba92-b860335e7cf4" providerId="AD" clId="Web-{AA1FC09F-D0BF-2000-DA7E-2DF63F14595F}" dt="2021-04-20T15:35:24.216" v="269" actId="1076"/>
          <ac:spMkLst>
            <pc:docMk/>
            <pc:sldMk cId="1380281091" sldId="259"/>
            <ac:spMk id="8" creationId="{15708133-770F-4D56-9998-1CF4FDCE538F}"/>
          </ac:spMkLst>
        </pc:spChg>
        <pc:grpChg chg="add del">
          <ac:chgData name="Cucu Denisa" userId="S::denisacucu@icluiginono.edu.it::ba3d22e3-1af5-454c-ba92-b860335e7cf4" providerId="AD" clId="Web-{AA1FC09F-D0BF-2000-DA7E-2DF63F14595F}" dt="2021-04-20T15:27:20.311" v="207"/>
          <ac:grpSpMkLst>
            <pc:docMk/>
            <pc:sldMk cId="1380281091" sldId="259"/>
            <ac:grpSpMk id="11" creationId="{58B25CAD-A790-499A-926B-116E10915ED3}"/>
          </ac:grpSpMkLst>
        </pc:grpChg>
        <pc:grpChg chg="add del">
          <ac:chgData name="Cucu Denisa" userId="S::denisacucu@icluiginono.edu.it::ba3d22e3-1af5-454c-ba92-b860335e7cf4" providerId="AD" clId="Web-{AA1FC09F-D0BF-2000-DA7E-2DF63F14595F}" dt="2021-04-20T15:27:20.311" v="207"/>
          <ac:grpSpMkLst>
            <pc:docMk/>
            <pc:sldMk cId="1380281091" sldId="259"/>
            <ac:grpSpMk id="93" creationId="{811B40AE-63DC-41CA-B0D1-EF99F055F5E6}"/>
          </ac:grpSpMkLst>
        </pc:grpChg>
        <pc:picChg chg="add mod ord">
          <ac:chgData name="Cucu Denisa" userId="S::denisacucu@icluiginono.edu.it::ba3d22e3-1af5-454c-ba92-b860335e7cf4" providerId="AD" clId="Web-{AA1FC09F-D0BF-2000-DA7E-2DF63F14595F}" dt="2021-04-20T15:27:20.342" v="208"/>
          <ac:picMkLst>
            <pc:docMk/>
            <pc:sldMk cId="1380281091" sldId="259"/>
            <ac:picMk id="4" creationId="{525B673E-6B96-45B6-A793-9F22BDED91B8}"/>
          </ac:picMkLst>
        </pc:picChg>
        <pc:picChg chg="add mod ord">
          <ac:chgData name="Cucu Denisa" userId="S::denisacucu@icluiginono.edu.it::ba3d22e3-1af5-454c-ba92-b860335e7cf4" providerId="AD" clId="Web-{AA1FC09F-D0BF-2000-DA7E-2DF63F14595F}" dt="2021-04-20T15:35:29.513" v="271" actId="1076"/>
          <ac:picMkLst>
            <pc:docMk/>
            <pc:sldMk cId="1380281091" sldId="259"/>
            <ac:picMk id="5" creationId="{BEAE4E95-545C-4446-B041-CD79AE78D067}"/>
          </ac:picMkLst>
        </pc:picChg>
        <pc:picChg chg="add mod">
          <ac:chgData name="Cucu Denisa" userId="S::denisacucu@icluiginono.edu.it::ba3d22e3-1af5-454c-ba92-b860335e7cf4" providerId="AD" clId="Web-{AA1FC09F-D0BF-2000-DA7E-2DF63F14595F}" dt="2021-04-20T15:35:26.778" v="270" actId="1076"/>
          <ac:picMkLst>
            <pc:docMk/>
            <pc:sldMk cId="1380281091" sldId="259"/>
            <ac:picMk id="6" creationId="{C74B96D0-2713-4E47-991A-0993A0039148}"/>
          </ac:picMkLst>
        </pc:picChg>
      </pc:sldChg>
      <pc:sldChg chg="modSp del">
        <pc:chgData name="Cucu Denisa" userId="S::denisacucu@icluiginono.edu.it::ba3d22e3-1af5-454c-ba92-b860335e7cf4" providerId="AD" clId="Web-{AA1FC09F-D0BF-2000-DA7E-2DF63F14595F}" dt="2021-04-20T15:10:23.001" v="49"/>
        <pc:sldMkLst>
          <pc:docMk/>
          <pc:sldMk cId="707018544" sldId="260"/>
        </pc:sldMkLst>
        <pc:spChg chg="mod">
          <ac:chgData name="Cucu Denisa" userId="S::denisacucu@icluiginono.edu.it::ba3d22e3-1af5-454c-ba92-b860335e7cf4" providerId="AD" clId="Web-{AA1FC09F-D0BF-2000-DA7E-2DF63F14595F}" dt="2021-04-20T15:10:07.610" v="48" actId="14100"/>
          <ac:spMkLst>
            <pc:docMk/>
            <pc:sldMk cId="707018544" sldId="260"/>
            <ac:spMk id="2" creationId="{502A055B-4256-4F2E-B895-2004461D254A}"/>
          </ac:spMkLst>
        </pc:spChg>
        <pc:spChg chg="mod">
          <ac:chgData name="Cucu Denisa" userId="S::denisacucu@icluiginono.edu.it::ba3d22e3-1af5-454c-ba92-b860335e7cf4" providerId="AD" clId="Web-{AA1FC09F-D0BF-2000-DA7E-2DF63F14595F}" dt="2021-04-20T15:09:57.859" v="47" actId="14100"/>
          <ac:spMkLst>
            <pc:docMk/>
            <pc:sldMk cId="707018544" sldId="260"/>
            <ac:spMk id="3" creationId="{4EF573BB-15E4-4EC1-9B6A-1D79C6816859}"/>
          </ac:spMkLst>
        </pc:spChg>
      </pc:sldChg>
      <pc:sldChg chg="modSp new">
        <pc:chgData name="Cucu Denisa" userId="S::denisacucu@icluiginono.edu.it::ba3d22e3-1af5-454c-ba92-b860335e7cf4" providerId="AD" clId="Web-{AA1FC09F-D0BF-2000-DA7E-2DF63F14595F}" dt="2021-04-20T15:38:55.065" v="314" actId="1076"/>
        <pc:sldMkLst>
          <pc:docMk/>
          <pc:sldMk cId="2919634118" sldId="260"/>
        </pc:sldMkLst>
        <pc:spChg chg="mod">
          <ac:chgData name="Cucu Denisa" userId="S::denisacucu@icluiginono.edu.it::ba3d22e3-1af5-454c-ba92-b860335e7cf4" providerId="AD" clId="Web-{AA1FC09F-D0BF-2000-DA7E-2DF63F14595F}" dt="2021-04-20T15:38:55.065" v="314" actId="1076"/>
          <ac:spMkLst>
            <pc:docMk/>
            <pc:sldMk cId="2919634118" sldId="260"/>
            <ac:spMk id="2" creationId="{9BDF6AC8-8D05-4C52-9986-3896445DF3E1}"/>
          </ac:spMkLst>
        </pc:spChg>
        <pc:spChg chg="mod">
          <ac:chgData name="Cucu Denisa" userId="S::denisacucu@icluiginono.edu.it::ba3d22e3-1af5-454c-ba92-b860335e7cf4" providerId="AD" clId="Web-{AA1FC09F-D0BF-2000-DA7E-2DF63F14595F}" dt="2021-04-20T15:38:47.050" v="313" actId="20577"/>
          <ac:spMkLst>
            <pc:docMk/>
            <pc:sldMk cId="2919634118" sldId="260"/>
            <ac:spMk id="3" creationId="{E832D16B-F8F9-4F3D-96CA-34DA5F74D23A}"/>
          </ac:spMkLst>
        </pc:spChg>
      </pc:sldChg>
      <pc:sldChg chg="del">
        <pc:chgData name="Cucu Denisa" userId="S::denisacucu@icluiginono.edu.it::ba3d22e3-1af5-454c-ba92-b860335e7cf4" providerId="AD" clId="Web-{AA1FC09F-D0BF-2000-DA7E-2DF63F14595F}" dt="2021-04-20T15:03:42.911" v="0"/>
        <pc:sldMkLst>
          <pc:docMk/>
          <pc:sldMk cId="3849040787" sldId="261"/>
        </pc:sldMkLst>
      </pc:sldChg>
    </pc:docChg>
  </pc:docChgLst>
  <pc:docChgLst>
    <pc:chgData name="Marco Chizzali" userId="S::marcochizzali@icluiginono.edu.it::b71aea25-2548-4b5d-b8eb-17b8b385cdd2" providerId="AD" clId="Web-{F9E801DA-6EFF-8088-B2B9-2F64C47A25E0}"/>
    <pc:docChg chg="modSld">
      <pc:chgData name="Marco Chizzali" userId="S::marcochizzali@icluiginono.edu.it::b71aea25-2548-4b5d-b8eb-17b8b385cdd2" providerId="AD" clId="Web-{F9E801DA-6EFF-8088-B2B9-2F64C47A25E0}" dt="2021-04-25T17:23:03.393" v="4"/>
      <pc:docMkLst>
        <pc:docMk/>
      </pc:docMkLst>
      <pc:sldChg chg="modSp">
        <pc:chgData name="Marco Chizzali" userId="S::marcochizzali@icluiginono.edu.it::b71aea25-2548-4b5d-b8eb-17b8b385cdd2" providerId="AD" clId="Web-{F9E801DA-6EFF-8088-B2B9-2F64C47A25E0}" dt="2021-04-25T17:22:05.892" v="2" actId="1076"/>
        <pc:sldMkLst>
          <pc:docMk/>
          <pc:sldMk cId="3962583941" sldId="256"/>
        </pc:sldMkLst>
        <pc:spChg chg="mod">
          <ac:chgData name="Marco Chizzali" userId="S::marcochizzali@icluiginono.edu.it::b71aea25-2548-4b5d-b8eb-17b8b385cdd2" providerId="AD" clId="Web-{F9E801DA-6EFF-8088-B2B9-2F64C47A25E0}" dt="2021-04-25T17:22:05.892" v="2" actId="1076"/>
          <ac:spMkLst>
            <pc:docMk/>
            <pc:sldMk cId="3962583941" sldId="256"/>
            <ac:spMk id="3" creationId="{00000000-0000-0000-0000-000000000000}"/>
          </ac:spMkLst>
        </pc:spChg>
      </pc:sldChg>
      <pc:sldChg chg="addCm">
        <pc:chgData name="Marco Chizzali" userId="S::marcochizzali@icluiginono.edu.it::b71aea25-2548-4b5d-b8eb-17b8b385cdd2" providerId="AD" clId="Web-{F9E801DA-6EFF-8088-B2B9-2F64C47A25E0}" dt="2021-04-25T17:22:48.096" v="3"/>
        <pc:sldMkLst>
          <pc:docMk/>
          <pc:sldMk cId="855117181" sldId="261"/>
        </pc:sldMkLst>
      </pc:sldChg>
      <pc:sldChg chg="addCm">
        <pc:chgData name="Marco Chizzali" userId="S::marcochizzali@icluiginono.edu.it::b71aea25-2548-4b5d-b8eb-17b8b385cdd2" providerId="AD" clId="Web-{F9E801DA-6EFF-8088-B2B9-2F64C47A25E0}" dt="2021-04-25T17:23:03.393" v="4"/>
        <pc:sldMkLst>
          <pc:docMk/>
          <pc:sldMk cId="2289692833" sldId="262"/>
        </pc:sldMkLst>
      </pc:sldChg>
    </pc:docChg>
  </pc:docChgLst>
  <pc:docChgLst>
    <pc:chgData name="Cipollaro Vincenzo" userId="S::vincenzocipollaro@icluiginono.edu.it::a3d956da-99be-4c21-b28a-7e9e7cd6baa4" providerId="AD" clId="Web-{1A1AC09F-B076-2000-D8EC-F10727045C36}"/>
    <pc:docChg chg="modSld">
      <pc:chgData name="Cipollaro Vincenzo" userId="S::vincenzocipollaro@icluiginono.edu.it::a3d956da-99be-4c21-b28a-7e9e7cd6baa4" providerId="AD" clId="Web-{1A1AC09F-B076-2000-D8EC-F10727045C36}" dt="2021-04-20T13:46:36.134" v="448"/>
      <pc:docMkLst>
        <pc:docMk/>
      </pc:docMkLst>
      <pc:sldChg chg="addCm">
        <pc:chgData name="Cipollaro Vincenzo" userId="S::vincenzocipollaro@icluiginono.edu.it::a3d956da-99be-4c21-b28a-7e9e7cd6baa4" providerId="AD" clId="Web-{1A1AC09F-B076-2000-D8EC-F10727045C36}" dt="2021-04-20T13:44:41.257" v="447"/>
        <pc:sldMkLst>
          <pc:docMk/>
          <pc:sldMk cId="3962583941" sldId="256"/>
        </pc:sldMkLst>
      </pc:sldChg>
      <pc:sldChg chg="modSp addCm">
        <pc:chgData name="Cipollaro Vincenzo" userId="S::vincenzocipollaro@icluiginono.edu.it::a3d956da-99be-4c21-b28a-7e9e7cd6baa4" providerId="AD" clId="Web-{1A1AC09F-B076-2000-D8EC-F10727045C36}" dt="2021-04-20T13:46:36.134" v="448"/>
        <pc:sldMkLst>
          <pc:docMk/>
          <pc:sldMk cId="1082102669" sldId="258"/>
        </pc:sldMkLst>
        <pc:spChg chg="mod">
          <ac:chgData name="Cipollaro Vincenzo" userId="S::vincenzocipollaro@icluiginono.edu.it::a3d956da-99be-4c21-b28a-7e9e7cd6baa4" providerId="AD" clId="Web-{1A1AC09F-B076-2000-D8EC-F10727045C36}" dt="2021-04-20T13:36:20.746" v="288" actId="20577"/>
          <ac:spMkLst>
            <pc:docMk/>
            <pc:sldMk cId="1082102669" sldId="258"/>
            <ac:spMk id="3" creationId="{BF654450-E750-4947-8168-07C6B9A55221}"/>
          </ac:spMkLst>
        </pc:spChg>
      </pc:sldChg>
      <pc:sldChg chg="modSp">
        <pc:chgData name="Cipollaro Vincenzo" userId="S::vincenzocipollaro@icluiginono.edu.it::a3d956da-99be-4c21-b28a-7e9e7cd6baa4" providerId="AD" clId="Web-{1A1AC09F-B076-2000-D8EC-F10727045C36}" dt="2021-04-20T13:42:44.864" v="446" actId="1076"/>
        <pc:sldMkLst>
          <pc:docMk/>
          <pc:sldMk cId="1380281091" sldId="259"/>
        </pc:sldMkLst>
        <pc:spChg chg="mod">
          <ac:chgData name="Cipollaro Vincenzo" userId="S::vincenzocipollaro@icluiginono.edu.it::a3d956da-99be-4c21-b28a-7e9e7cd6baa4" providerId="AD" clId="Web-{1A1AC09F-B076-2000-D8EC-F10727045C36}" dt="2021-04-20T13:42:44.864" v="446" actId="1076"/>
          <ac:spMkLst>
            <pc:docMk/>
            <pc:sldMk cId="1380281091" sldId="259"/>
            <ac:spMk id="2" creationId="{3214BB10-F188-4203-9A74-7415FEE812AD}"/>
          </ac:spMkLst>
        </pc:spChg>
        <pc:spChg chg="mod">
          <ac:chgData name="Cipollaro Vincenzo" userId="S::vincenzocipollaro@icluiginono.edu.it::a3d956da-99be-4c21-b28a-7e9e7cd6baa4" providerId="AD" clId="Web-{1A1AC09F-B076-2000-D8EC-F10727045C36}" dt="2021-04-20T13:39:16.766" v="365" actId="1076"/>
          <ac:spMkLst>
            <pc:docMk/>
            <pc:sldMk cId="1380281091" sldId="259"/>
            <ac:spMk id="3" creationId="{87DEA8B1-E648-4AEC-BAB3-441153F887AC}"/>
          </ac:spMkLst>
        </pc:spChg>
      </pc:sldChg>
    </pc:docChg>
  </pc:docChgLst>
  <pc:docChgLst>
    <pc:chgData name="Cucu Denisa" userId="S::denisacucu@icluiginono.edu.it::ba3d22e3-1af5-454c-ba92-b860335e7cf4" providerId="AD" clId="Web-{53576182-CDFF-4972-B1F2-DA4915BB6A8C}"/>
    <pc:docChg chg="modSld">
      <pc:chgData name="Cucu Denisa" userId="S::denisacucu@icluiginono.edu.it::ba3d22e3-1af5-454c-ba92-b860335e7cf4" providerId="AD" clId="Web-{53576182-CDFF-4972-B1F2-DA4915BB6A8C}" dt="2021-05-11T16:03:29.720" v="2" actId="14100"/>
      <pc:docMkLst>
        <pc:docMk/>
      </pc:docMkLst>
      <pc:sldChg chg="modSp">
        <pc:chgData name="Cucu Denisa" userId="S::denisacucu@icluiginono.edu.it::ba3d22e3-1af5-454c-ba92-b860335e7cf4" providerId="AD" clId="Web-{53576182-CDFF-4972-B1F2-DA4915BB6A8C}" dt="2021-05-11T16:02:56.375" v="1" actId="1076"/>
        <pc:sldMkLst>
          <pc:docMk/>
          <pc:sldMk cId="855117181" sldId="261"/>
        </pc:sldMkLst>
        <pc:picChg chg="mod">
          <ac:chgData name="Cucu Denisa" userId="S::denisacucu@icluiginono.edu.it::ba3d22e3-1af5-454c-ba92-b860335e7cf4" providerId="AD" clId="Web-{53576182-CDFF-4972-B1F2-DA4915BB6A8C}" dt="2021-05-11T16:02:56.375" v="1" actId="1076"/>
          <ac:picMkLst>
            <pc:docMk/>
            <pc:sldMk cId="855117181" sldId="261"/>
            <ac:picMk id="4" creationId="{E5DAE059-CF00-4272-AFFC-AA9A5621ADCD}"/>
          </ac:picMkLst>
        </pc:picChg>
      </pc:sldChg>
      <pc:sldChg chg="modSp">
        <pc:chgData name="Cucu Denisa" userId="S::denisacucu@icluiginono.edu.it::ba3d22e3-1af5-454c-ba92-b860335e7cf4" providerId="AD" clId="Web-{53576182-CDFF-4972-B1F2-DA4915BB6A8C}" dt="2021-05-11T16:03:29.720" v="2" actId="14100"/>
        <pc:sldMkLst>
          <pc:docMk/>
          <pc:sldMk cId="2289692833" sldId="262"/>
        </pc:sldMkLst>
        <pc:spChg chg="mod">
          <ac:chgData name="Cucu Denisa" userId="S::denisacucu@icluiginono.edu.it::ba3d22e3-1af5-454c-ba92-b860335e7cf4" providerId="AD" clId="Web-{53576182-CDFF-4972-B1F2-DA4915BB6A8C}" dt="2021-05-11T16:03:29.720" v="2" actId="14100"/>
          <ac:spMkLst>
            <pc:docMk/>
            <pc:sldMk cId="2289692833" sldId="262"/>
            <ac:spMk id="3" creationId="{FF9C757B-941A-4B27-8AFF-4AB874FF8A79}"/>
          </ac:spMkLst>
        </pc:spChg>
      </pc:sldChg>
    </pc:docChg>
  </pc:docChgLst>
  <pc:docChgLst>
    <pc:chgData name="Cipollaro Vincenzo" userId="S::vincenzocipollaro@icluiginono.edu.it::a3d956da-99be-4c21-b28a-7e9e7cd6baa4" providerId="AD" clId="Web-{14EA6E1C-F8AD-15D9-9E74-969B4A49F273}"/>
    <pc:docChg chg="modSld">
      <pc:chgData name="Cipollaro Vincenzo" userId="S::vincenzocipollaro@icluiginono.edu.it::a3d956da-99be-4c21-b28a-7e9e7cd6baa4" providerId="AD" clId="Web-{14EA6E1C-F8AD-15D9-9E74-969B4A49F273}" dt="2021-04-20T13:24:54.537" v="69" actId="14100"/>
      <pc:docMkLst>
        <pc:docMk/>
      </pc:docMkLst>
      <pc:sldChg chg="modSp">
        <pc:chgData name="Cipollaro Vincenzo" userId="S::vincenzocipollaro@icluiginono.edu.it::a3d956da-99be-4c21-b28a-7e9e7cd6baa4" providerId="AD" clId="Web-{14EA6E1C-F8AD-15D9-9E74-969B4A49F273}" dt="2021-04-20T13:24:54.537" v="69" actId="14100"/>
        <pc:sldMkLst>
          <pc:docMk/>
          <pc:sldMk cId="1082102669" sldId="258"/>
        </pc:sldMkLst>
        <pc:spChg chg="mod">
          <ac:chgData name="Cipollaro Vincenzo" userId="S::vincenzocipollaro@icluiginono.edu.it::a3d956da-99be-4c21-b28a-7e9e7cd6baa4" providerId="AD" clId="Web-{14EA6E1C-F8AD-15D9-9E74-969B4A49F273}" dt="2021-04-20T13:24:54.537" v="69" actId="14100"/>
          <ac:spMkLst>
            <pc:docMk/>
            <pc:sldMk cId="1082102669" sldId="258"/>
            <ac:spMk id="2" creationId="{6E26F911-027D-49C4-AD18-97B09D6ADAE6}"/>
          </ac:spMkLst>
        </pc:spChg>
        <pc:spChg chg="mod">
          <ac:chgData name="Cipollaro Vincenzo" userId="S::vincenzocipollaro@icluiginono.edu.it::a3d956da-99be-4c21-b28a-7e9e7cd6baa4" providerId="AD" clId="Web-{14EA6E1C-F8AD-15D9-9E74-969B4A49F273}" dt="2021-04-20T13:24:40.224" v="67" actId="14100"/>
          <ac:spMkLst>
            <pc:docMk/>
            <pc:sldMk cId="1082102669" sldId="258"/>
            <ac:spMk id="3" creationId="{BF654450-E750-4947-8168-07C6B9A55221}"/>
          </ac:spMkLst>
        </pc:spChg>
      </pc:sldChg>
    </pc:docChg>
  </pc:docChgLst>
  <pc:docChgLst>
    <pc:chgData name="Cucu Denisa" userId="S::denisacucu@icluiginono.edu.it::ba3d22e3-1af5-454c-ba92-b860335e7cf4" providerId="AD" clId="Web-{DBEA329F-6EF0-4DF0-96BA-D0DBA24CCB88}"/>
    <pc:docChg chg="modSld">
      <pc:chgData name="Cucu Denisa" userId="S::denisacucu@icluiginono.edu.it::ba3d22e3-1af5-454c-ba92-b860335e7cf4" providerId="AD" clId="Web-{DBEA329F-6EF0-4DF0-96BA-D0DBA24CCB88}" dt="2021-05-11T17:04:47.511" v="18" actId="1076"/>
      <pc:docMkLst>
        <pc:docMk/>
      </pc:docMkLst>
      <pc:sldChg chg="modSp">
        <pc:chgData name="Cucu Denisa" userId="S::denisacucu@icluiginono.edu.it::ba3d22e3-1af5-454c-ba92-b860335e7cf4" providerId="AD" clId="Web-{DBEA329F-6EF0-4DF0-96BA-D0DBA24CCB88}" dt="2021-05-11T17:04:47.511" v="18" actId="1076"/>
        <pc:sldMkLst>
          <pc:docMk/>
          <pc:sldMk cId="2289692833" sldId="262"/>
        </pc:sldMkLst>
        <pc:spChg chg="mod">
          <ac:chgData name="Cucu Denisa" userId="S::denisacucu@icluiginono.edu.it::ba3d22e3-1af5-454c-ba92-b860335e7cf4" providerId="AD" clId="Web-{DBEA329F-6EF0-4DF0-96BA-D0DBA24CCB88}" dt="2021-05-11T17:04:47.511" v="18" actId="1076"/>
          <ac:spMkLst>
            <pc:docMk/>
            <pc:sldMk cId="2289692833" sldId="262"/>
            <ac:spMk id="3" creationId="{FF9C757B-941A-4B27-8AFF-4AB874FF8A79}"/>
          </ac:spMkLst>
        </pc:spChg>
      </pc:sldChg>
    </pc:docChg>
  </pc:docChgLst>
  <pc:docChgLst>
    <pc:chgData name="denisacucu@icluiginono.edu.it" userId="ba3d22e3-1af5-454c-ba92-b860335e7cf4" providerId="ADAL" clId="{4EF732E0-C4FA-3A4E-AA19-8D929F81F2C8}"/>
    <pc:docChg chg="undo custSel modSld">
      <pc:chgData name="denisacucu@icluiginono.edu.it" userId="ba3d22e3-1af5-454c-ba92-b860335e7cf4" providerId="ADAL" clId="{4EF732E0-C4FA-3A4E-AA19-8D929F81F2C8}" dt="2021-05-11T16:58:46.433" v="150" actId="1076"/>
      <pc:docMkLst>
        <pc:docMk/>
      </pc:docMkLst>
      <pc:sldChg chg="modSp addCm">
        <pc:chgData name="denisacucu@icluiginono.edu.it" userId="ba3d22e3-1af5-454c-ba92-b860335e7cf4" providerId="ADAL" clId="{4EF732E0-C4FA-3A4E-AA19-8D929F81F2C8}" dt="2021-04-24T19:33:12.199" v="86" actId="27834"/>
        <pc:sldMkLst>
          <pc:docMk/>
          <pc:sldMk cId="3962583941" sldId="256"/>
        </pc:sldMkLst>
        <pc:spChg chg="mod">
          <ac:chgData name="denisacucu@icluiginono.edu.it" userId="ba3d22e3-1af5-454c-ba92-b860335e7cf4" providerId="ADAL" clId="{4EF732E0-C4FA-3A4E-AA19-8D929F81F2C8}" dt="2021-04-24T19:29:23.416" v="78" actId="113"/>
          <ac:spMkLst>
            <pc:docMk/>
            <pc:sldMk cId="3962583941" sldId="256"/>
            <ac:spMk id="2" creationId="{00000000-0000-0000-0000-000000000000}"/>
          </ac:spMkLst>
        </pc:spChg>
      </pc:sldChg>
      <pc:sldChg chg="addSp delSp modSp">
        <pc:chgData name="denisacucu@icluiginono.edu.it" userId="ba3d22e3-1af5-454c-ba92-b860335e7cf4" providerId="ADAL" clId="{4EF732E0-C4FA-3A4E-AA19-8D929F81F2C8}" dt="2021-04-24T19:34:27.464" v="102" actId="1076"/>
        <pc:sldMkLst>
          <pc:docMk/>
          <pc:sldMk cId="3324563016" sldId="257"/>
        </pc:sldMkLst>
        <pc:spChg chg="mod">
          <ac:chgData name="denisacucu@icluiginono.edu.it" userId="ba3d22e3-1af5-454c-ba92-b860335e7cf4" providerId="ADAL" clId="{4EF732E0-C4FA-3A4E-AA19-8D929F81F2C8}" dt="2021-04-24T19:33:47.940" v="94" actId="1076"/>
          <ac:spMkLst>
            <pc:docMk/>
            <pc:sldMk cId="3324563016" sldId="257"/>
            <ac:spMk id="2" creationId="{BDE62587-4EA6-441C-99AC-02F5E357E1D4}"/>
          </ac:spMkLst>
        </pc:spChg>
        <pc:spChg chg="mod">
          <ac:chgData name="denisacucu@icluiginono.edu.it" userId="ba3d22e3-1af5-454c-ba92-b860335e7cf4" providerId="ADAL" clId="{4EF732E0-C4FA-3A4E-AA19-8D929F81F2C8}" dt="2021-04-24T19:34:27.464" v="102" actId="1076"/>
          <ac:spMkLst>
            <pc:docMk/>
            <pc:sldMk cId="3324563016" sldId="257"/>
            <ac:spMk id="3" creationId="{72F7F813-62EC-423D-9A7D-6E4F55636FBB}"/>
          </ac:spMkLst>
        </pc:spChg>
        <pc:spChg chg="add del mod">
          <ac:chgData name="denisacucu@icluiginono.edu.it" userId="ba3d22e3-1af5-454c-ba92-b860335e7cf4" providerId="ADAL" clId="{4EF732E0-C4FA-3A4E-AA19-8D929F81F2C8}" dt="2021-04-24T19:31:54.465" v="82" actId="21"/>
          <ac:spMkLst>
            <pc:docMk/>
            <pc:sldMk cId="3324563016" sldId="257"/>
            <ac:spMk id="6" creationId="{750C43A1-1362-7246-A7C5-A89AB65CE252}"/>
          </ac:spMkLst>
        </pc:spChg>
      </pc:sldChg>
      <pc:sldChg chg="modSp">
        <pc:chgData name="denisacucu@icluiginono.edu.it" userId="ba3d22e3-1af5-454c-ba92-b860335e7cf4" providerId="ADAL" clId="{4EF732E0-C4FA-3A4E-AA19-8D929F81F2C8}" dt="2021-04-24T19:32:18.348" v="85" actId="27636"/>
        <pc:sldMkLst>
          <pc:docMk/>
          <pc:sldMk cId="1082102669" sldId="258"/>
        </pc:sldMkLst>
        <pc:spChg chg="mod">
          <ac:chgData name="denisacucu@icluiginono.edu.it" userId="ba3d22e3-1af5-454c-ba92-b860335e7cf4" providerId="ADAL" clId="{4EF732E0-C4FA-3A4E-AA19-8D929F81F2C8}" dt="2021-04-24T19:32:18.348" v="85" actId="27636"/>
          <ac:spMkLst>
            <pc:docMk/>
            <pc:sldMk cId="1082102669" sldId="258"/>
            <ac:spMk id="3" creationId="{BF654450-E750-4947-8168-07C6B9A55221}"/>
          </ac:spMkLst>
        </pc:spChg>
      </pc:sldChg>
      <pc:sldChg chg="addSp delSp modSp">
        <pc:chgData name="denisacucu@icluiginono.edu.it" userId="ba3d22e3-1af5-454c-ba92-b860335e7cf4" providerId="ADAL" clId="{4EF732E0-C4FA-3A4E-AA19-8D929F81F2C8}" dt="2021-05-01T15:38:28.584" v="144" actId="14100"/>
        <pc:sldMkLst>
          <pc:docMk/>
          <pc:sldMk cId="1380281091" sldId="259"/>
        </pc:sldMkLst>
        <pc:spChg chg="mod">
          <ac:chgData name="denisacucu@icluiginono.edu.it" userId="ba3d22e3-1af5-454c-ba92-b860335e7cf4" providerId="ADAL" clId="{4EF732E0-C4FA-3A4E-AA19-8D929F81F2C8}" dt="2021-05-01T15:38:28.584" v="144" actId="14100"/>
          <ac:spMkLst>
            <pc:docMk/>
            <pc:sldMk cId="1380281091" sldId="259"/>
            <ac:spMk id="2" creationId="{3214BB10-F188-4203-9A74-7415FEE812AD}"/>
          </ac:spMkLst>
        </pc:spChg>
        <pc:picChg chg="add del mod">
          <ac:chgData name="denisacucu@icluiginono.edu.it" userId="ba3d22e3-1af5-454c-ba92-b860335e7cf4" providerId="ADAL" clId="{4EF732E0-C4FA-3A4E-AA19-8D929F81F2C8}" dt="2021-04-24T19:24:58.146" v="56" actId="478"/>
          <ac:picMkLst>
            <pc:docMk/>
            <pc:sldMk cId="1380281091" sldId="259"/>
            <ac:picMk id="3" creationId="{BF28E6A1-6762-A748-B37B-B038A6E998F5}"/>
          </ac:picMkLst>
        </pc:picChg>
        <pc:picChg chg="mod ord">
          <ac:chgData name="denisacucu@icluiginono.edu.it" userId="ba3d22e3-1af5-454c-ba92-b860335e7cf4" providerId="ADAL" clId="{4EF732E0-C4FA-3A4E-AA19-8D929F81F2C8}" dt="2021-05-01T15:38:06.873" v="137" actId="1076"/>
          <ac:picMkLst>
            <pc:docMk/>
            <pc:sldMk cId="1380281091" sldId="259"/>
            <ac:picMk id="5" creationId="{BEAE4E95-545C-4446-B041-CD79AE78D067}"/>
          </ac:picMkLst>
        </pc:picChg>
      </pc:sldChg>
      <pc:sldChg chg="modSp">
        <pc:chgData name="denisacucu@icluiginono.edu.it" userId="ba3d22e3-1af5-454c-ba92-b860335e7cf4" providerId="ADAL" clId="{4EF732E0-C4FA-3A4E-AA19-8D929F81F2C8}" dt="2021-04-24T19:21:56.418" v="51" actId="1076"/>
        <pc:sldMkLst>
          <pc:docMk/>
          <pc:sldMk cId="2919634118" sldId="260"/>
        </pc:sldMkLst>
        <pc:spChg chg="mod">
          <ac:chgData name="denisacucu@icluiginono.edu.it" userId="ba3d22e3-1af5-454c-ba92-b860335e7cf4" providerId="ADAL" clId="{4EF732E0-C4FA-3A4E-AA19-8D929F81F2C8}" dt="2021-04-24T19:21:52.267" v="50" actId="1076"/>
          <ac:spMkLst>
            <pc:docMk/>
            <pc:sldMk cId="2919634118" sldId="260"/>
            <ac:spMk id="2" creationId="{9BDF6AC8-8D05-4C52-9986-3896445DF3E1}"/>
          </ac:spMkLst>
        </pc:spChg>
        <pc:spChg chg="mod">
          <ac:chgData name="denisacucu@icluiginono.edu.it" userId="ba3d22e3-1af5-454c-ba92-b860335e7cf4" providerId="ADAL" clId="{4EF732E0-C4FA-3A4E-AA19-8D929F81F2C8}" dt="2021-04-24T19:21:56.418" v="51" actId="1076"/>
          <ac:spMkLst>
            <pc:docMk/>
            <pc:sldMk cId="2919634118" sldId="260"/>
            <ac:spMk id="3" creationId="{E832D16B-F8F9-4F3D-96CA-34DA5F74D23A}"/>
          </ac:spMkLst>
        </pc:spChg>
      </pc:sldChg>
      <pc:sldChg chg="modSp">
        <pc:chgData name="denisacucu@icluiginono.edu.it" userId="ba3d22e3-1af5-454c-ba92-b860335e7cf4" providerId="ADAL" clId="{4EF732E0-C4FA-3A4E-AA19-8D929F81F2C8}" dt="2021-04-22T20:04:56.915" v="11" actId="14100"/>
        <pc:sldMkLst>
          <pc:docMk/>
          <pc:sldMk cId="855117181" sldId="261"/>
        </pc:sldMkLst>
        <pc:picChg chg="mod">
          <ac:chgData name="denisacucu@icluiginono.edu.it" userId="ba3d22e3-1af5-454c-ba92-b860335e7cf4" providerId="ADAL" clId="{4EF732E0-C4FA-3A4E-AA19-8D929F81F2C8}" dt="2021-04-22T20:04:56.915" v="11" actId="14100"/>
          <ac:picMkLst>
            <pc:docMk/>
            <pc:sldMk cId="855117181" sldId="261"/>
            <ac:picMk id="4" creationId="{E5DAE059-CF00-4272-AFFC-AA9A5621ADCD}"/>
          </ac:picMkLst>
        </pc:picChg>
      </pc:sldChg>
      <pc:sldChg chg="modSp">
        <pc:chgData name="denisacucu@icluiginono.edu.it" userId="ba3d22e3-1af5-454c-ba92-b860335e7cf4" providerId="ADAL" clId="{4EF732E0-C4FA-3A4E-AA19-8D929F81F2C8}" dt="2021-05-11T16:58:46.433" v="150" actId="1076"/>
        <pc:sldMkLst>
          <pc:docMk/>
          <pc:sldMk cId="2289692833" sldId="262"/>
        </pc:sldMkLst>
        <pc:spChg chg="mod">
          <ac:chgData name="denisacucu@icluiginono.edu.it" userId="ba3d22e3-1af5-454c-ba92-b860335e7cf4" providerId="ADAL" clId="{4EF732E0-C4FA-3A4E-AA19-8D929F81F2C8}" dt="2021-05-11T16:58:46.433" v="150" actId="1076"/>
          <ac:spMkLst>
            <pc:docMk/>
            <pc:sldMk cId="2289692833" sldId="262"/>
            <ac:spMk id="3" creationId="{FF9C757B-941A-4B27-8AFF-4AB874FF8A79}"/>
          </ac:spMkLst>
        </pc:spChg>
      </pc:sldChg>
    </pc:docChg>
  </pc:docChgLst>
  <pc:docChgLst>
    <pc:chgData name="Marco Chizzali" userId="b71aea25-2548-4b5d-b8eb-17b8b385cdd2" providerId="ADAL" clId="{82C6FC70-3994-C94D-ACD4-F7D083B097D4}"/>
    <pc:docChg chg="">
      <pc:chgData name="Marco Chizzali" userId="b71aea25-2548-4b5d-b8eb-17b8b385cdd2" providerId="ADAL" clId="{82C6FC70-3994-C94D-ACD4-F7D083B097D4}" dt="2021-04-21T06:24:43.381" v="0" actId="27834"/>
      <pc:docMkLst>
        <pc:docMk/>
      </pc:docMkLst>
      <pc:sldChg chg="addCm">
        <pc:chgData name="Marco Chizzali" userId="b71aea25-2548-4b5d-b8eb-17b8b385cdd2" providerId="ADAL" clId="{82C6FC70-3994-C94D-ACD4-F7D083B097D4}" dt="2021-04-21T06:24:43.381" v="0" actId="27834"/>
        <pc:sldMkLst>
          <pc:docMk/>
          <pc:sldMk cId="3962583941" sldId="256"/>
        </pc:sldMkLst>
      </pc:sldChg>
    </pc:docChg>
  </pc:docChgLst>
  <pc:docChgLst>
    <pc:chgData name="Marcato Mattia" userId="S::mattiamarcato@icluiginono.edu.it::ace34f03-cd89-4d07-926e-208fd09dadc1" providerId="AD" clId="Web-{50A1ECAE-6F27-FAA8-A0FA-9D32C700373C}"/>
    <pc:docChg chg="modSld">
      <pc:chgData name="Marcato Mattia" userId="S::mattiamarcato@icluiginono.edu.it::ace34f03-cd89-4d07-926e-208fd09dadc1" providerId="AD" clId="Web-{50A1ECAE-6F27-FAA8-A0FA-9D32C700373C}" dt="2021-04-17T12:55:09.108" v="206" actId="20577"/>
      <pc:docMkLst>
        <pc:docMk/>
      </pc:docMkLst>
      <pc:sldChg chg="addSp modSp">
        <pc:chgData name="Marcato Mattia" userId="S::mattiamarcato@icluiginono.edu.it::ace34f03-cd89-4d07-926e-208fd09dadc1" providerId="AD" clId="Web-{50A1ECAE-6F27-FAA8-A0FA-9D32C700373C}" dt="2021-04-17T12:55:09.108" v="206" actId="20577"/>
        <pc:sldMkLst>
          <pc:docMk/>
          <pc:sldMk cId="3324563016" sldId="257"/>
        </pc:sldMkLst>
        <pc:spChg chg="mod">
          <ac:chgData name="Marcato Mattia" userId="S::mattiamarcato@icluiginono.edu.it::ace34f03-cd89-4d07-926e-208fd09dadc1" providerId="AD" clId="Web-{50A1ECAE-6F27-FAA8-A0FA-9D32C700373C}" dt="2021-04-17T12:53:47.669" v="198" actId="14100"/>
          <ac:spMkLst>
            <pc:docMk/>
            <pc:sldMk cId="3324563016" sldId="257"/>
            <ac:spMk id="2" creationId="{BDE62587-4EA6-441C-99AC-02F5E357E1D4}"/>
          </ac:spMkLst>
        </pc:spChg>
        <pc:spChg chg="mod">
          <ac:chgData name="Marcato Mattia" userId="S::mattiamarcato@icluiginono.edu.it::ace34f03-cd89-4d07-926e-208fd09dadc1" providerId="AD" clId="Web-{50A1ECAE-6F27-FAA8-A0FA-9D32C700373C}" dt="2021-04-17T12:55:09.108" v="206" actId="20577"/>
          <ac:spMkLst>
            <pc:docMk/>
            <pc:sldMk cId="3324563016" sldId="257"/>
            <ac:spMk id="3" creationId="{72F7F813-62EC-423D-9A7D-6E4F55636FBB}"/>
          </ac:spMkLst>
        </pc:spChg>
        <pc:spChg chg="add mod">
          <ac:chgData name="Marcato Mattia" userId="S::mattiamarcato@icluiginono.edu.it::ace34f03-cd89-4d07-926e-208fd09dadc1" providerId="AD" clId="Web-{50A1ECAE-6F27-FAA8-A0FA-9D32C700373C}" dt="2021-04-17T12:54:45.483" v="202" actId="1076"/>
          <ac:spMkLst>
            <pc:docMk/>
            <pc:sldMk cId="3324563016" sldId="257"/>
            <ac:spMk id="4" creationId="{F195DE67-D672-4600-862E-385DC4469B84}"/>
          </ac:spMkLst>
        </pc:spChg>
        <pc:picChg chg="add mod">
          <ac:chgData name="Marcato Mattia" userId="S::mattiamarcato@icluiginono.edu.it::ace34f03-cd89-4d07-926e-208fd09dadc1" providerId="AD" clId="Web-{50A1ECAE-6F27-FAA8-A0FA-9D32C700373C}" dt="2021-04-17T12:54:19.498" v="199" actId="1076"/>
          <ac:picMkLst>
            <pc:docMk/>
            <pc:sldMk cId="3324563016" sldId="257"/>
            <ac:picMk id="5" creationId="{8384A459-68C5-4050-BE67-EB6AE610E994}"/>
          </ac:picMkLst>
        </pc:picChg>
      </pc:sldChg>
    </pc:docChg>
  </pc:docChgLst>
  <pc:docChgLst>
    <pc:chgData name="Cucu Denisa" userId="S::denisacucu@icluiginono.edu.it::ba3d22e3-1af5-454c-ba92-b860335e7cf4" providerId="AD" clId="Web-{B0201B83-6E20-C0E2-3352-3D131B821F73}"/>
    <pc:docChg chg="modSld">
      <pc:chgData name="Cucu Denisa" userId="S::denisacucu@icluiginono.edu.it::ba3d22e3-1af5-454c-ba92-b860335e7cf4" providerId="AD" clId="Web-{B0201B83-6E20-C0E2-3352-3D131B821F73}" dt="2021-04-20T16:02:42.526" v="100" actId="20577"/>
      <pc:docMkLst>
        <pc:docMk/>
      </pc:docMkLst>
      <pc:sldChg chg="addSp modSp mod setBg addCm delCm">
        <pc:chgData name="Cucu Denisa" userId="S::denisacucu@icluiginono.edu.it::ba3d22e3-1af5-454c-ba92-b860335e7cf4" providerId="AD" clId="Web-{B0201B83-6E20-C0E2-3352-3D131B821F73}" dt="2021-04-20T15:55:31.969" v="68" actId="20577"/>
        <pc:sldMkLst>
          <pc:docMk/>
          <pc:sldMk cId="3962583941" sldId="256"/>
        </pc:sldMkLst>
        <pc:spChg chg="mod">
          <ac:chgData name="Cucu Denisa" userId="S::denisacucu@icluiginono.edu.it::ba3d22e3-1af5-454c-ba92-b860335e7cf4" providerId="AD" clId="Web-{B0201B83-6E20-C0E2-3352-3D131B821F73}" dt="2021-04-20T15:55:31.969" v="68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Cucu Denisa" userId="S::denisacucu@icluiginono.edu.it::ba3d22e3-1af5-454c-ba92-b860335e7cf4" providerId="AD" clId="Web-{B0201B83-6E20-C0E2-3352-3D131B821F73}" dt="2021-04-20T15:55:09.516" v="64" actId="20577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Cucu Denisa" userId="S::denisacucu@icluiginono.edu.it::ba3d22e3-1af5-454c-ba92-b860335e7cf4" providerId="AD" clId="Web-{B0201B83-6E20-C0E2-3352-3D131B821F73}" dt="2021-04-20T15:54:47.515" v="63"/>
          <ac:spMkLst>
            <pc:docMk/>
            <pc:sldMk cId="3962583941" sldId="256"/>
            <ac:spMk id="8" creationId="{DF43132E-D4DF-4A83-9344-A782D0F5D9F6}"/>
          </ac:spMkLst>
        </pc:spChg>
        <pc:cxnChg chg="add">
          <ac:chgData name="Cucu Denisa" userId="S::denisacucu@icluiginono.edu.it::ba3d22e3-1af5-454c-ba92-b860335e7cf4" providerId="AD" clId="Web-{B0201B83-6E20-C0E2-3352-3D131B821F73}" dt="2021-04-20T15:54:47.515" v="63"/>
          <ac:cxnSpMkLst>
            <pc:docMk/>
            <pc:sldMk cId="3962583941" sldId="256"/>
            <ac:cxnSpMk id="10" creationId="{6AA24BC1-1577-4586-AD7A-417660E37253}"/>
          </ac:cxnSpMkLst>
        </pc:cxnChg>
      </pc:sldChg>
      <pc:sldChg chg="modSp">
        <pc:chgData name="Cucu Denisa" userId="S::denisacucu@icluiginono.edu.it::ba3d22e3-1af5-454c-ba92-b860335e7cf4" providerId="AD" clId="Web-{B0201B83-6E20-C0E2-3352-3D131B821F73}" dt="2021-04-20T15:54:06.655" v="62" actId="14100"/>
        <pc:sldMkLst>
          <pc:docMk/>
          <pc:sldMk cId="3324563016" sldId="257"/>
        </pc:sldMkLst>
        <pc:spChg chg="mod">
          <ac:chgData name="Cucu Denisa" userId="S::denisacucu@icluiginono.edu.it::ba3d22e3-1af5-454c-ba92-b860335e7cf4" providerId="AD" clId="Web-{B0201B83-6E20-C0E2-3352-3D131B821F73}" dt="2021-04-20T15:54:06.655" v="62" actId="14100"/>
          <ac:spMkLst>
            <pc:docMk/>
            <pc:sldMk cId="3324563016" sldId="257"/>
            <ac:spMk id="3" creationId="{72F7F813-62EC-423D-9A7D-6E4F55636FBB}"/>
          </ac:spMkLst>
        </pc:spChg>
        <pc:spChg chg="mod">
          <ac:chgData name="Cucu Denisa" userId="S::denisacucu@icluiginono.edu.it::ba3d22e3-1af5-454c-ba92-b860335e7cf4" providerId="AD" clId="Web-{B0201B83-6E20-C0E2-3352-3D131B821F73}" dt="2021-04-20T15:51:11.948" v="42" actId="1076"/>
          <ac:spMkLst>
            <pc:docMk/>
            <pc:sldMk cId="3324563016" sldId="257"/>
            <ac:spMk id="4" creationId="{F195DE67-D672-4600-862E-385DC4469B84}"/>
          </ac:spMkLst>
        </pc:spChg>
        <pc:picChg chg="mod">
          <ac:chgData name="Cucu Denisa" userId="S::denisacucu@icluiginono.edu.it::ba3d22e3-1af5-454c-ba92-b860335e7cf4" providerId="AD" clId="Web-{B0201B83-6E20-C0E2-3352-3D131B821F73}" dt="2021-04-20T15:51:23.635" v="45" actId="1076"/>
          <ac:picMkLst>
            <pc:docMk/>
            <pc:sldMk cId="3324563016" sldId="257"/>
            <ac:picMk id="5" creationId="{8384A459-68C5-4050-BE67-EB6AE610E994}"/>
          </ac:picMkLst>
        </pc:picChg>
      </pc:sldChg>
      <pc:sldChg chg="addSp delSp modSp addCm delCm">
        <pc:chgData name="Cucu Denisa" userId="S::denisacucu@icluiginono.edu.it::ba3d22e3-1af5-454c-ba92-b860335e7cf4" providerId="AD" clId="Web-{B0201B83-6E20-C0E2-3352-3D131B821F73}" dt="2021-04-20T16:02:42.526" v="100" actId="20577"/>
        <pc:sldMkLst>
          <pc:docMk/>
          <pc:sldMk cId="1082102669" sldId="258"/>
        </pc:sldMkLst>
        <pc:spChg chg="mod">
          <ac:chgData name="Cucu Denisa" userId="S::denisacucu@icluiginono.edu.it::ba3d22e3-1af5-454c-ba92-b860335e7cf4" providerId="AD" clId="Web-{B0201B83-6E20-C0E2-3352-3D131B821F73}" dt="2021-04-20T16:02:42.526" v="100" actId="20577"/>
          <ac:spMkLst>
            <pc:docMk/>
            <pc:sldMk cId="1082102669" sldId="258"/>
            <ac:spMk id="3" creationId="{BF654450-E750-4947-8168-07C6B9A55221}"/>
          </ac:spMkLst>
        </pc:spChg>
        <pc:spChg chg="add del mod">
          <ac:chgData name="Cucu Denisa" userId="S::denisacucu@icluiginono.edu.it::ba3d22e3-1af5-454c-ba92-b860335e7cf4" providerId="AD" clId="Web-{B0201B83-6E20-C0E2-3352-3D131B821F73}" dt="2021-04-20T15:57:31.956" v="76"/>
          <ac:spMkLst>
            <pc:docMk/>
            <pc:sldMk cId="1082102669" sldId="258"/>
            <ac:spMk id="6" creationId="{0186C8F9-1BDA-4976-B142-FFFE66FC794D}"/>
          </ac:spMkLst>
        </pc:spChg>
        <pc:picChg chg="mod">
          <ac:chgData name="Cucu Denisa" userId="S::denisacucu@icluiginono.edu.it::ba3d22e3-1af5-454c-ba92-b860335e7cf4" providerId="AD" clId="Web-{B0201B83-6E20-C0E2-3352-3D131B821F73}" dt="2021-04-20T15:57:36.769" v="77" actId="1076"/>
          <ac:picMkLst>
            <pc:docMk/>
            <pc:sldMk cId="1082102669" sldId="258"/>
            <ac:picMk id="5" creationId="{BB1DD1CE-6D5C-481F-A31C-CAE1FC6E8577}"/>
          </ac:picMkLst>
        </pc:picChg>
      </pc:sldChg>
      <pc:sldChg chg="addSp delSp modSp">
        <pc:chgData name="Cucu Denisa" userId="S::denisacucu@icluiginono.edu.it::ba3d22e3-1af5-454c-ba92-b860335e7cf4" providerId="AD" clId="Web-{B0201B83-6E20-C0E2-3352-3D131B821F73}" dt="2021-04-20T15:57:53.910" v="78"/>
        <pc:sldMkLst>
          <pc:docMk/>
          <pc:sldMk cId="1380281091" sldId="259"/>
        </pc:sldMkLst>
        <pc:spChg chg="mod">
          <ac:chgData name="Cucu Denisa" userId="S::denisacucu@icluiginono.edu.it::ba3d22e3-1af5-454c-ba92-b860335e7cf4" providerId="AD" clId="Web-{B0201B83-6E20-C0E2-3352-3D131B821F73}" dt="2021-04-20T15:46:11.003" v="15" actId="20577"/>
          <ac:spMkLst>
            <pc:docMk/>
            <pc:sldMk cId="1380281091" sldId="259"/>
            <ac:spMk id="2" creationId="{3214BB10-F188-4203-9A74-7415FEE812AD}"/>
          </ac:spMkLst>
        </pc:spChg>
        <pc:spChg chg="del">
          <ac:chgData name="Cucu Denisa" userId="S::denisacucu@icluiginono.edu.it::ba3d22e3-1af5-454c-ba92-b860335e7cf4" providerId="AD" clId="Web-{B0201B83-6E20-C0E2-3352-3D131B821F73}" dt="2021-04-20T15:57:08.565" v="72"/>
          <ac:spMkLst>
            <pc:docMk/>
            <pc:sldMk cId="1380281091" sldId="259"/>
            <ac:spMk id="7" creationId="{02D45588-4C42-4CF0-A040-AD6D484F533F}"/>
          </ac:spMkLst>
        </pc:spChg>
        <pc:spChg chg="del">
          <ac:chgData name="Cucu Denisa" userId="S::denisacucu@icluiginono.edu.it::ba3d22e3-1af5-454c-ba92-b860335e7cf4" providerId="AD" clId="Web-{B0201B83-6E20-C0E2-3352-3D131B821F73}" dt="2021-04-20T15:57:11.768" v="73"/>
          <ac:spMkLst>
            <pc:docMk/>
            <pc:sldMk cId="1380281091" sldId="259"/>
            <ac:spMk id="8" creationId="{15708133-770F-4D56-9998-1CF4FDCE538F}"/>
          </ac:spMkLst>
        </pc:spChg>
        <pc:spChg chg="add mod">
          <ac:chgData name="Cucu Denisa" userId="S::denisacucu@icluiginono.edu.it::ba3d22e3-1af5-454c-ba92-b860335e7cf4" providerId="AD" clId="Web-{B0201B83-6E20-C0E2-3352-3D131B821F73}" dt="2021-04-20T15:57:53.910" v="78"/>
          <ac:spMkLst>
            <pc:docMk/>
            <pc:sldMk cId="1380281091" sldId="259"/>
            <ac:spMk id="9" creationId="{EEA604A5-1115-419D-88DA-C497C51EC26A}"/>
          </ac:spMkLst>
        </pc:spChg>
        <pc:picChg chg="del mod">
          <ac:chgData name="Cucu Denisa" userId="S::denisacucu@icluiginono.edu.it::ba3d22e3-1af5-454c-ba92-b860335e7cf4" providerId="AD" clId="Web-{B0201B83-6E20-C0E2-3352-3D131B821F73}" dt="2021-04-20T15:57:53.910" v="78"/>
          <ac:picMkLst>
            <pc:docMk/>
            <pc:sldMk cId="1380281091" sldId="259"/>
            <ac:picMk id="4" creationId="{525B673E-6B96-45B6-A793-9F22BDED91B8}"/>
          </ac:picMkLst>
        </pc:picChg>
        <pc:picChg chg="mod">
          <ac:chgData name="Cucu Denisa" userId="S::denisacucu@icluiginono.edu.it::ba3d22e3-1af5-454c-ba92-b860335e7cf4" providerId="AD" clId="Web-{B0201B83-6E20-C0E2-3352-3D131B821F73}" dt="2021-04-20T15:57:23.784" v="75" actId="1076"/>
          <ac:picMkLst>
            <pc:docMk/>
            <pc:sldMk cId="1380281091" sldId="259"/>
            <ac:picMk id="5" creationId="{BEAE4E95-545C-4446-B041-CD79AE78D067}"/>
          </ac:picMkLst>
        </pc:picChg>
        <pc:picChg chg="mod">
          <ac:chgData name="Cucu Denisa" userId="S::denisacucu@icluiginono.edu.it::ba3d22e3-1af5-454c-ba92-b860335e7cf4" providerId="AD" clId="Web-{B0201B83-6E20-C0E2-3352-3D131B821F73}" dt="2021-04-20T15:57:15.378" v="74" actId="14100"/>
          <ac:picMkLst>
            <pc:docMk/>
            <pc:sldMk cId="1380281091" sldId="259"/>
            <ac:picMk id="6" creationId="{C74B96D0-2713-4E47-991A-0993A0039148}"/>
          </ac:picMkLst>
        </pc:picChg>
      </pc:sldChg>
      <pc:sldChg chg="modSp">
        <pc:chgData name="Cucu Denisa" userId="S::denisacucu@icluiginono.edu.it::ba3d22e3-1af5-454c-ba92-b860335e7cf4" providerId="AD" clId="Web-{B0201B83-6E20-C0E2-3352-3D131B821F73}" dt="2021-04-20T15:58:26.130" v="79" actId="20577"/>
        <pc:sldMkLst>
          <pc:docMk/>
          <pc:sldMk cId="2919634118" sldId="260"/>
        </pc:sldMkLst>
        <pc:spChg chg="mod">
          <ac:chgData name="Cucu Denisa" userId="S::denisacucu@icluiginono.edu.it::ba3d22e3-1af5-454c-ba92-b860335e7cf4" providerId="AD" clId="Web-{B0201B83-6E20-C0E2-3352-3D131B821F73}" dt="2021-04-20T15:58:26.130" v="79" actId="20577"/>
          <ac:spMkLst>
            <pc:docMk/>
            <pc:sldMk cId="2919634118" sldId="260"/>
            <ac:spMk id="3" creationId="{E832D16B-F8F9-4F3D-96CA-34DA5F74D23A}"/>
          </ac:spMkLst>
        </pc:spChg>
      </pc:sldChg>
    </pc:docChg>
  </pc:docChgLst>
  <pc:docChgLst>
    <pc:chgData name="Cucu Denisa" userId="S::denisacucu@icluiginono.edu.it::ba3d22e3-1af5-454c-ba92-b860335e7cf4" providerId="AD" clId="Web-{AE4F6B9E-B721-3BB3-E22D-D19113664761}"/>
    <pc:docChg chg="addSld delSld modSld">
      <pc:chgData name="Cucu Denisa" userId="S::denisacucu@icluiginono.edu.it::ba3d22e3-1af5-454c-ba92-b860335e7cf4" providerId="AD" clId="Web-{AE4F6B9E-B721-3BB3-E22D-D19113664761}" dt="2021-04-21T16:51:51.252" v="91" actId="20577"/>
      <pc:docMkLst>
        <pc:docMk/>
      </pc:docMkLst>
      <pc:sldChg chg="addSp delSp modSp mod setBg setClrOvrMap">
        <pc:chgData name="Cucu Denisa" userId="S::denisacucu@icluiginono.edu.it::ba3d22e3-1af5-454c-ba92-b860335e7cf4" providerId="AD" clId="Web-{AE4F6B9E-B721-3BB3-E22D-D19113664761}" dt="2021-04-21T16:36:00.213" v="16" actId="20577"/>
        <pc:sldMkLst>
          <pc:docMk/>
          <pc:sldMk cId="3962583941" sldId="256"/>
        </pc:sldMkLst>
        <pc:spChg chg="mod">
          <ac:chgData name="Cucu Denisa" userId="S::denisacucu@icluiginono.edu.it::ba3d22e3-1af5-454c-ba92-b860335e7cf4" providerId="AD" clId="Web-{AE4F6B9E-B721-3BB3-E22D-D19113664761}" dt="2021-04-21T16:36:00.213" v="16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Cucu Denisa" userId="S::denisacucu@icluiginono.edu.it::ba3d22e3-1af5-454c-ba92-b860335e7cf4" providerId="AD" clId="Web-{AE4F6B9E-B721-3BB3-E22D-D19113664761}" dt="2021-04-21T16:35:19.228" v="15"/>
          <ac:spMkLst>
            <pc:docMk/>
            <pc:sldMk cId="3962583941" sldId="256"/>
            <ac:spMk id="3" creationId="{00000000-0000-0000-0000-000000000000}"/>
          </ac:spMkLst>
        </pc:spChg>
        <pc:spChg chg="add del">
          <ac:chgData name="Cucu Denisa" userId="S::denisacucu@icluiginono.edu.it::ba3d22e3-1af5-454c-ba92-b860335e7cf4" providerId="AD" clId="Web-{AE4F6B9E-B721-3BB3-E22D-D19113664761}" dt="2021-04-21T16:35:19.228" v="15"/>
          <ac:spMkLst>
            <pc:docMk/>
            <pc:sldMk cId="3962583941" sldId="256"/>
            <ac:spMk id="8" creationId="{DF43132E-D4DF-4A83-9344-A782D0F5D9F6}"/>
          </ac:spMkLst>
        </pc:spChg>
        <pc:spChg chg="add">
          <ac:chgData name="Cucu Denisa" userId="S::denisacucu@icluiginono.edu.it::ba3d22e3-1af5-454c-ba92-b860335e7cf4" providerId="AD" clId="Web-{AE4F6B9E-B721-3BB3-E22D-D19113664761}" dt="2021-04-21T16:35:19.228" v="15"/>
          <ac:spMkLst>
            <pc:docMk/>
            <pc:sldMk cId="3962583941" sldId="256"/>
            <ac:spMk id="17" creationId="{1F94DC1C-47D1-41D7-8B1B-9A036D614027}"/>
          </ac:spMkLst>
        </pc:spChg>
        <pc:spChg chg="add">
          <ac:chgData name="Cucu Denisa" userId="S::denisacucu@icluiginono.edu.it::ba3d22e3-1af5-454c-ba92-b860335e7cf4" providerId="AD" clId="Web-{AE4F6B9E-B721-3BB3-E22D-D19113664761}" dt="2021-04-21T16:35:19.228" v="15"/>
          <ac:spMkLst>
            <pc:docMk/>
            <pc:sldMk cId="3962583941" sldId="256"/>
            <ac:spMk id="21" creationId="{AC12A592-C02D-46EF-8E1F-9335DB8D71DF}"/>
          </ac:spMkLst>
        </pc:spChg>
        <pc:spChg chg="add">
          <ac:chgData name="Cucu Denisa" userId="S::denisacucu@icluiginono.edu.it::ba3d22e3-1af5-454c-ba92-b860335e7cf4" providerId="AD" clId="Web-{AE4F6B9E-B721-3BB3-E22D-D19113664761}" dt="2021-04-21T16:35:19.228" v="15"/>
          <ac:spMkLst>
            <pc:docMk/>
            <pc:sldMk cId="3962583941" sldId="256"/>
            <ac:spMk id="23" creationId="{24005816-5BCA-4665-8A58-5580F8E9C84A}"/>
          </ac:spMkLst>
        </pc:spChg>
        <pc:grpChg chg="add">
          <ac:chgData name="Cucu Denisa" userId="S::denisacucu@icluiginono.edu.it::ba3d22e3-1af5-454c-ba92-b860335e7cf4" providerId="AD" clId="Web-{AE4F6B9E-B721-3BB3-E22D-D19113664761}" dt="2021-04-21T16:35:19.228" v="15"/>
          <ac:grpSpMkLst>
            <pc:docMk/>
            <pc:sldMk cId="3962583941" sldId="256"/>
            <ac:grpSpMk id="25" creationId="{BF07F359-8CA3-4854-91E7-EE6004020511}"/>
          </ac:grpSpMkLst>
        </pc:grpChg>
        <pc:picChg chg="add">
          <ac:chgData name="Cucu Denisa" userId="S::denisacucu@icluiginono.edu.it::ba3d22e3-1af5-454c-ba92-b860335e7cf4" providerId="AD" clId="Web-{AE4F6B9E-B721-3BB3-E22D-D19113664761}" dt="2021-04-21T16:35:19.228" v="15"/>
          <ac:picMkLst>
            <pc:docMk/>
            <pc:sldMk cId="3962583941" sldId="256"/>
            <ac:picMk id="12" creationId="{D7F805F0-6B1B-494C-A229-9BE3C6026FBB}"/>
          </ac:picMkLst>
        </pc:picChg>
        <pc:picChg chg="add del">
          <ac:chgData name="Cucu Denisa" userId="S::denisacucu@icluiginono.edu.it::ba3d22e3-1af5-454c-ba92-b860335e7cf4" providerId="AD" clId="Web-{AE4F6B9E-B721-3BB3-E22D-D19113664761}" dt="2021-04-21T16:35:19.181" v="14"/>
          <ac:picMkLst>
            <pc:docMk/>
            <pc:sldMk cId="3962583941" sldId="256"/>
            <ac:picMk id="14" creationId="{82AD4DC6-0C5C-4748-B045-E5D376ED33AC}"/>
          </ac:picMkLst>
        </pc:picChg>
        <pc:picChg chg="add">
          <ac:chgData name="Cucu Denisa" userId="S::denisacucu@icluiginono.edu.it::ba3d22e3-1af5-454c-ba92-b860335e7cf4" providerId="AD" clId="Web-{AE4F6B9E-B721-3BB3-E22D-D19113664761}" dt="2021-04-21T16:35:19.228" v="15"/>
          <ac:picMkLst>
            <pc:docMk/>
            <pc:sldMk cId="3962583941" sldId="256"/>
            <ac:picMk id="19" creationId="{811383CE-CE86-4E1C-B289-798EB9E6E0E5}"/>
          </ac:picMkLst>
        </pc:picChg>
        <pc:cxnChg chg="add del">
          <ac:chgData name="Cucu Denisa" userId="S::denisacucu@icluiginono.edu.it::ba3d22e3-1af5-454c-ba92-b860335e7cf4" providerId="AD" clId="Web-{AE4F6B9E-B721-3BB3-E22D-D19113664761}" dt="2021-04-21T16:35:19.228" v="15"/>
          <ac:cxnSpMkLst>
            <pc:docMk/>
            <pc:sldMk cId="3962583941" sldId="256"/>
            <ac:cxnSpMk id="10" creationId="{6AA24BC1-1577-4586-AD7A-417660E37253}"/>
          </ac:cxnSpMkLst>
        </pc:cxnChg>
      </pc:sldChg>
      <pc:sldChg chg="modSp">
        <pc:chgData name="Cucu Denisa" userId="S::denisacucu@icluiginono.edu.it::ba3d22e3-1af5-454c-ba92-b860335e7cf4" providerId="AD" clId="Web-{AE4F6B9E-B721-3BB3-E22D-D19113664761}" dt="2021-04-21T16:32:26.630" v="6" actId="1076"/>
        <pc:sldMkLst>
          <pc:docMk/>
          <pc:sldMk cId="3324563016" sldId="257"/>
        </pc:sldMkLst>
        <pc:spChg chg="mod">
          <ac:chgData name="Cucu Denisa" userId="S::denisacucu@icluiginono.edu.it::ba3d22e3-1af5-454c-ba92-b860335e7cf4" providerId="AD" clId="Web-{AE4F6B9E-B721-3BB3-E22D-D19113664761}" dt="2021-04-21T16:32:26.630" v="6" actId="1076"/>
          <ac:spMkLst>
            <pc:docMk/>
            <pc:sldMk cId="3324563016" sldId="257"/>
            <ac:spMk id="2" creationId="{BDE62587-4EA6-441C-99AC-02F5E357E1D4}"/>
          </ac:spMkLst>
        </pc:spChg>
        <pc:spChg chg="mod">
          <ac:chgData name="Cucu Denisa" userId="S::denisacucu@icluiginono.edu.it::ba3d22e3-1af5-454c-ba92-b860335e7cf4" providerId="AD" clId="Web-{AE4F6B9E-B721-3BB3-E22D-D19113664761}" dt="2021-04-21T16:31:37.238" v="2" actId="1076"/>
          <ac:spMkLst>
            <pc:docMk/>
            <pc:sldMk cId="3324563016" sldId="257"/>
            <ac:spMk id="3" creationId="{72F7F813-62EC-423D-9A7D-6E4F55636FBB}"/>
          </ac:spMkLst>
        </pc:spChg>
      </pc:sldChg>
      <pc:sldChg chg="modSp">
        <pc:chgData name="Cucu Denisa" userId="S::denisacucu@icluiginono.edu.it::ba3d22e3-1af5-454c-ba92-b860335e7cf4" providerId="AD" clId="Web-{AE4F6B9E-B721-3BB3-E22D-D19113664761}" dt="2021-04-21T16:33:02.381" v="9" actId="20577"/>
        <pc:sldMkLst>
          <pc:docMk/>
          <pc:sldMk cId="1082102669" sldId="258"/>
        </pc:sldMkLst>
        <pc:spChg chg="mod">
          <ac:chgData name="Cucu Denisa" userId="S::denisacucu@icluiginono.edu.it::ba3d22e3-1af5-454c-ba92-b860335e7cf4" providerId="AD" clId="Web-{AE4F6B9E-B721-3BB3-E22D-D19113664761}" dt="2021-04-21T16:33:02.381" v="9" actId="20577"/>
          <ac:spMkLst>
            <pc:docMk/>
            <pc:sldMk cId="1082102669" sldId="258"/>
            <ac:spMk id="3" creationId="{BF654450-E750-4947-8168-07C6B9A55221}"/>
          </ac:spMkLst>
        </pc:spChg>
      </pc:sldChg>
      <pc:sldChg chg="modSp">
        <pc:chgData name="Cucu Denisa" userId="S::denisacucu@icluiginono.edu.it::ba3d22e3-1af5-454c-ba92-b860335e7cf4" providerId="AD" clId="Web-{AE4F6B9E-B721-3BB3-E22D-D19113664761}" dt="2021-04-21T16:33:44.710" v="12" actId="20577"/>
        <pc:sldMkLst>
          <pc:docMk/>
          <pc:sldMk cId="1380281091" sldId="259"/>
        </pc:sldMkLst>
        <pc:spChg chg="mod">
          <ac:chgData name="Cucu Denisa" userId="S::denisacucu@icluiginono.edu.it::ba3d22e3-1af5-454c-ba92-b860335e7cf4" providerId="AD" clId="Web-{AE4F6B9E-B721-3BB3-E22D-D19113664761}" dt="2021-04-21T16:33:44.710" v="12" actId="20577"/>
          <ac:spMkLst>
            <pc:docMk/>
            <pc:sldMk cId="1380281091" sldId="259"/>
            <ac:spMk id="2" creationId="{3214BB10-F188-4203-9A74-7415FEE812AD}"/>
          </ac:spMkLst>
        </pc:spChg>
      </pc:sldChg>
      <pc:sldChg chg="addSp modSp new mod setBg setClrOvrMap">
        <pc:chgData name="Cucu Denisa" userId="S::denisacucu@icluiginono.edu.it::ba3d22e3-1af5-454c-ba92-b860335e7cf4" providerId="AD" clId="Web-{AE4F6B9E-B721-3BB3-E22D-D19113664761}" dt="2021-04-21T16:47:45.902" v="60" actId="20577"/>
        <pc:sldMkLst>
          <pc:docMk/>
          <pc:sldMk cId="855117181" sldId="261"/>
        </pc:sldMkLst>
        <pc:spChg chg="mod">
          <ac:chgData name="Cucu Denisa" userId="S::denisacucu@icluiginono.edu.it::ba3d22e3-1af5-454c-ba92-b860335e7cf4" providerId="AD" clId="Web-{AE4F6B9E-B721-3BB3-E22D-D19113664761}" dt="2021-04-21T16:44:19.179" v="47" actId="20577"/>
          <ac:spMkLst>
            <pc:docMk/>
            <pc:sldMk cId="855117181" sldId="261"/>
            <ac:spMk id="2" creationId="{D1F51AE7-33C1-439A-AE6C-D7696A02B319}"/>
          </ac:spMkLst>
        </pc:spChg>
        <pc:spChg chg="mod">
          <ac:chgData name="Cucu Denisa" userId="S::denisacucu@icluiginono.edu.it::ba3d22e3-1af5-454c-ba92-b860335e7cf4" providerId="AD" clId="Web-{AE4F6B9E-B721-3BB3-E22D-D19113664761}" dt="2021-04-21T16:47:45.902" v="60" actId="20577"/>
          <ac:spMkLst>
            <pc:docMk/>
            <pc:sldMk cId="855117181" sldId="261"/>
            <ac:spMk id="3" creationId="{E73EF8B2-D04D-4082-BE6C-7B5395963322}"/>
          </ac:spMkLst>
        </pc:spChg>
        <pc:spChg chg="add">
          <ac:chgData name="Cucu Denisa" userId="S::denisacucu@icluiginono.edu.it::ba3d22e3-1af5-454c-ba92-b860335e7cf4" providerId="AD" clId="Web-{AE4F6B9E-B721-3BB3-E22D-D19113664761}" dt="2021-04-21T16:42:21.285" v="35"/>
          <ac:spMkLst>
            <pc:docMk/>
            <pc:sldMk cId="855117181" sldId="261"/>
            <ac:spMk id="8" creationId="{54309F57-B331-41A7-9154-15EC2AF45A60}"/>
          </ac:spMkLst>
        </pc:spChg>
      </pc:sldChg>
      <pc:sldChg chg="new del">
        <pc:chgData name="Cucu Denisa" userId="S::denisacucu@icluiginono.edu.it::ba3d22e3-1af5-454c-ba92-b860335e7cf4" providerId="AD" clId="Web-{AE4F6B9E-B721-3BB3-E22D-D19113664761}" dt="2021-04-21T16:37:06.215" v="18"/>
        <pc:sldMkLst>
          <pc:docMk/>
          <pc:sldMk cId="4112187364" sldId="261"/>
        </pc:sldMkLst>
      </pc:sldChg>
      <pc:sldChg chg="modSp new">
        <pc:chgData name="Cucu Denisa" userId="S::denisacucu@icluiginono.edu.it::ba3d22e3-1af5-454c-ba92-b860335e7cf4" providerId="AD" clId="Web-{AE4F6B9E-B721-3BB3-E22D-D19113664761}" dt="2021-04-21T16:51:51.252" v="91" actId="20577"/>
        <pc:sldMkLst>
          <pc:docMk/>
          <pc:sldMk cId="2289692833" sldId="262"/>
        </pc:sldMkLst>
        <pc:spChg chg="mod">
          <ac:chgData name="Cucu Denisa" userId="S::denisacucu@icluiginono.edu.it::ba3d22e3-1af5-454c-ba92-b860335e7cf4" providerId="AD" clId="Web-{AE4F6B9E-B721-3BB3-E22D-D19113664761}" dt="2021-04-21T16:51:51.252" v="91" actId="20577"/>
          <ac:spMkLst>
            <pc:docMk/>
            <pc:sldMk cId="2289692833" sldId="262"/>
            <ac:spMk id="3" creationId="{FF9C757B-941A-4B27-8AFF-4AB874FF8A79}"/>
          </ac:spMkLst>
        </pc:spChg>
      </pc:sldChg>
    </pc:docChg>
  </pc:docChgLst>
  <pc:docChgLst>
    <pc:chgData name="Marcato Mattia" userId="S::mattiamarcato@icluiginono.edu.it::ace34f03-cd89-4d07-926e-208fd09dadc1" providerId="AD" clId="Web-{7512C79F-B077-2000-D8EC-FF2A6CE2D1FC}"/>
    <pc:docChg chg="modSld sldOrd">
      <pc:chgData name="Marcato Mattia" userId="S::mattiamarcato@icluiginono.edu.it::ace34f03-cd89-4d07-926e-208fd09dadc1" providerId="AD" clId="Web-{7512C79F-B077-2000-D8EC-FF2A6CE2D1FC}" dt="2021-05-12T05:14:43.598" v="13"/>
      <pc:docMkLst>
        <pc:docMk/>
      </pc:docMkLst>
      <pc:sldChg chg="ord">
        <pc:chgData name="Marcato Mattia" userId="S::mattiamarcato@icluiginono.edu.it::ace34f03-cd89-4d07-926e-208fd09dadc1" providerId="AD" clId="Web-{7512C79F-B077-2000-D8EC-FF2A6CE2D1FC}" dt="2021-05-12T05:14:43.598" v="13"/>
        <pc:sldMkLst>
          <pc:docMk/>
          <pc:sldMk cId="855117181" sldId="261"/>
        </pc:sldMkLst>
      </pc:sldChg>
      <pc:sldChg chg="addSp modSp">
        <pc:chgData name="Marcato Mattia" userId="S::mattiamarcato@icluiginono.edu.it::ace34f03-cd89-4d07-926e-208fd09dadc1" providerId="AD" clId="Web-{7512C79F-B077-2000-D8EC-FF2A6CE2D1FC}" dt="2021-05-12T05:14:26.113" v="12" actId="20577"/>
        <pc:sldMkLst>
          <pc:docMk/>
          <pc:sldMk cId="2289692833" sldId="262"/>
        </pc:sldMkLst>
        <pc:spChg chg="mod">
          <ac:chgData name="Marcato Mattia" userId="S::mattiamarcato@icluiginono.edu.it::ace34f03-cd89-4d07-926e-208fd09dadc1" providerId="AD" clId="Web-{7512C79F-B077-2000-D8EC-FF2A6CE2D1FC}" dt="2021-05-12T05:14:26.113" v="12" actId="20577"/>
          <ac:spMkLst>
            <pc:docMk/>
            <pc:sldMk cId="2289692833" sldId="262"/>
            <ac:spMk id="3" creationId="{FF9C757B-941A-4B27-8AFF-4AB874FF8A79}"/>
          </ac:spMkLst>
        </pc:spChg>
        <pc:picChg chg="add mod ord">
          <ac:chgData name="Marcato Mattia" userId="S::mattiamarcato@icluiginono.edu.it::ace34f03-cd89-4d07-926e-208fd09dadc1" providerId="AD" clId="Web-{7512C79F-B077-2000-D8EC-FF2A6CE2D1FC}" dt="2021-05-12T05:13:57.722" v="8" actId="14100"/>
          <ac:picMkLst>
            <pc:docMk/>
            <pc:sldMk cId="2289692833" sldId="262"/>
            <ac:picMk id="2" creationId="{5B2DA7F7-A4B5-42DF-873D-00886B6A150A}"/>
          </ac:picMkLst>
        </pc:picChg>
      </pc:sldChg>
    </pc:docChg>
  </pc:docChgLst>
  <pc:docChgLst>
    <pc:chgData name="Marcato Mattia" userId="S::mattiamarcato@icluiginono.edu.it::ace34f03-cd89-4d07-926e-208fd09dadc1" providerId="AD" clId="Web-{B5951858-0FFD-8E33-3F88-ED6D6A3729F6}"/>
    <pc:docChg chg="modSld sldOrd">
      <pc:chgData name="Marcato Mattia" userId="S::mattiamarcato@icluiginono.edu.it::ace34f03-cd89-4d07-926e-208fd09dadc1" providerId="AD" clId="Web-{B5951858-0FFD-8E33-3F88-ED6D6A3729F6}" dt="2021-05-11T17:37:17.336" v="96"/>
      <pc:docMkLst>
        <pc:docMk/>
      </pc:docMkLst>
      <pc:sldChg chg="modTransition addAnim modAnim">
        <pc:chgData name="Marcato Mattia" userId="S::mattiamarcato@icluiginono.edu.it::ace34f03-cd89-4d07-926e-208fd09dadc1" providerId="AD" clId="Web-{B5951858-0FFD-8E33-3F88-ED6D6A3729F6}" dt="2021-05-11T17:07:57.194" v="85"/>
        <pc:sldMkLst>
          <pc:docMk/>
          <pc:sldMk cId="3962583941" sldId="256"/>
        </pc:sldMkLst>
      </pc:sldChg>
      <pc:sldChg chg="modTransition addAnim modAnim">
        <pc:chgData name="Marcato Mattia" userId="S::mattiamarcato@icluiginono.edu.it::ace34f03-cd89-4d07-926e-208fd09dadc1" providerId="AD" clId="Web-{B5951858-0FFD-8E33-3F88-ED6D6A3729F6}" dt="2021-05-11T17:08:22.726" v="87"/>
        <pc:sldMkLst>
          <pc:docMk/>
          <pc:sldMk cId="3324563016" sldId="257"/>
        </pc:sldMkLst>
      </pc:sldChg>
      <pc:sldChg chg="modTransition addAnim modAnim">
        <pc:chgData name="Marcato Mattia" userId="S::mattiamarcato@icluiginono.edu.it::ace34f03-cd89-4d07-926e-208fd09dadc1" providerId="AD" clId="Web-{B5951858-0FFD-8E33-3F88-ED6D6A3729F6}" dt="2021-05-11T17:08:56.086" v="89"/>
        <pc:sldMkLst>
          <pc:docMk/>
          <pc:sldMk cId="1082102669" sldId="258"/>
        </pc:sldMkLst>
      </pc:sldChg>
      <pc:sldChg chg="modTransition addAnim modAnim">
        <pc:chgData name="Marcato Mattia" userId="S::mattiamarcato@icluiginono.edu.it::ace34f03-cd89-4d07-926e-208fd09dadc1" providerId="AD" clId="Web-{B5951858-0FFD-8E33-3F88-ED6D6A3729F6}" dt="2021-05-11T17:09:06.320" v="91"/>
        <pc:sldMkLst>
          <pc:docMk/>
          <pc:sldMk cId="1380281091" sldId="259"/>
        </pc:sldMkLst>
      </pc:sldChg>
      <pc:sldChg chg="modTransition">
        <pc:chgData name="Marcato Mattia" userId="S::mattiamarcato@icluiginono.edu.it::ace34f03-cd89-4d07-926e-208fd09dadc1" providerId="AD" clId="Web-{B5951858-0FFD-8E33-3F88-ED6D6A3729F6}" dt="2021-05-11T17:07:23.193" v="81"/>
        <pc:sldMkLst>
          <pc:docMk/>
          <pc:sldMk cId="2919634118" sldId="260"/>
        </pc:sldMkLst>
      </pc:sldChg>
      <pc:sldChg chg="modTransition addAnim modAnim">
        <pc:chgData name="Marcato Mattia" userId="S::mattiamarcato@icluiginono.edu.it::ace34f03-cd89-4d07-926e-208fd09dadc1" providerId="AD" clId="Web-{B5951858-0FFD-8E33-3F88-ED6D6A3729F6}" dt="2021-05-11T17:09:23.524" v="93"/>
        <pc:sldMkLst>
          <pc:docMk/>
          <pc:sldMk cId="855117181" sldId="261"/>
        </pc:sldMkLst>
      </pc:sldChg>
      <pc:sldChg chg="delSp modSp ord addAnim modAnim">
        <pc:chgData name="Marcato Mattia" userId="S::mattiamarcato@icluiginono.edu.it::ace34f03-cd89-4d07-926e-208fd09dadc1" providerId="AD" clId="Web-{B5951858-0FFD-8E33-3F88-ED6D6A3729F6}" dt="2021-05-11T17:37:17.336" v="96"/>
        <pc:sldMkLst>
          <pc:docMk/>
          <pc:sldMk cId="2289692833" sldId="262"/>
        </pc:sldMkLst>
        <pc:spChg chg="mod">
          <ac:chgData name="Marcato Mattia" userId="S::mattiamarcato@icluiginono.edu.it::ace34f03-cd89-4d07-926e-208fd09dadc1" providerId="AD" clId="Web-{B5951858-0FFD-8E33-3F88-ED6D6A3729F6}" dt="2021-05-11T17:05:23.940" v="75" actId="20577"/>
          <ac:spMkLst>
            <pc:docMk/>
            <pc:sldMk cId="2289692833" sldId="262"/>
            <ac:spMk id="3" creationId="{FF9C757B-941A-4B27-8AFF-4AB874FF8A79}"/>
          </ac:spMkLst>
        </pc:spChg>
        <pc:picChg chg="mod">
          <ac:chgData name="Marcato Mattia" userId="S::mattiamarcato@icluiginono.edu.it::ace34f03-cd89-4d07-926e-208fd09dadc1" providerId="AD" clId="Web-{B5951858-0FFD-8E33-3F88-ED6D6A3729F6}" dt="2021-05-11T17:01:36.341" v="69" actId="14100"/>
          <ac:picMkLst>
            <pc:docMk/>
            <pc:sldMk cId="2289692833" sldId="262"/>
            <ac:picMk id="2" creationId="{000982FB-0B04-43BD-BC8C-1941AE789311}"/>
          </ac:picMkLst>
        </pc:picChg>
        <pc:inkChg chg="del">
          <ac:chgData name="Marcato Mattia" userId="S::mattiamarcato@icluiginono.edu.it::ace34f03-cd89-4d07-926e-208fd09dadc1" providerId="AD" clId="Web-{B5951858-0FFD-8E33-3F88-ED6D6A3729F6}" dt="2021-05-11T16:54:54.159" v="4"/>
          <ac:inkMkLst>
            <pc:docMk/>
            <pc:sldMk cId="2289692833" sldId="262"/>
            <ac:inkMk id="5" creationId="{F68B6BED-AB49-431E-A1CC-2F1A0CDD02C9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4.159" v="3"/>
          <ac:inkMkLst>
            <pc:docMk/>
            <pc:sldMk cId="2289692833" sldId="262"/>
            <ac:inkMk id="6" creationId="{EA1373BF-18A8-40E4-A792-E1C10209560B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4.159" v="2"/>
          <ac:inkMkLst>
            <pc:docMk/>
            <pc:sldMk cId="2289692833" sldId="262"/>
            <ac:inkMk id="7" creationId="{D12F08BB-05CE-40C2-AD7E-6A82B4BC3F77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60" v="13"/>
          <ac:inkMkLst>
            <pc:docMk/>
            <pc:sldMk cId="2289692833" sldId="262"/>
            <ac:inkMk id="8" creationId="{9617FB47-598C-4720-A820-3BA500EE3F14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4.159" v="1"/>
          <ac:inkMkLst>
            <pc:docMk/>
            <pc:sldMk cId="2289692833" sldId="262"/>
            <ac:inkMk id="9" creationId="{0A02F2C0-BA80-46DB-A172-33DB5E885FB0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60" v="12"/>
          <ac:inkMkLst>
            <pc:docMk/>
            <pc:sldMk cId="2289692833" sldId="262"/>
            <ac:inkMk id="10" creationId="{788095FF-176A-443B-BF61-A91B219191D8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4.144" v="0"/>
          <ac:inkMkLst>
            <pc:docMk/>
            <pc:sldMk cId="2289692833" sldId="262"/>
            <ac:inkMk id="11" creationId="{F019502D-0308-4AF8-87F3-54A0B3D0CB24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60" v="11"/>
          <ac:inkMkLst>
            <pc:docMk/>
            <pc:sldMk cId="2289692833" sldId="262"/>
            <ac:inkMk id="12" creationId="{DAF9C351-7933-4940-B74E-4E43879BC281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60" v="10"/>
          <ac:inkMkLst>
            <pc:docMk/>
            <pc:sldMk cId="2289692833" sldId="262"/>
            <ac:inkMk id="13" creationId="{90620796-20E7-4BBF-9DF7-3D41B56CAA05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60" v="9"/>
          <ac:inkMkLst>
            <pc:docMk/>
            <pc:sldMk cId="2289692833" sldId="262"/>
            <ac:inkMk id="14" creationId="{41713253-1E17-4AD8-AD97-7F20C7056313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44" v="8"/>
          <ac:inkMkLst>
            <pc:docMk/>
            <pc:sldMk cId="2289692833" sldId="262"/>
            <ac:inkMk id="15" creationId="{B7538E88-C949-4F31-84BE-CA90AE343B42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44" v="7"/>
          <ac:inkMkLst>
            <pc:docMk/>
            <pc:sldMk cId="2289692833" sldId="262"/>
            <ac:inkMk id="16" creationId="{30B8C7DC-DDCE-4686-A588-88FC1B8BEC32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44" v="6"/>
          <ac:inkMkLst>
            <pc:docMk/>
            <pc:sldMk cId="2289692833" sldId="262"/>
            <ac:inkMk id="17" creationId="{F90FFF5F-4137-48B7-A6F9-EF22BBD2B5D8}"/>
          </ac:inkMkLst>
        </pc:inkChg>
        <pc:inkChg chg="del">
          <ac:chgData name="Marcato Mattia" userId="S::mattiamarcato@icluiginono.edu.it::ace34f03-cd89-4d07-926e-208fd09dadc1" providerId="AD" clId="Web-{B5951858-0FFD-8E33-3F88-ED6D6A3729F6}" dt="2021-05-11T16:54:58.644" v="5"/>
          <ac:inkMkLst>
            <pc:docMk/>
            <pc:sldMk cId="2289692833" sldId="262"/>
            <ac:inkMk id="18" creationId="{1A949BA9-A82E-48F4-9512-7580DCF70D52}"/>
          </ac:inkMkLst>
        </pc:inkChg>
      </pc:sldChg>
    </pc:docChg>
  </pc:docChgLst>
  <pc:docChgLst>
    <pc:chgData name="Cucu Denisa" userId="S::denisacucu@icluiginono.edu.it::ba3d22e3-1af5-454c-ba92-b860335e7cf4" providerId="AD" clId="Web-{41E9C69F-204C-2000-D8EC-F7AFCADCCEEE}"/>
    <pc:docChg chg="modSld sldOrd">
      <pc:chgData name="Cucu Denisa" userId="S::denisacucu@icluiginono.edu.it::ba3d22e3-1af5-454c-ba92-b860335e7cf4" providerId="AD" clId="Web-{41E9C69F-204C-2000-D8EC-F7AFCADCCEEE}" dt="2021-05-11T17:34:08.176" v="15" actId="1076"/>
      <pc:docMkLst>
        <pc:docMk/>
      </pc:docMkLst>
      <pc:sldChg chg="modSp ord">
        <pc:chgData name="Cucu Denisa" userId="S::denisacucu@icluiginono.edu.it::ba3d22e3-1af5-454c-ba92-b860335e7cf4" providerId="AD" clId="Web-{41E9C69F-204C-2000-D8EC-F7AFCADCCEEE}" dt="2021-05-11T17:33:27.112" v="11"/>
        <pc:sldMkLst>
          <pc:docMk/>
          <pc:sldMk cId="1380281091" sldId="259"/>
        </pc:sldMkLst>
        <pc:spChg chg="mod">
          <ac:chgData name="Cucu Denisa" userId="S::denisacucu@icluiginono.edu.it::ba3d22e3-1af5-454c-ba92-b860335e7cf4" providerId="AD" clId="Web-{41E9C69F-204C-2000-D8EC-F7AFCADCCEEE}" dt="2021-05-11T17:17:27.610" v="7" actId="20577"/>
          <ac:spMkLst>
            <pc:docMk/>
            <pc:sldMk cId="1380281091" sldId="259"/>
            <ac:spMk id="2" creationId="{3214BB10-F188-4203-9A74-7415FEE812AD}"/>
          </ac:spMkLst>
        </pc:spChg>
      </pc:sldChg>
      <pc:sldChg chg="delSp modSp">
        <pc:chgData name="Cucu Denisa" userId="S::denisacucu@icluiginono.edu.it::ba3d22e3-1af5-454c-ba92-b860335e7cf4" providerId="AD" clId="Web-{41E9C69F-204C-2000-D8EC-F7AFCADCCEEE}" dt="2021-05-11T17:34:08.176" v="15" actId="1076"/>
        <pc:sldMkLst>
          <pc:docMk/>
          <pc:sldMk cId="2289692833" sldId="262"/>
        </pc:sldMkLst>
        <pc:spChg chg="mod">
          <ac:chgData name="Cucu Denisa" userId="S::denisacucu@icluiginono.edu.it::ba3d22e3-1af5-454c-ba92-b860335e7cf4" providerId="AD" clId="Web-{41E9C69F-204C-2000-D8EC-F7AFCADCCEEE}" dt="2021-05-11T17:34:08.176" v="15" actId="1076"/>
          <ac:spMkLst>
            <pc:docMk/>
            <pc:sldMk cId="2289692833" sldId="262"/>
            <ac:spMk id="3" creationId="{FF9C757B-941A-4B27-8AFF-4AB874FF8A79}"/>
          </ac:spMkLst>
        </pc:spChg>
        <pc:picChg chg="del mod">
          <ac:chgData name="Cucu Denisa" userId="S::denisacucu@icluiginono.edu.it::ba3d22e3-1af5-454c-ba92-b860335e7cf4" providerId="AD" clId="Web-{41E9C69F-204C-2000-D8EC-F7AFCADCCEEE}" dt="2021-05-11T17:33:43.894" v="12"/>
          <ac:picMkLst>
            <pc:docMk/>
            <pc:sldMk cId="2289692833" sldId="262"/>
            <ac:picMk id="2" creationId="{000982FB-0B04-43BD-BC8C-1941AE789311}"/>
          </ac:picMkLst>
        </pc:picChg>
        <pc:inkChg chg="del">
          <ac:chgData name="Cucu Denisa" userId="S::denisacucu@icluiginono.edu.it::ba3d22e3-1af5-454c-ba92-b860335e7cf4" providerId="AD" clId="Web-{41E9C69F-204C-2000-D8EC-F7AFCADCCEEE}" dt="2021-05-11T17:17:46.485" v="9"/>
          <ac:inkMkLst>
            <pc:docMk/>
            <pc:sldMk cId="2289692833" sldId="262"/>
            <ac:inkMk id="4" creationId="{2276F80A-76BF-4F71-8BF4-C626AD489F4D}"/>
          </ac:inkMkLst>
        </pc:inkChg>
      </pc:sldChg>
    </pc:docChg>
  </pc:docChgLst>
  <pc:docChgLst>
    <pc:chgData name="Cucu Denisa" userId="S::denisacucu@icluiginono.edu.it::ba3d22e3-1af5-454c-ba92-b860335e7cf4" providerId="AD" clId="Web-{067AC09F-1028-2000-DA7E-2A8170AF9CC2}"/>
    <pc:docChg chg="modSld">
      <pc:chgData name="Cucu Denisa" userId="S::denisacucu@icluiginono.edu.it::ba3d22e3-1af5-454c-ba92-b860335e7cf4" providerId="AD" clId="Web-{067AC09F-1028-2000-DA7E-2A8170AF9CC2}" dt="2021-04-21T17:58:11.543" v="174" actId="1076"/>
      <pc:docMkLst>
        <pc:docMk/>
      </pc:docMkLst>
      <pc:sldChg chg="delSp modSp mod setBg setClrOvrMap addCm delCm modCm">
        <pc:chgData name="Cucu Denisa" userId="S::denisacucu@icluiginono.edu.it::ba3d22e3-1af5-454c-ba92-b860335e7cf4" providerId="AD" clId="Web-{067AC09F-1028-2000-DA7E-2A8170AF9CC2}" dt="2021-04-21T17:46:25.667" v="104"/>
        <pc:sldMkLst>
          <pc:docMk/>
          <pc:sldMk cId="3962583941" sldId="256"/>
        </pc:sldMkLst>
        <pc:spChg chg="mod">
          <ac:chgData name="Cucu Denisa" userId="S::denisacucu@icluiginono.edu.it::ba3d22e3-1af5-454c-ba92-b860335e7cf4" providerId="AD" clId="Web-{067AC09F-1028-2000-DA7E-2A8170AF9CC2}" dt="2021-04-21T17:36:10.185" v="85" actId="1076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Cucu Denisa" userId="S::denisacucu@icluiginono.edu.it::ba3d22e3-1af5-454c-ba92-b860335e7cf4" providerId="AD" clId="Web-{067AC09F-1028-2000-DA7E-2A8170AF9CC2}" dt="2021-04-21T17:35:45.637" v="83"/>
          <ac:spMkLst>
            <pc:docMk/>
            <pc:sldMk cId="3962583941" sldId="256"/>
            <ac:spMk id="3" creationId="{00000000-0000-0000-0000-000000000000}"/>
          </ac:spMkLst>
        </pc:spChg>
        <pc:spChg chg="del">
          <ac:chgData name="Cucu Denisa" userId="S::denisacucu@icluiginono.edu.it::ba3d22e3-1af5-454c-ba92-b860335e7cf4" providerId="AD" clId="Web-{067AC09F-1028-2000-DA7E-2A8170AF9CC2}" dt="2021-04-21T17:35:45.637" v="83"/>
          <ac:spMkLst>
            <pc:docMk/>
            <pc:sldMk cId="3962583941" sldId="256"/>
            <ac:spMk id="108" creationId="{663E7BCA-E0FA-4E55-B6F9-296548775308}"/>
          </ac:spMkLst>
        </pc:spChg>
        <pc:spChg chg="del">
          <ac:chgData name="Cucu Denisa" userId="S::denisacucu@icluiginono.edu.it::ba3d22e3-1af5-454c-ba92-b860335e7cf4" providerId="AD" clId="Web-{067AC09F-1028-2000-DA7E-2A8170AF9CC2}" dt="2021-04-21T17:35:45.637" v="83"/>
          <ac:spMkLst>
            <pc:docMk/>
            <pc:sldMk cId="3962583941" sldId="256"/>
            <ac:spMk id="112" creationId="{47D1B3D9-1F1B-468B-AC82-D0DD90D05875}"/>
          </ac:spMkLst>
        </pc:spChg>
        <pc:picChg chg="mod">
          <ac:chgData name="Cucu Denisa" userId="S::denisacucu@icluiginono.edu.it::ba3d22e3-1af5-454c-ba92-b860335e7cf4" providerId="AD" clId="Web-{067AC09F-1028-2000-DA7E-2A8170AF9CC2}" dt="2021-04-21T17:35:45.637" v="83"/>
          <ac:picMkLst>
            <pc:docMk/>
            <pc:sldMk cId="3962583941" sldId="256"/>
            <ac:picMk id="5" creationId="{065081D6-3B58-46E3-9C8C-89029E87B73F}"/>
          </ac:picMkLst>
        </pc:picChg>
        <pc:picChg chg="del">
          <ac:chgData name="Cucu Denisa" userId="S::denisacucu@icluiginono.edu.it::ba3d22e3-1af5-454c-ba92-b860335e7cf4" providerId="AD" clId="Web-{067AC09F-1028-2000-DA7E-2A8170AF9CC2}" dt="2021-04-21T17:35:45.637" v="83"/>
          <ac:picMkLst>
            <pc:docMk/>
            <pc:sldMk cId="3962583941" sldId="256"/>
            <ac:picMk id="110" creationId="{1D6E130B-775E-4AE3-971F-4765BB84AD95}"/>
          </ac:picMkLst>
        </pc:picChg>
      </pc:sldChg>
      <pc:sldChg chg="modSp">
        <pc:chgData name="Cucu Denisa" userId="S::denisacucu@icluiginono.edu.it::ba3d22e3-1af5-454c-ba92-b860335e7cf4" providerId="AD" clId="Web-{067AC09F-1028-2000-DA7E-2A8170AF9CC2}" dt="2021-04-21T17:54:45.945" v="136" actId="1076"/>
        <pc:sldMkLst>
          <pc:docMk/>
          <pc:sldMk cId="3324563016" sldId="257"/>
        </pc:sldMkLst>
        <pc:spChg chg="mod">
          <ac:chgData name="Cucu Denisa" userId="S::denisacucu@icluiginono.edu.it::ba3d22e3-1af5-454c-ba92-b860335e7cf4" providerId="AD" clId="Web-{067AC09F-1028-2000-DA7E-2A8170AF9CC2}" dt="2021-04-21T17:54:45.945" v="136" actId="1076"/>
          <ac:spMkLst>
            <pc:docMk/>
            <pc:sldMk cId="3324563016" sldId="257"/>
            <ac:spMk id="3" creationId="{72F7F813-62EC-423D-9A7D-6E4F55636FBB}"/>
          </ac:spMkLst>
        </pc:spChg>
      </pc:sldChg>
      <pc:sldChg chg="modSp">
        <pc:chgData name="Cucu Denisa" userId="S::denisacucu@icluiginono.edu.it::ba3d22e3-1af5-454c-ba92-b860335e7cf4" providerId="AD" clId="Web-{067AC09F-1028-2000-DA7E-2A8170AF9CC2}" dt="2021-04-21T17:49:32.109" v="122" actId="20577"/>
        <pc:sldMkLst>
          <pc:docMk/>
          <pc:sldMk cId="1082102669" sldId="258"/>
        </pc:sldMkLst>
        <pc:spChg chg="mod">
          <ac:chgData name="Cucu Denisa" userId="S::denisacucu@icluiginono.edu.it::ba3d22e3-1af5-454c-ba92-b860335e7cf4" providerId="AD" clId="Web-{067AC09F-1028-2000-DA7E-2A8170AF9CC2}" dt="2021-04-21T17:49:32.109" v="122" actId="20577"/>
          <ac:spMkLst>
            <pc:docMk/>
            <pc:sldMk cId="1082102669" sldId="258"/>
            <ac:spMk id="3" creationId="{BF654450-E750-4947-8168-07C6B9A55221}"/>
          </ac:spMkLst>
        </pc:spChg>
      </pc:sldChg>
      <pc:sldChg chg="modSp">
        <pc:chgData name="Cucu Denisa" userId="S::denisacucu@icluiginono.edu.it::ba3d22e3-1af5-454c-ba92-b860335e7cf4" providerId="AD" clId="Web-{067AC09F-1028-2000-DA7E-2A8170AF9CC2}" dt="2021-04-21T17:58:11.543" v="174" actId="1076"/>
        <pc:sldMkLst>
          <pc:docMk/>
          <pc:sldMk cId="2919634118" sldId="260"/>
        </pc:sldMkLst>
        <pc:spChg chg="mod">
          <ac:chgData name="Cucu Denisa" userId="S::denisacucu@icluiginono.edu.it::ba3d22e3-1af5-454c-ba92-b860335e7cf4" providerId="AD" clId="Web-{067AC09F-1028-2000-DA7E-2A8170AF9CC2}" dt="2021-04-21T17:58:11.543" v="174" actId="1076"/>
          <ac:spMkLst>
            <pc:docMk/>
            <pc:sldMk cId="2919634118" sldId="260"/>
            <ac:spMk id="3" creationId="{E832D16B-F8F9-4F3D-96CA-34DA5F74D23A}"/>
          </ac:spMkLst>
        </pc:spChg>
      </pc:sldChg>
      <pc:sldChg chg="addSp delSp modSp mod setClrOvrMap">
        <pc:chgData name="Cucu Denisa" userId="S::denisacucu@icluiginono.edu.it::ba3d22e3-1af5-454c-ba92-b860335e7cf4" providerId="AD" clId="Web-{067AC09F-1028-2000-DA7E-2A8170AF9CC2}" dt="2021-04-21T17:30:45.318" v="81" actId="1076"/>
        <pc:sldMkLst>
          <pc:docMk/>
          <pc:sldMk cId="855117181" sldId="261"/>
        </pc:sldMkLst>
        <pc:spChg chg="mod ord">
          <ac:chgData name="Cucu Denisa" userId="S::denisacucu@icluiginono.edu.it::ba3d22e3-1af5-454c-ba92-b860335e7cf4" providerId="AD" clId="Web-{067AC09F-1028-2000-DA7E-2A8170AF9CC2}" dt="2021-04-21T17:30:03.270" v="73" actId="14100"/>
          <ac:spMkLst>
            <pc:docMk/>
            <pc:sldMk cId="855117181" sldId="261"/>
            <ac:spMk id="2" creationId="{D1F51AE7-33C1-439A-AE6C-D7696A02B319}"/>
          </ac:spMkLst>
        </pc:spChg>
        <pc:spChg chg="mod ord">
          <ac:chgData name="Cucu Denisa" userId="S::denisacucu@icluiginono.edu.it::ba3d22e3-1af5-454c-ba92-b860335e7cf4" providerId="AD" clId="Web-{067AC09F-1028-2000-DA7E-2A8170AF9CC2}" dt="2021-04-21T17:30:45.318" v="81" actId="1076"/>
          <ac:spMkLst>
            <pc:docMk/>
            <pc:sldMk cId="855117181" sldId="261"/>
            <ac:spMk id="3" creationId="{E73EF8B2-D04D-4082-BE6C-7B5395963322}"/>
          </ac:spMkLst>
        </pc:spChg>
        <pc:spChg chg="add del">
          <ac:chgData name="Cucu Denisa" userId="S::denisacucu@icluiginono.edu.it::ba3d22e3-1af5-454c-ba92-b860335e7cf4" providerId="AD" clId="Web-{067AC09F-1028-2000-DA7E-2A8170AF9CC2}" dt="2021-04-21T17:28:53.174" v="59"/>
          <ac:spMkLst>
            <pc:docMk/>
            <pc:sldMk cId="855117181" sldId="261"/>
            <ac:spMk id="7" creationId="{168A5C37-E0A9-462D-BC65-C14D9025FB87}"/>
          </ac:spMkLst>
        </pc:spChg>
        <pc:spChg chg="del">
          <ac:chgData name="Cucu Denisa" userId="S::denisacucu@icluiginono.edu.it::ba3d22e3-1af5-454c-ba92-b860335e7cf4" providerId="AD" clId="Web-{067AC09F-1028-2000-DA7E-2A8170AF9CC2}" dt="2021-04-21T17:24:40.137" v="14"/>
          <ac:spMkLst>
            <pc:docMk/>
            <pc:sldMk cId="855117181" sldId="261"/>
            <ac:spMk id="8" creationId="{54309F57-B331-41A7-9154-15EC2AF45A60}"/>
          </ac:spMkLst>
        </pc:spChg>
        <pc:spChg chg="add del">
          <ac:chgData name="Cucu Denisa" userId="S::denisacucu@icluiginono.edu.it::ba3d22e3-1af5-454c-ba92-b860335e7cf4" providerId="AD" clId="Web-{067AC09F-1028-2000-DA7E-2A8170AF9CC2}" dt="2021-04-21T17:28:47.330" v="57"/>
          <ac:spMkLst>
            <pc:docMk/>
            <pc:sldMk cId="855117181" sldId="261"/>
            <ac:spMk id="11" creationId="{ED10CF64-F588-4794-80E9-12CBA1784939}"/>
          </ac:spMkLst>
        </pc:spChg>
        <pc:picChg chg="add mod ord">
          <ac:chgData name="Cucu Denisa" userId="S::denisacucu@icluiginono.edu.it::ba3d22e3-1af5-454c-ba92-b860335e7cf4" providerId="AD" clId="Web-{067AC09F-1028-2000-DA7E-2A8170AF9CC2}" dt="2021-04-21T17:28:56.503" v="62"/>
          <ac:picMkLst>
            <pc:docMk/>
            <pc:sldMk cId="855117181" sldId="261"/>
            <ac:picMk id="4" creationId="{E5DAE059-CF00-4272-AFFC-AA9A5621ADCD}"/>
          </ac:picMkLst>
        </pc:picChg>
        <pc:picChg chg="add del">
          <ac:chgData name="Cucu Denisa" userId="S::denisacucu@icluiginono.edu.it::ba3d22e3-1af5-454c-ba92-b860335e7cf4" providerId="AD" clId="Web-{067AC09F-1028-2000-DA7E-2A8170AF9CC2}" dt="2021-04-21T17:28:53.174" v="59"/>
          <ac:picMkLst>
            <pc:docMk/>
            <pc:sldMk cId="855117181" sldId="261"/>
            <ac:picMk id="6" creationId="{C63E20F8-074D-4B3B-AE66-7BBD6F1CB724}"/>
          </ac:picMkLst>
        </pc:picChg>
        <pc:picChg chg="add del">
          <ac:chgData name="Cucu Denisa" userId="S::denisacucu@icluiginono.edu.it::ba3d22e3-1af5-454c-ba92-b860335e7cf4" providerId="AD" clId="Web-{067AC09F-1028-2000-DA7E-2A8170AF9CC2}" dt="2021-04-21T17:28:47.330" v="57"/>
          <ac:picMkLst>
            <pc:docMk/>
            <pc:sldMk cId="855117181" sldId="261"/>
            <ac:picMk id="9" creationId="{0C8B7D16-051E-4562-B872-ABF369C457CA}"/>
          </ac:picMkLst>
        </pc:picChg>
      </pc:sldChg>
      <pc:sldChg chg="addSp delSp modSp">
        <pc:chgData name="Cucu Denisa" userId="S::denisacucu@icluiginono.edu.it::ba3d22e3-1af5-454c-ba92-b860335e7cf4" providerId="AD" clId="Web-{067AC09F-1028-2000-DA7E-2A8170AF9CC2}" dt="2021-04-21T17:24:31.574" v="13" actId="20577"/>
        <pc:sldMkLst>
          <pc:docMk/>
          <pc:sldMk cId="2289692833" sldId="262"/>
        </pc:sldMkLst>
        <pc:spChg chg="mod">
          <ac:chgData name="Cucu Denisa" userId="S::denisacucu@icluiginono.edu.it::ba3d22e3-1af5-454c-ba92-b860335e7cf4" providerId="AD" clId="Web-{067AC09F-1028-2000-DA7E-2A8170AF9CC2}" dt="2021-04-21T17:24:31.574" v="13" actId="20577"/>
          <ac:spMkLst>
            <pc:docMk/>
            <pc:sldMk cId="2289692833" sldId="262"/>
            <ac:spMk id="3" creationId="{FF9C757B-941A-4B27-8AFF-4AB874FF8A79}"/>
          </ac:spMkLst>
        </pc:spChg>
        <pc:picChg chg="add del mod">
          <ac:chgData name="Cucu Denisa" userId="S::denisacucu@icluiginono.edu.it::ba3d22e3-1af5-454c-ba92-b860335e7cf4" providerId="AD" clId="Web-{067AC09F-1028-2000-DA7E-2A8170AF9CC2}" dt="2021-04-21T17:24:19.293" v="7"/>
          <ac:picMkLst>
            <pc:docMk/>
            <pc:sldMk cId="2289692833" sldId="262"/>
            <ac:picMk id="2" creationId="{E76AB724-AB1C-40F9-889F-61253B0202C0}"/>
          </ac:picMkLst>
        </pc:picChg>
      </pc:sldChg>
    </pc:docChg>
  </pc:docChgLst>
  <pc:docChgLst>
    <pc:chgData name="Marcato Mattia" userId="S::mattiamarcato@icluiginono.edu.it::ace34f03-cd89-4d07-926e-208fd09dadc1" providerId="AD" clId="Web-{CD0E3CB6-6402-9C79-F551-5C102153C9F1}"/>
    <pc:docChg chg="addSld modSld">
      <pc:chgData name="Marcato Mattia" userId="S::mattiamarcato@icluiginono.edu.it::ace34f03-cd89-4d07-926e-208fd09dadc1" providerId="AD" clId="Web-{CD0E3CB6-6402-9C79-F551-5C102153C9F1}" dt="2021-04-02T13:23:03.918" v="53"/>
      <pc:docMkLst>
        <pc:docMk/>
      </pc:docMkLst>
      <pc:sldChg chg="modSp addCm">
        <pc:chgData name="Marcato Mattia" userId="S::mattiamarcato@icluiginono.edu.it::ace34f03-cd89-4d07-926e-208fd09dadc1" providerId="AD" clId="Web-{CD0E3CB6-6402-9C79-F551-5C102153C9F1}" dt="2021-04-02T13:21:27.726" v="47" actId="20577"/>
        <pc:sldMkLst>
          <pc:docMk/>
          <pc:sldMk cId="3962583941" sldId="256"/>
        </pc:sldMkLst>
        <pc:spChg chg="mod">
          <ac:chgData name="Marcato Mattia" userId="S::mattiamarcato@icluiginono.edu.it::ace34f03-cd89-4d07-926e-208fd09dadc1" providerId="AD" clId="Web-{CD0E3CB6-6402-9C79-F551-5C102153C9F1}" dt="2021-04-02T13:18:48.628" v="18" actId="14100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Marcato Mattia" userId="S::mattiamarcato@icluiginono.edu.it::ace34f03-cd89-4d07-926e-208fd09dadc1" providerId="AD" clId="Web-{CD0E3CB6-6402-9C79-F551-5C102153C9F1}" dt="2021-04-02T13:21:27.726" v="47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new">
        <pc:chgData name="Marcato Mattia" userId="S::mattiamarcato@icluiginono.edu.it::ace34f03-cd89-4d07-926e-208fd09dadc1" providerId="AD" clId="Web-{CD0E3CB6-6402-9C79-F551-5C102153C9F1}" dt="2021-04-02T13:21:28.711" v="48"/>
        <pc:sldMkLst>
          <pc:docMk/>
          <pc:sldMk cId="3324563016" sldId="257"/>
        </pc:sldMkLst>
      </pc:sldChg>
      <pc:sldChg chg="new">
        <pc:chgData name="Marcato Mattia" userId="S::mattiamarcato@icluiginono.edu.it::ace34f03-cd89-4d07-926e-208fd09dadc1" providerId="AD" clId="Web-{CD0E3CB6-6402-9C79-F551-5C102153C9F1}" dt="2021-04-02T13:21:33.977" v="49"/>
        <pc:sldMkLst>
          <pc:docMk/>
          <pc:sldMk cId="1082102669" sldId="258"/>
        </pc:sldMkLst>
      </pc:sldChg>
      <pc:sldChg chg="new">
        <pc:chgData name="Marcato Mattia" userId="S::mattiamarcato@icluiginono.edu.it::ace34f03-cd89-4d07-926e-208fd09dadc1" providerId="AD" clId="Web-{CD0E3CB6-6402-9C79-F551-5C102153C9F1}" dt="2021-04-02T13:21:40.821" v="50"/>
        <pc:sldMkLst>
          <pc:docMk/>
          <pc:sldMk cId="1380281091" sldId="259"/>
        </pc:sldMkLst>
      </pc:sldChg>
      <pc:sldChg chg="new">
        <pc:chgData name="Marcato Mattia" userId="S::mattiamarcato@icluiginono.edu.it::ace34f03-cd89-4d07-926e-208fd09dadc1" providerId="AD" clId="Web-{CD0E3CB6-6402-9C79-F551-5C102153C9F1}" dt="2021-04-02T13:21:47.836" v="51"/>
        <pc:sldMkLst>
          <pc:docMk/>
          <pc:sldMk cId="707018544" sldId="260"/>
        </pc:sldMkLst>
      </pc:sldChg>
      <pc:sldChg chg="new addCm">
        <pc:chgData name="Marcato Mattia" userId="S::mattiamarcato@icluiginono.edu.it::ace34f03-cd89-4d07-926e-208fd09dadc1" providerId="AD" clId="Web-{CD0E3CB6-6402-9C79-F551-5C102153C9F1}" dt="2021-04-02T13:23:03.918" v="53"/>
        <pc:sldMkLst>
          <pc:docMk/>
          <pc:sldMk cId="3849040787" sldId="26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3T00:51:53.614" idx="1">
    <p:pos x="10" y="10"/>
    <p:text>Qui lasciate un commento alle vostre modifiche
</p:text>
    <p:extLst>
      <p:ext uri="{C676402C-5697-4E1C-873F-D02D1690AC5C}">
        <p15:threadingInfo xmlns:p15="http://schemas.microsoft.com/office/powerpoint/2012/main" timeZoneBias="480"/>
      </p:ext>
    </p:extLst>
  </p:cm>
  <p:cm authorId="1" dt="2021-01-23T00:52:12.145" idx="2">
    <p:pos x="10" y="106"/>
    <p:text>..o rispondete ai compagni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2" dt="2021-04-02T06:17:04.375" idx="1">
    <p:pos x="10" y="202"/>
    <p:text>ciao a tutti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0T06:44:41.257" idx="1">
    <p:pos x="10" y="298"/>
    <p:text>ciao 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4" dt="2021-04-20T08:42:13.888" idx="5">
    <p:pos x="10" y="394"/>
    <p:text>Prof,ho aggiunto è modificato le slide.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20T09:06:21.507" idx="8">
    <p:pos x="10" y="490"/>
    <p:text>ciao, ho modificato alcune slide e messo le fonti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21-04-21T08:24:42.965" idx="3">
    <p:pos x="10" y="586"/>
    <p:text>bene così! Potete aggiungere ancora qualcosa.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4" dt="2021-04-21T10:31:50.241" idx="9">
    <p:pos x="10" y="682"/>
    <p:text>Prof,ho aggiunto altre due slide che riguardano i cipi tipici delle isole baleari ed modificato i testi delle altre slide.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4" dt="2021-04-21T10:46:25.667" idx="11">
    <p:pos x="10" y="778"/>
    <p:text>Ho aggiunto anche una foto della cartina delle isole baleari.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23T19:45:34.433" idx="9">
    <p:pos x="10" y="874"/>
    <p:text>ho aggiunto e perfezionato testi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4" dt="2021-04-24T21:33:11.500" idx="12">
    <p:pos x="10" y="970"/>
    <p:text>Ho sistemato un po' i testi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20T06:46:36.134" idx="2">
    <p:pos x="10" y="10"/>
    <p:text>Ciao a tutti, ho fatto due slide descrivendo in modo sintetico alcune caratteristiche delle isole 
</p:text>
    <p:extLst>
      <p:ext uri="{C676402C-5697-4E1C-873F-D02D1690AC5C}">
        <p15:threadingInfo xmlns:p15="http://schemas.microsoft.com/office/powerpoint/2012/main" timeZoneBias="420"/>
      </p:ext>
    </p:extLst>
  </p:cm>
  <p:cm authorId="2" dt="2021-04-20T08:30:36.571" idx="3">
    <p:pos x="10" y="106"/>
    <p:text>RAGAZZI LE FONTI VANNO SOLO NELL'ULTIMA SLIDE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2" dt="2021-04-20T08:30:59.352" idx="4">
    <p:pos x="10" y="202"/>
    <p:text>ORA IO MODIFICO LA TERZA SLIDE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4" dt="2021-04-20T08:31:15.693" idx="1">
    <p:pos x="10" y="298"/>
    <p:text>Si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2" dt="2021-04-20T08:31:18.275" idx="5">
    <p:pos x="10" y="394"/>
    <p:text>QUINDI LASCIATEMI FARE E NON CANCELLATE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4" dt="2021-04-20T08:31:38.787" idx="2">
    <p:pos x="10" y="490"/>
    <p:text>Io non sto facendo nulla eh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4" dt="2021-04-20T08:46:58.098" idx="7">
    <p:pos x="10" y="586"/>
    <p:text>Le fonti vanno messe anche nelle altre slide non solo nell'ultima.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2" dt="2021-04-20T08:49:52.330" idx="6">
    <p:pos x="10" y="682"/>
    <p:text>solo nell'ultima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2" dt="2021-04-20T08:50:13.408" idx="7">
    <p:pos x="10" y="778"/>
    <p:text>altrimenti non servirebbe a nulla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  <p:cm authorId="4" dt="2021-04-20T08:50:31.931" idx="8">
    <p:pos x="10" y="874"/>
    <p:text>Vabbè come dici tu
</p:text>
    <p:extLst>
      <p:ext uri="{C676402C-5697-4E1C-873F-D02D1690AC5C}">
        <p15:threadingInfo xmlns:p15="http://schemas.microsoft.com/office/powerpoint/2012/main" timeZoneBias="420">
          <p15:parentCm authorId="3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0:22:48.096" idx="4">
    <p:pos x="10" y="10"/>
    <p:text>caratteri più grandi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0:23:03.393" idx="5">
    <p:pos x="7317" y="380"/>
    <p:text>almeno un'immagine
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870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7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1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5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biza-spotlight.it/attivitata/sup-paradise-ibiza" TargetMode="External"/><Relationship Id="rId3" Type="http://schemas.openxmlformats.org/officeDocument/2006/relationships/hyperlink" Target="https://www.sapere.it/enciclopedia/Mai%C3%B2rca.html" TargetMode="External"/><Relationship Id="rId7" Type="http://schemas.openxmlformats.org/officeDocument/2006/relationships/hyperlink" Target="https://www.minorca.org/" TargetMode="External"/><Relationship Id="rId2" Type="http://schemas.openxmlformats.org/officeDocument/2006/relationships/hyperlink" Target="https://it.wikipedia.org/wiki/Wikip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ladimaiorca.com/" TargetMode="External"/><Relationship Id="rId5" Type="http://schemas.openxmlformats.org/officeDocument/2006/relationships/hyperlink" Target="https://www.sapere.it/enciclopedia/Ibiza.html" TargetMode="External"/><Relationship Id="rId10" Type="http://schemas.openxmlformats.org/officeDocument/2006/relationships/hyperlink" Target="http://&#160;http:/www.meteoweb.eu/2012/10/le-isole-baleari-clima-temperature-e-geografia/157659/" TargetMode="External"/><Relationship Id="rId4" Type="http://schemas.openxmlformats.org/officeDocument/2006/relationships/hyperlink" Target="http://visitmenorca.com/it/menorca/574-2/" TargetMode="External"/><Relationship Id="rId9" Type="http://schemas.openxmlformats.org/officeDocument/2006/relationships/hyperlink" Target="https://www.hotelspagna.net/vacanze-baleari/spiagge-formentera-piu-bell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5313" y="337172"/>
            <a:ext cx="4789678" cy="374663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FF0000"/>
                </a:solidFill>
                <a:latin typeface="Modern Love Grunge"/>
                <a:cs typeface="Calibri Light"/>
              </a:rPr>
              <a:t>LE ISOLE BALEARI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7709" y="4905713"/>
            <a:ext cx="3677626" cy="14355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>
                <a:latin typeface="Comic Sans MS"/>
                <a:cs typeface="Calibri"/>
              </a:rPr>
              <a:t>Mattia, Denisa e Vincenzo</a:t>
            </a:r>
          </a:p>
        </p:txBody>
      </p:sp>
      <p:pic>
        <p:nvPicPr>
          <p:cNvPr id="5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065081D6-3B58-46E3-9C8C-89029E87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06" y="690853"/>
            <a:ext cx="5471927" cy="547192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62587-4EA6-441C-99AC-02F5E357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9255" y="279400"/>
            <a:ext cx="10131425" cy="7052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b="1">
                <a:solidFill>
                  <a:srgbClr val="FF0000"/>
                </a:solidFill>
                <a:latin typeface="Modern Love Caps"/>
                <a:cs typeface="Calibri Light"/>
              </a:rPr>
              <a:t>CHE COSA SONO?</a:t>
            </a:r>
            <a:endParaRPr lang="it-IT" sz="5400">
              <a:latin typeface="Modern Love Caps"/>
              <a:cs typeface="Calibri Light" panose="020F03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F7F813-62EC-423D-9A7D-6E4F5563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3238"/>
            <a:ext cx="7206634" cy="6156467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/>
            <a:endParaRPr lang="it-IT" sz="400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it-IT" sz="4000">
                <a:ea typeface="+mn-lt"/>
                <a:cs typeface="+mn-lt"/>
              </a:rPr>
              <a:t>Le Isole Baleari sono un arcipelago del Mar Mediterraneo occidentale che forma una comunità autonoma della Spagna composta da una sola provincia.</a:t>
            </a:r>
          </a:p>
          <a:p>
            <a:pPr marL="0" indent="0">
              <a:buClr>
                <a:srgbClr val="FFFFFF"/>
              </a:buClr>
              <a:buNone/>
            </a:pPr>
            <a:endParaRPr lang="it-IT" sz="400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it-IT" sz="4000">
                <a:cs typeface="Calibri" panose="020F0502020204030204"/>
              </a:rPr>
              <a:t>Le isole principali sono Maiorca, Minorca, Ibiza e Formentera, tutte destinazioni turistiche.</a:t>
            </a:r>
          </a:p>
          <a:p>
            <a:pPr>
              <a:buClr>
                <a:srgbClr val="FFFFFF"/>
              </a:buClr>
            </a:pPr>
            <a:endParaRPr lang="it-IT" sz="2000" u="sng"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95DE67-D672-4600-862E-385DC4469B84}"/>
              </a:ext>
            </a:extLst>
          </p:cNvPr>
          <p:cNvSpPr txBox="1"/>
          <p:nvPr/>
        </p:nvSpPr>
        <p:spPr>
          <a:xfrm>
            <a:off x="8302566" y="4856368"/>
            <a:ext cx="3815315" cy="378192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cs typeface="Calibri"/>
              </a:rPr>
              <a:t>STEMMA DELLE ISOLE BALEARI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8384A459-68C5-4050-BE67-EB6AE610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70" y="984644"/>
            <a:ext cx="3074915" cy="35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26F911-027D-49C4-AD18-97B09D6A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30289"/>
            <a:ext cx="6814749" cy="1035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3300">
                <a:cs typeface="Calibri Light"/>
              </a:rPr>
            </a:br>
            <a:endParaRPr lang="it-IT" sz="3300"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654450-E750-4947-8168-07C6B9A5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" y="3920"/>
            <a:ext cx="7497137" cy="68449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sz="3600" b="1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it-IT" sz="3300">
              <a:solidFill>
                <a:srgbClr val="FFFFFF"/>
              </a:solidFill>
              <a:cs typeface="Calibri"/>
            </a:endParaRPr>
          </a:p>
          <a:p>
            <a:pPr marL="0" indent="0" algn="ctr">
              <a:buNone/>
            </a:pPr>
            <a:r>
              <a:rPr lang="it-IT" sz="5700" b="1">
                <a:solidFill>
                  <a:srgbClr val="FF0000"/>
                </a:solidFill>
                <a:latin typeface="Modern Love Caps"/>
                <a:cs typeface="Calibri"/>
              </a:rPr>
              <a:t>MAIORCA</a:t>
            </a:r>
            <a:endParaRPr lang="it-IT" sz="5700">
              <a:solidFill>
                <a:srgbClr val="FFFFFF"/>
              </a:solidFill>
              <a:latin typeface="Modern Love Caps"/>
              <a:cs typeface="Calibri"/>
            </a:endParaRPr>
          </a:p>
          <a:p>
            <a:pPr marL="0" indent="0">
              <a:buNone/>
            </a:pPr>
            <a:r>
              <a:rPr lang="it-IT" sz="4100" b="1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lang="it-IT" sz="4100" b="1">
                <a:cs typeface="Calibri"/>
              </a:rPr>
              <a:t> l'isola più estesa e più importante, ha forma tozza e ha come capoluogo "Palma     de Maiorca".</a:t>
            </a:r>
            <a:endParaRPr lang="it-IT" sz="5700">
              <a:latin typeface="Modern Love Caps"/>
              <a:cs typeface="Calibri"/>
            </a:endParaRPr>
          </a:p>
          <a:p>
            <a:pPr marL="0" indent="0">
              <a:buNone/>
            </a:pPr>
            <a:r>
              <a:rPr lang="it-IT" sz="4100" b="1">
                <a:cs typeface="Calibri"/>
              </a:rPr>
              <a:t>Il clima è mediterraneo e sono diffuse le coltivazioni di vigne.</a:t>
            </a:r>
          </a:p>
          <a:p>
            <a:pPr marL="0" indent="0">
              <a:buNone/>
            </a:pPr>
            <a:endParaRPr lang="it-IT" sz="4100" b="1">
              <a:cs typeface="Calibri"/>
            </a:endParaRPr>
          </a:p>
          <a:p>
            <a:pPr algn="ctr">
              <a:buNone/>
            </a:pPr>
            <a:r>
              <a:rPr lang="it-IT" sz="5700" b="1">
                <a:solidFill>
                  <a:srgbClr val="FF0000"/>
                </a:solidFill>
                <a:latin typeface="Modern Love Caps"/>
                <a:cs typeface="Calibri"/>
              </a:rPr>
              <a:t>MINORCA</a:t>
            </a:r>
          </a:p>
          <a:p>
            <a:pPr marL="0" indent="0">
              <a:buNone/>
            </a:pPr>
            <a:endParaRPr lang="it-IT">
              <a:cs typeface="Calibri"/>
            </a:endParaRPr>
          </a:p>
          <a:p>
            <a:pPr marL="0" indent="0">
              <a:buNone/>
            </a:pPr>
            <a:r>
              <a:rPr lang="it-IT" sz="4100" b="1">
                <a:cs typeface="Calibri"/>
              </a:rPr>
              <a:t>Si trova al centro del Mar Mediterraneo ed è la più settentrionale.</a:t>
            </a:r>
          </a:p>
          <a:p>
            <a:pPr marL="0" indent="0">
              <a:buNone/>
            </a:pPr>
            <a:r>
              <a:rPr lang="it-IT" sz="4100" b="1">
                <a:cs typeface="Calibri"/>
              </a:rPr>
              <a:t>Ha la forma di un parallelepipedo ed è divisa in due parti.</a:t>
            </a:r>
          </a:p>
          <a:p>
            <a:pPr>
              <a:buNone/>
            </a:pPr>
            <a:endParaRPr lang="it-IT" u="sng">
              <a:ea typeface="+mn-lt"/>
              <a:cs typeface="+mn-lt"/>
            </a:endParaRPr>
          </a:p>
          <a:p>
            <a:pPr>
              <a:buNone/>
            </a:pPr>
            <a:endParaRPr lang="it-IT" u="sng">
              <a:ea typeface="+mn-lt"/>
              <a:cs typeface="+mn-lt"/>
            </a:endParaRPr>
          </a:p>
          <a:p>
            <a:pPr marL="0" indent="0">
              <a:buNone/>
            </a:pPr>
            <a:endParaRPr lang="it-IT">
              <a:cs typeface="Calibri"/>
            </a:endParaRPr>
          </a:p>
          <a:p>
            <a:pPr marL="0" indent="0">
              <a:buNone/>
            </a:pPr>
            <a:endParaRPr lang="it-IT">
              <a:cs typeface="Calibri"/>
            </a:endParaRPr>
          </a:p>
          <a:p>
            <a:pPr marL="0" indent="0">
              <a:buNone/>
            </a:pPr>
            <a:endParaRPr lang="it-IT">
              <a:cs typeface="Calibri"/>
            </a:endParaRPr>
          </a:p>
        </p:txBody>
      </p:sp>
      <p:pic>
        <p:nvPicPr>
          <p:cNvPr id="4" name="Immagine 4" descr="Immagine che contiene acqua, cielo, esterni, natura&#10;&#10;Descrizione generata automaticamente">
            <a:extLst>
              <a:ext uri="{FF2B5EF4-FFF2-40B4-BE49-F238E27FC236}">
                <a16:creationId xmlns:a16="http://schemas.microsoft.com/office/drawing/2014/main" id="{0D784EC6-B516-4CFD-9318-493A91AC7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478" y="301307"/>
            <a:ext cx="3934544" cy="2725571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BB1DD1CE-6D5C-481F-A31C-CAE1FC6E8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197" y="3667482"/>
            <a:ext cx="3934544" cy="2238256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1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14BB10-F188-4203-9A74-7415FEE8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50" y="828856"/>
            <a:ext cx="6661547" cy="5457643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it-IT" b="1">
                <a:solidFill>
                  <a:srgbClr val="FF0000"/>
                </a:solidFill>
                <a:latin typeface="Modern Love Caps"/>
                <a:cs typeface="Calibri Light"/>
              </a:rPr>
              <a:t>Ibiza</a:t>
            </a:r>
            <a:br>
              <a:rPr lang="it-IT" sz="900" b="1">
                <a:cs typeface="Calibri Light"/>
              </a:rPr>
            </a:br>
            <a:r>
              <a:rPr lang="it-IT" sz="2800" b="1">
                <a:latin typeface="Calibri Light"/>
                <a:cs typeface="Calibri Light"/>
              </a:rPr>
              <a:t>È la terza per estensione delle isole Baleari ed</a:t>
            </a:r>
            <a:r>
              <a:rPr lang="it-IT" sz="2800">
                <a:latin typeface="Calibri Light"/>
                <a:cs typeface="Calibri Light"/>
              </a:rPr>
              <a:t> </a:t>
            </a:r>
            <a:r>
              <a:rPr lang="it-IT" sz="2800" b="1">
                <a:latin typeface="Calibri Light"/>
                <a:cs typeface="Calibri Light"/>
              </a:rPr>
              <a:t>è situata a 80 km  dall'isola di Maiorca</a:t>
            </a:r>
            <a:r>
              <a:rPr lang="it-IT" sz="2800" b="1">
                <a:cs typeface="Calibri Light"/>
              </a:rPr>
              <a:t>.</a:t>
            </a:r>
            <a:br>
              <a:rPr lang="it-IT" sz="2800" b="1">
                <a:cs typeface="Calibri Light"/>
              </a:rPr>
            </a:br>
            <a:r>
              <a:rPr lang="it-IT" sz="2800" b="1">
                <a:cs typeface="+mj-lt"/>
              </a:rPr>
              <a:t>Ha un clima caldo e piovoso ed È sviluppato Molto il turismo.</a:t>
            </a:r>
            <a:br>
              <a:rPr lang="it-IT" sz="2800" b="1">
                <a:cs typeface="+mj-lt"/>
              </a:rPr>
            </a:br>
            <a:br>
              <a:rPr lang="it-IT" sz="2000" u="sng">
                <a:ea typeface="+mj-lt"/>
                <a:cs typeface="+mj-lt"/>
              </a:rPr>
            </a:br>
            <a:endParaRPr lang="it-IT" sz="2000" u="sng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br>
              <a:rPr lang="it-IT" sz="900">
                <a:cs typeface="Calibri Light"/>
              </a:rPr>
            </a:br>
            <a:br>
              <a:rPr lang="it-IT" sz="900">
                <a:cs typeface="Calibri Light"/>
              </a:rPr>
            </a:br>
            <a:br>
              <a:rPr lang="it-IT" sz="900">
                <a:cs typeface="Calibri Light"/>
              </a:rPr>
            </a:br>
            <a:r>
              <a:rPr lang="it-IT" b="1" err="1">
                <a:solidFill>
                  <a:srgbClr val="FF0000"/>
                </a:solidFill>
                <a:latin typeface="Modern Love Caps"/>
                <a:cs typeface="Calibri Light"/>
              </a:rPr>
              <a:t>formentera</a:t>
            </a:r>
            <a:r>
              <a:rPr lang="it-IT" b="1">
                <a:solidFill>
                  <a:srgbClr val="FF0000"/>
                </a:solidFill>
                <a:cs typeface="Calibri Light"/>
              </a:rPr>
              <a:t> </a:t>
            </a:r>
            <a:br>
              <a:rPr lang="it-IT" sz="900" b="1">
                <a:cs typeface="Calibri Light"/>
              </a:rPr>
            </a:br>
            <a:r>
              <a:rPr lang="it-IT" sz="2800" b="1">
                <a:cs typeface="Calibri Light"/>
              </a:rPr>
              <a:t>È la più piccola isola abitata delle isole Baleari, ha un lungo tratto di costa e si CARATTERIZZA per la sua bellezza ambientale.</a:t>
            </a:r>
            <a:br>
              <a:rPr lang="it-IT" sz="2800" b="1">
                <a:cs typeface="Calibri Light"/>
              </a:rPr>
            </a:br>
            <a:endParaRPr lang="it-IT" sz="2000" b="1" u="sng">
              <a:ea typeface="+mj-lt"/>
              <a:cs typeface="+mj-lt"/>
            </a:endParaRPr>
          </a:p>
          <a:p>
            <a:pPr algn="ctr">
              <a:lnSpc>
                <a:spcPct val="90000"/>
              </a:lnSpc>
            </a:pPr>
            <a:endParaRPr lang="it-IT" sz="900">
              <a:cs typeface="Calibri Light"/>
            </a:endParaRPr>
          </a:p>
        </p:txBody>
      </p:sp>
      <p:pic>
        <p:nvPicPr>
          <p:cNvPr id="6" name="Immagine 6" descr="Immagine che contiene cielo, ombrello, acqua, esterni&#10;&#10;Descrizione generata automaticamente">
            <a:extLst>
              <a:ext uri="{FF2B5EF4-FFF2-40B4-BE49-F238E27FC236}">
                <a16:creationId xmlns:a16="http://schemas.microsoft.com/office/drawing/2014/main" id="{C74B96D0-2713-4E47-991A-0993A0039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587" y="3532217"/>
            <a:ext cx="4049563" cy="2496927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5" descr="Immagine che contiene acqua, esterni, porto, natura&#10;&#10;Descrizione generata automaticamente">
            <a:extLst>
              <a:ext uri="{FF2B5EF4-FFF2-40B4-BE49-F238E27FC236}">
                <a16:creationId xmlns:a16="http://schemas.microsoft.com/office/drawing/2014/main" id="{BEAE4E95-545C-4446-B041-CD79AE78D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587" y="828856"/>
            <a:ext cx="3784235" cy="2028568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2810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51AE7-33C1-439A-AE6C-D7696A02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310" y="207035"/>
            <a:ext cx="5406522" cy="975907"/>
          </a:xfrm>
        </p:spPr>
        <p:txBody>
          <a:bodyPr>
            <a:normAutofit fontScale="90000"/>
          </a:bodyPr>
          <a:lstStyle/>
          <a:p>
            <a:r>
              <a:rPr lang="it-IT">
                <a:solidFill>
                  <a:srgbClr val="FF0000"/>
                </a:solidFill>
                <a:latin typeface="Modern Love Grunge"/>
                <a:ea typeface="+mj-lt"/>
                <a:cs typeface="+mj-lt"/>
              </a:rPr>
              <a:t>Piatti tipici delle isole Baleari </a:t>
            </a:r>
            <a:endParaRPr lang="it-IT">
              <a:solidFill>
                <a:srgbClr val="FF0000"/>
              </a:solidFill>
              <a:latin typeface="Modern Love Grunge"/>
            </a:endParaRPr>
          </a:p>
        </p:txBody>
      </p:sp>
      <p:pic>
        <p:nvPicPr>
          <p:cNvPr id="4" name="Immagine 4" descr="Immagine che contiene verdura, parecchi&#10;&#10;Descrizione generata automaticamente">
            <a:extLst>
              <a:ext uri="{FF2B5EF4-FFF2-40B4-BE49-F238E27FC236}">
                <a16:creationId xmlns:a16="http://schemas.microsoft.com/office/drawing/2014/main" id="{E5DAE059-CF00-4272-AFFC-AA9A5621AD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26" r="16540" b="-2"/>
          <a:stretch/>
        </p:blipFill>
        <p:spPr>
          <a:xfrm>
            <a:off x="52937" y="550519"/>
            <a:ext cx="4674339" cy="594230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3EF8B2-D04D-4082-BE6C-7B539596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699" y="1374569"/>
            <a:ext cx="7342743" cy="54681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800" b="1">
                <a:ea typeface="+mn-lt"/>
                <a:cs typeface="+mn-lt"/>
              </a:rPr>
              <a:t>A Maiorca si può provare la </a:t>
            </a:r>
            <a:r>
              <a:rPr lang="it-IT" sz="2800" b="1" err="1">
                <a:ea typeface="+mn-lt"/>
                <a:cs typeface="+mn-lt"/>
              </a:rPr>
              <a:t>Ensaimada</a:t>
            </a:r>
            <a:r>
              <a:rPr lang="it-IT" sz="2800" b="1">
                <a:ea typeface="+mn-lt"/>
                <a:cs typeface="+mn-lt"/>
              </a:rPr>
              <a:t>, il dessert tipico dell’isola. </a:t>
            </a:r>
            <a:endParaRPr lang="it-IT"/>
          </a:p>
          <a:p>
            <a:pPr marL="0" indent="0">
              <a:lnSpc>
                <a:spcPct val="90000"/>
              </a:lnSpc>
              <a:buNone/>
            </a:pPr>
            <a:r>
              <a:rPr lang="it-IT" sz="2800" b="1">
                <a:ea typeface="+mn-lt"/>
                <a:cs typeface="+mn-lt"/>
              </a:rPr>
              <a:t>Anche a Minorca il mercato gastronomico di prodotti tipici rappresenta</a:t>
            </a:r>
            <a:r>
              <a:rPr lang="it-IT" sz="2800">
                <a:ea typeface="+mn-lt"/>
                <a:cs typeface="+mn-lt"/>
              </a:rPr>
              <a:t> non solo un luogo dove fare acquisti.</a:t>
            </a:r>
            <a:endParaRPr lang="it-IT"/>
          </a:p>
          <a:p>
            <a:pPr marL="0" indent="0">
              <a:lnSpc>
                <a:spcPct val="90000"/>
              </a:lnSpc>
              <a:buNone/>
            </a:pPr>
            <a:r>
              <a:rPr lang="it-IT" sz="2800" b="1">
                <a:ea typeface="+mn-lt"/>
                <a:cs typeface="+mn-lt"/>
              </a:rPr>
              <a:t>Il formaggio di </a:t>
            </a:r>
            <a:r>
              <a:rPr lang="it-IT" sz="2800" b="1" err="1">
                <a:ea typeface="+mn-lt"/>
                <a:cs typeface="+mn-lt"/>
              </a:rPr>
              <a:t>Mahón</a:t>
            </a:r>
            <a:r>
              <a:rPr lang="it-IT" sz="2800" b="1">
                <a:ea typeface="+mn-lt"/>
                <a:cs typeface="+mn-lt"/>
              </a:rPr>
              <a:t> è il prodotto minorchino per eccellenza nonché uno dei più apprezzati nel mondo.</a:t>
            </a:r>
            <a:r>
              <a:rPr lang="it-IT" sz="2800">
                <a:ea typeface="+mn-lt"/>
                <a:cs typeface="+mn-lt"/>
              </a:rPr>
              <a:t> </a:t>
            </a:r>
            <a:endParaRPr lang="it-IT" sz="2800">
              <a:cs typeface="Calibri"/>
            </a:endParaRPr>
          </a:p>
          <a:p>
            <a:pPr marL="0" indent="0">
              <a:lnSpc>
                <a:spcPct val="90000"/>
              </a:lnSpc>
              <a:buClr>
                <a:srgbClr val="FFFFFF"/>
              </a:buClr>
              <a:buNone/>
            </a:pPr>
            <a:r>
              <a:rPr lang="it-IT" sz="2800" b="1">
                <a:ea typeface="+mn-lt"/>
                <a:cs typeface="+mn-lt"/>
              </a:rPr>
              <a:t>Minorca è anche conosciuta per i suoi insaccati: </a:t>
            </a:r>
            <a:r>
              <a:rPr lang="it-IT" sz="2800" err="1">
                <a:ea typeface="+mn-lt"/>
                <a:cs typeface="+mn-lt"/>
              </a:rPr>
              <a:t>cuixot</a:t>
            </a:r>
            <a:r>
              <a:rPr lang="it-IT" sz="2800">
                <a:ea typeface="+mn-lt"/>
                <a:cs typeface="+mn-lt"/>
              </a:rPr>
              <a:t>, </a:t>
            </a:r>
            <a:r>
              <a:rPr lang="it-IT" sz="2800" err="1">
                <a:ea typeface="+mn-lt"/>
                <a:cs typeface="+mn-lt"/>
              </a:rPr>
              <a:t>carn</a:t>
            </a:r>
            <a:r>
              <a:rPr lang="it-IT" sz="2800">
                <a:ea typeface="+mn-lt"/>
                <a:cs typeface="+mn-lt"/>
              </a:rPr>
              <a:t> i </a:t>
            </a:r>
            <a:r>
              <a:rPr lang="it-IT" sz="2800" err="1">
                <a:ea typeface="+mn-lt"/>
                <a:cs typeface="+mn-lt"/>
              </a:rPr>
              <a:t>xulla</a:t>
            </a:r>
            <a:r>
              <a:rPr lang="it-IT" sz="2800">
                <a:ea typeface="+mn-lt"/>
                <a:cs typeface="+mn-lt"/>
              </a:rPr>
              <a:t>, e</a:t>
            </a:r>
            <a:r>
              <a:rPr lang="it-IT" sz="3200">
                <a:ea typeface="+mn-lt"/>
                <a:cs typeface="+mn-lt"/>
              </a:rPr>
              <a:t> </a:t>
            </a:r>
            <a:r>
              <a:rPr lang="it-IT" sz="2800" err="1">
                <a:ea typeface="+mn-lt"/>
                <a:cs typeface="+mn-lt"/>
              </a:rPr>
              <a:t>sobrassada</a:t>
            </a:r>
            <a:r>
              <a:rPr lang="it-IT" sz="3200">
                <a:ea typeface="+mn-lt"/>
                <a:cs typeface="+mn-lt"/>
              </a:rPr>
              <a:t>.</a:t>
            </a:r>
            <a:endParaRPr lang="it-IT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1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mmagine che contiene cibo, piatto, carne, diverso&#10;&#10;Descrizione generata automaticamente">
            <a:extLst>
              <a:ext uri="{FF2B5EF4-FFF2-40B4-BE49-F238E27FC236}">
                <a16:creationId xmlns:a16="http://schemas.microsoft.com/office/drawing/2014/main" id="{5B2DA7F7-A4B5-42DF-873D-00886B6A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9" y="272245"/>
            <a:ext cx="5877350" cy="574485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C757B-941A-4B27-8AFF-4AB874FF8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794" y="-670465"/>
            <a:ext cx="7341119" cy="75325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2400">
              <a:ea typeface="+mn-lt"/>
              <a:cs typeface="+mn-lt"/>
            </a:endParaRPr>
          </a:p>
          <a:p>
            <a:pPr algn="ctr">
              <a:buClr>
                <a:srgbClr val="FFFFFF"/>
              </a:buClr>
            </a:pPr>
            <a:endParaRPr lang="it-IT" sz="3200" b="1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 algn="ctr">
              <a:buClr>
                <a:srgbClr val="FFFFFF"/>
              </a:buClr>
            </a:pPr>
            <a:r>
              <a:rPr lang="it-IT" sz="3200" b="1" dirty="0">
                <a:ea typeface="+mn-lt"/>
                <a:cs typeface="+mn-lt"/>
              </a:rPr>
              <a:t>I visitatori alla ricerca dei piatti più antichi di Ibiza rimarranno colpiti dai sapori che si ritrovano nel </a:t>
            </a:r>
            <a:r>
              <a:rPr lang="it-IT" sz="3200" b="1" dirty="0" err="1">
                <a:ea typeface="+mn-lt"/>
                <a:cs typeface="+mn-lt"/>
              </a:rPr>
              <a:t>Sofrit</a:t>
            </a:r>
            <a:r>
              <a:rPr lang="it-IT" sz="3200" b="1" dirty="0">
                <a:ea typeface="+mn-lt"/>
                <a:cs typeface="+mn-lt"/>
              </a:rPr>
              <a:t> Pages.</a:t>
            </a:r>
            <a:endParaRPr lang="it-IT" sz="3200" b="1" dirty="0">
              <a:cs typeface="Calibri" panose="020F0502020204030204"/>
            </a:endParaRPr>
          </a:p>
          <a:p>
            <a:pPr algn="ctr">
              <a:buClr>
                <a:srgbClr val="FFFFFF"/>
              </a:buClr>
            </a:pPr>
            <a:r>
              <a:rPr lang="it-IT" sz="3200" b="1" dirty="0">
                <a:ea typeface="+mn-lt"/>
                <a:cs typeface="+mn-lt"/>
              </a:rPr>
              <a:t>Gli amanti del pesce non rimarranno delusi: dal classico </a:t>
            </a:r>
            <a:r>
              <a:rPr lang="it-IT" sz="3200" b="1" dirty="0" err="1">
                <a:ea typeface="+mn-lt"/>
                <a:cs typeface="+mn-lt"/>
              </a:rPr>
              <a:t>Bullit</a:t>
            </a:r>
            <a:r>
              <a:rPr lang="it-IT" sz="3200" b="1" dirty="0">
                <a:ea typeface="+mn-lt"/>
                <a:cs typeface="+mn-lt"/>
              </a:rPr>
              <a:t> de </a:t>
            </a:r>
            <a:r>
              <a:rPr lang="it-IT" sz="3200" b="1" dirty="0" err="1">
                <a:ea typeface="+mn-lt"/>
                <a:cs typeface="+mn-lt"/>
              </a:rPr>
              <a:t>Peixalla</a:t>
            </a:r>
            <a:r>
              <a:rPr lang="it-IT" sz="3200" b="1" dirty="0">
                <a:ea typeface="+mn-lt"/>
                <a:cs typeface="+mn-lt"/>
              </a:rPr>
              <a:t>  </a:t>
            </a:r>
            <a:r>
              <a:rPr lang="it-IT" sz="3200" b="1" dirty="0" err="1">
                <a:ea typeface="+mn-lt"/>
                <a:cs typeface="+mn-lt"/>
              </a:rPr>
              <a:t>Tonyina</a:t>
            </a:r>
            <a:r>
              <a:rPr lang="it-IT" sz="3200" b="1" dirty="0">
                <a:ea typeface="+mn-lt"/>
                <a:cs typeface="+mn-lt"/>
              </a:rPr>
              <a:t> a l’</a:t>
            </a:r>
            <a:r>
              <a:rPr lang="it-IT" sz="3200" b="1" dirty="0" err="1">
                <a:ea typeface="+mn-lt"/>
                <a:cs typeface="+mn-lt"/>
              </a:rPr>
              <a:t>Eivissenca</a:t>
            </a:r>
            <a:r>
              <a:rPr lang="it-IT" sz="3200" b="1" dirty="0">
                <a:ea typeface="+mn-lt"/>
                <a:cs typeface="+mn-lt"/>
              </a:rPr>
              <a:t> e la </a:t>
            </a:r>
            <a:r>
              <a:rPr lang="it-IT" sz="3200" b="1" dirty="0" err="1">
                <a:ea typeface="+mn-lt"/>
                <a:cs typeface="+mn-lt"/>
              </a:rPr>
              <a:t>Caldereta</a:t>
            </a:r>
            <a:r>
              <a:rPr lang="it-IT" sz="3200" b="1" dirty="0">
                <a:ea typeface="+mn-lt"/>
                <a:cs typeface="+mn-lt"/>
              </a:rPr>
              <a:t> de </a:t>
            </a:r>
            <a:r>
              <a:rPr lang="it-IT" sz="3200" b="1" dirty="0" err="1">
                <a:ea typeface="+mn-lt"/>
                <a:cs typeface="+mn-lt"/>
              </a:rPr>
              <a:t>Langosta</a:t>
            </a:r>
            <a:endParaRPr lang="it-IT" sz="3200" b="1" dirty="0">
              <a:ea typeface="+mn-lt"/>
              <a:cs typeface="+mn-lt"/>
            </a:endParaRPr>
          </a:p>
          <a:p>
            <a:pPr algn="ctr">
              <a:buClr>
                <a:srgbClr val="FFFFFF"/>
              </a:buClr>
            </a:pPr>
            <a:r>
              <a:rPr lang="it-IT" sz="3200" b="1" dirty="0">
                <a:ea typeface="+mn-lt"/>
                <a:cs typeface="+mn-lt"/>
              </a:rPr>
              <a:t>La cucina tipica della Isla Blanca combina la creatività con i prodotti locali. Un esempio è la </a:t>
            </a:r>
            <a:r>
              <a:rPr lang="it-IT" sz="3200" b="1" dirty="0" err="1">
                <a:ea typeface="+mn-lt"/>
                <a:cs typeface="+mn-lt"/>
              </a:rPr>
              <a:t>Ensalada</a:t>
            </a:r>
            <a:r>
              <a:rPr lang="it-IT" sz="3200" b="1" dirty="0">
                <a:ea typeface="+mn-lt"/>
                <a:cs typeface="+mn-lt"/>
              </a:rPr>
              <a:t> </a:t>
            </a:r>
            <a:r>
              <a:rPr lang="it-IT" sz="3200" b="1" dirty="0" err="1">
                <a:ea typeface="+mn-lt"/>
                <a:cs typeface="+mn-lt"/>
              </a:rPr>
              <a:t>Payesa</a:t>
            </a:r>
            <a:r>
              <a:rPr lang="it-IT" sz="3200" b="1" dirty="0">
                <a:ea typeface="+mn-lt"/>
                <a:cs typeface="+mn-lt"/>
              </a:rPr>
              <a:t>. </a:t>
            </a:r>
          </a:p>
          <a:p>
            <a:pPr algn="ctr">
              <a:buClr>
                <a:srgbClr val="FFFFFF"/>
              </a:buClr>
            </a:pPr>
            <a:r>
              <a:rPr lang="it-IT" sz="3200" b="1" dirty="0">
                <a:ea typeface="+mn-lt"/>
                <a:cs typeface="+mn-lt"/>
              </a:rPr>
              <a:t>Anche il miele e i fichi secchi sono prodotti dell’isola da non lasciarsi sfuggire.</a:t>
            </a:r>
          </a:p>
          <a:p>
            <a:pPr algn="ctr">
              <a:buClr>
                <a:srgbClr val="FFFFFF"/>
              </a:buClr>
            </a:pPr>
            <a:r>
              <a:rPr lang="it-IT" sz="3200" b="1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6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F6AC8-8D05-4C52-9986-3896445D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18755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it-IT" sz="5400" b="1">
                <a:solidFill>
                  <a:srgbClr val="FF0000"/>
                </a:solidFill>
                <a:cs typeface="Calibri Light"/>
              </a:rPr>
              <a:t>FONTI</a:t>
            </a:r>
            <a:endParaRPr lang="it-IT" b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32D16B-F8F9-4F3D-96CA-34DA5F74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9675"/>
            <a:ext cx="10864670" cy="661056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endParaRPr lang="it-IT" sz="2800" u="sng">
              <a:cs typeface="Calibri"/>
            </a:endParaRPr>
          </a:p>
          <a:p>
            <a:pPr marL="0" indent="0">
              <a:buNone/>
            </a:pPr>
            <a:r>
              <a:rPr lang="it-IT" sz="2800" u="sng">
                <a:cs typeface="Calibri"/>
                <a:hlinkClick r:id="rId2"/>
              </a:rPr>
              <a:t>https://it.wikipedia.org/wiki/Wikipedia</a:t>
            </a:r>
            <a:endParaRPr lang="it-IT" sz="28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it-IT" sz="2800" u="sng">
                <a:cs typeface="Calibri"/>
                <a:hlinkClick r:id="rId3"/>
              </a:rPr>
              <a:t>https://www.sapere.it/enciclopedia/Mai%C3%B2rca.html</a:t>
            </a:r>
            <a:endParaRPr lang="it-IT" sz="2800" u="sng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it-IT" sz="2800" u="sng">
                <a:cs typeface="Calibri"/>
                <a:hlinkClick r:id="rId4"/>
              </a:rPr>
              <a:t>http://visitmenorca.com/it/menorca/574-2/</a:t>
            </a:r>
            <a:endParaRPr lang="it-IT" sz="2800" cap="all">
              <a:cs typeface="Calibri"/>
            </a:endParaRPr>
          </a:p>
          <a:p>
            <a:pPr marL="0" indent="0">
              <a:buNone/>
            </a:pPr>
            <a:br>
              <a:rPr lang="it-IT" sz="2800" cap="all">
                <a:ea typeface="+mn-lt"/>
                <a:cs typeface="+mn-lt"/>
              </a:rPr>
            </a:br>
            <a:r>
              <a:rPr lang="it-IT" sz="2800" cap="all">
                <a:ea typeface="+mn-lt"/>
                <a:cs typeface="+mn-lt"/>
                <a:hlinkClick r:id="rId5"/>
              </a:rPr>
              <a:t>https://www.sapere.it/enciclopedia/Ibiza.html</a:t>
            </a:r>
            <a:endParaRPr lang="it-IT" sz="2800" cap="all">
              <a:ea typeface="+mn-lt"/>
              <a:cs typeface="+mn-lt"/>
            </a:endParaRPr>
          </a:p>
          <a:p>
            <a:pPr marL="0" indent="0">
              <a:buNone/>
            </a:pPr>
            <a:br>
              <a:rPr lang="it-IT" sz="2800" cap="all">
                <a:ea typeface="+mn-lt"/>
                <a:cs typeface="+mn-lt"/>
              </a:rPr>
            </a:br>
            <a:r>
              <a:rPr lang="it-IT" sz="2800" u="sng" cap="all">
                <a:ea typeface="+mn-lt"/>
                <a:cs typeface="+mn-lt"/>
                <a:hlinkClick r:id="" action="ppaction://noaction"/>
              </a:rPr>
              <a:t>https://www.siamoformentera.com/it/1432889/formentera</a:t>
            </a:r>
            <a:endParaRPr lang="it-IT" sz="2800" cap="all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endParaRPr lang="it-IT" sz="2800" cap="all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800" u="sng" cap="all">
                <a:ea typeface="+mn-lt"/>
                <a:cs typeface="+mn-lt"/>
                <a:hlinkClick r:id="rId6"/>
              </a:rPr>
              <a:t>https://www.isoladimaiorca.com/</a:t>
            </a:r>
            <a:endParaRPr lang="it-IT" sz="2800" cap="all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800" u="sng" cap="all">
                <a:ea typeface="+mn-lt"/>
                <a:cs typeface="+mn-lt"/>
                <a:hlinkClick r:id="rId7"/>
              </a:rPr>
              <a:t>https://www.minorca.org/</a:t>
            </a:r>
            <a:endParaRPr lang="it-IT" sz="2800">
              <a:cs typeface="Calibri"/>
            </a:endParaRPr>
          </a:p>
          <a:p>
            <a:pPr marL="0" indent="0">
              <a:buNone/>
            </a:pPr>
            <a:r>
              <a:rPr lang="it-IT" sz="2800" u="sng" cap="all">
                <a:solidFill>
                  <a:srgbClr val="0563C1"/>
                </a:solidFill>
                <a:ea typeface="+mn-lt"/>
                <a:cs typeface="+mn-lt"/>
                <a:hlinkClick r:id="rId8"/>
              </a:rPr>
              <a:t>https://www.ibiza-spotlight.it/attivitata/sup-paradise-ibiza</a:t>
            </a:r>
            <a:r>
              <a:rPr lang="it-IT" sz="2800" cap="all">
                <a:ea typeface="+mn-lt"/>
                <a:cs typeface="+mn-lt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it-IT" sz="2800" u="sng" cap="all">
                <a:solidFill>
                  <a:srgbClr val="0563C1"/>
                </a:solidFill>
                <a:ea typeface="+mn-lt"/>
                <a:cs typeface="+mn-lt"/>
                <a:hlinkClick r:id="rId9"/>
              </a:rPr>
              <a:t>https://www.hotelspagna.net/vacanze-baleari/spiagge-formentera-piu-belle.html</a:t>
            </a:r>
            <a:endParaRPr lang="it-IT" sz="2800" cap="all"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None/>
            </a:pPr>
            <a:endParaRPr lang="it-IT" sz="2800" u="sng" cap="all">
              <a:solidFill>
                <a:srgbClr val="0563C1"/>
              </a:solidFill>
              <a:ea typeface="+mn-lt"/>
              <a:cs typeface="+mn-lt"/>
            </a:endParaRPr>
          </a:p>
          <a:p>
            <a:pPr marL="0" indent="0">
              <a:spcAft>
                <a:spcPts val="0"/>
              </a:spcAft>
              <a:buClr>
                <a:srgbClr val="FFFFFF"/>
              </a:buClr>
              <a:buNone/>
            </a:pPr>
            <a:r>
              <a:rPr lang="it-IT" sz="2800" u="sng" cap="all">
                <a:ea typeface="+mn-lt"/>
                <a:cs typeface="+mn-lt"/>
                <a:hlinkClick r:id="rId10"/>
              </a:rPr>
              <a:t> http://www.meteoweb.eu/2012/10/le-isole-baleari-clima-temperature-e-geografia/157659/</a:t>
            </a:r>
            <a:endParaRPr lang="it-IT" sz="2800" cap="all">
              <a:ea typeface="+mn-lt"/>
              <a:cs typeface="+mn-lt"/>
              <a:hlinkClick r:id="rId10"/>
            </a:endParaRPr>
          </a:p>
          <a:p>
            <a:pPr marL="457200" indent="-457200">
              <a:spcAft>
                <a:spcPts val="0"/>
              </a:spcAft>
              <a:buClr>
                <a:srgbClr val="FFFFFF"/>
              </a:buClr>
            </a:pPr>
            <a:endParaRPr lang="it-IT" sz="2800" u="sng" cap="all">
              <a:solidFill>
                <a:srgbClr val="0563C1"/>
              </a:solidFill>
              <a:ea typeface="+mn-lt"/>
              <a:cs typeface="+mn-lt"/>
            </a:endParaRPr>
          </a:p>
          <a:p>
            <a:pPr marL="457200" indent="-457200">
              <a:buClr>
                <a:prstClr val="white"/>
              </a:buClr>
            </a:pPr>
            <a:endParaRPr lang="it-IT" sz="2800" cap="all">
              <a:ea typeface="+mn-lt"/>
              <a:cs typeface="+mn-lt"/>
            </a:endParaRPr>
          </a:p>
          <a:p>
            <a:pPr marL="457200" indent="-457200">
              <a:buClr>
                <a:prstClr val="white"/>
              </a:buClr>
            </a:pPr>
            <a:endParaRPr lang="it-IT" sz="2800" cap="all">
              <a:ea typeface="+mn-lt"/>
              <a:cs typeface="+mn-lt"/>
            </a:endParaRPr>
          </a:p>
          <a:p>
            <a:pPr marL="0" indent="0">
              <a:buClr>
                <a:prstClr val="white"/>
              </a:buClr>
              <a:buNone/>
            </a:pPr>
            <a:endParaRPr lang="it-IT" sz="2800" cap="all"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None/>
            </a:pPr>
            <a:br>
              <a:rPr lang="it-IT" cap="all">
                <a:ea typeface="+mn-lt"/>
                <a:cs typeface="+mn-lt"/>
              </a:rPr>
            </a:br>
            <a:endParaRPr lang="it-IT" sz="2800" cap="all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it-IT" sz="2800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6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Celestial</vt:lpstr>
      <vt:lpstr>LE ISOLE BALEARI</vt:lpstr>
      <vt:lpstr>CHE COSA SONO?</vt:lpstr>
      <vt:lpstr> </vt:lpstr>
      <vt:lpstr>Ibiza È la terza per estensione delle isole Baleari ed è situata a 80 km  dall'isola di Maiorca. Ha un clima caldo e piovoso ed È sviluppato Molto il turismo.      formentera  È la più piccola isola abitata delle isole Baleari, ha un lungo tratto di costa e si CARATTERIZZA per la sua bellezza ambientale.  </vt:lpstr>
      <vt:lpstr>Piatti tipici delle isole Baleari </vt:lpstr>
      <vt:lpstr>Presentazione standard di PowerPoint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revision>12</cp:revision>
  <dcterms:created xsi:type="dcterms:W3CDTF">2021-01-23T08:48:59Z</dcterms:created>
  <dcterms:modified xsi:type="dcterms:W3CDTF">2021-05-12T05:14:49Z</dcterms:modified>
</cp:coreProperties>
</file>