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png" ContentType="image/png"/>
  <Default Extension="jpeg" ContentType="image/jpeg"/>
  <Override PartName="/_rels/.rels" ContentType="application/vnd.openxmlformats-package.relationships+xml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_rels/slideMaster1.xml.rels" ContentType="application/vnd.openxmlformats-package.relationships+xml"/>
  <Override PartName="/ppt/slideMasters/_rels/slideMaster2.xml.rels" ContentType="application/vnd.openxmlformats-package.relationships+xml"/>
  <Override PartName="/ppt/slideMasters/_rels/slideMaster3.xml.rels" ContentType="application/vnd.openxmlformats-package.relationship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media/image1.jpeg" ContentType="image/jpeg"/>
  <Override PartName="/ppt/media/image3.png" ContentType="image/png"/>
  <Override PartName="/ppt/media/image2.png" ContentType="image/png"/>
  <Override PartName="/ppt/media/image15.wmf" ContentType="image/x-wmf"/>
  <Override PartName="/ppt/media/image4.png" ContentType="image/png"/>
  <Override PartName="/ppt/media/image5.png" ContentType="image/png"/>
  <Override PartName="/ppt/media/image6.png" ContentType="image/png"/>
  <Override PartName="/ppt/media/image8.png" ContentType="image/png"/>
  <Override PartName="/ppt/media/image7.wmf" ContentType="image/x-wmf"/>
  <Override PartName="/ppt/media/image9.png" ContentType="image/png"/>
  <Override PartName="/ppt/media/image10.jpeg" ContentType="image/jpeg"/>
  <Override PartName="/ppt/media/image11.png" ContentType="image/png"/>
  <Override PartName="/ppt/media/image12.wmf" ContentType="image/x-wmf"/>
  <Override PartName="/ppt/media/image13.png" ContentType="image/png"/>
  <Override PartName="/ppt/media/image14.jpeg" ContentType="image/jpeg"/>
  <Override PartName="/ppt/media/image16.png" ContentType="image/png"/>
  <Override PartName="/ppt/slideLayouts/slideLayout31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_rels/slideLayout31.xml.rels" ContentType="application/vnd.openxmlformats-package.relationships+xml"/>
  <Override PartName="/ppt/slideLayouts/_rels/slideLayout1.xml.rels" ContentType="application/vnd.openxmlformats-package.relationships+xml"/>
  <Override PartName="/ppt/slideLayouts/_rels/slideLayout32.xml.rels" ContentType="application/vnd.openxmlformats-package.relationships+xml"/>
  <Override PartName="/ppt/slideLayouts/_rels/slideLayout2.xml.rels" ContentType="application/vnd.openxmlformats-package.relationships+xml"/>
  <Override PartName="/ppt/slideLayouts/_rels/slideLayout33.xml.rels" ContentType="application/vnd.openxmlformats-package.relationships+xml"/>
  <Override PartName="/ppt/slideLayouts/_rels/slideLayout3.xml.rels" ContentType="application/vnd.openxmlformats-package.relationships+xml"/>
  <Override PartName="/ppt/slideLayouts/_rels/slideLayout34.xml.rels" ContentType="application/vnd.openxmlformats-package.relationships+xml"/>
  <Override PartName="/ppt/slideLayouts/_rels/slideLayout4.xml.rels" ContentType="application/vnd.openxmlformats-package.relationships+xml"/>
  <Override PartName="/ppt/slideLayouts/_rels/slideLayout35.xml.rels" ContentType="application/vnd.openxmlformats-package.relationships+xml"/>
  <Override PartName="/ppt/slideLayouts/_rels/slideLayout5.xml.rels" ContentType="application/vnd.openxmlformats-package.relationships+xml"/>
  <Override PartName="/ppt/slideLayouts/_rels/slideLayout36.xml.rels" ContentType="application/vnd.openxmlformats-package.relationships+xml"/>
  <Override PartName="/ppt/slideLayouts/_rels/slideLayout6.xml.rels" ContentType="application/vnd.openxmlformats-package.relationships+xml"/>
  <Override PartName="/ppt/slideLayouts/_rels/slideLayout7.xml.rels" ContentType="application/vnd.openxmlformats-package.relationships+xml"/>
  <Override PartName="/ppt/slideLayouts/_rels/slideLayout8.xml.rels" ContentType="application/vnd.openxmlformats-package.relationships+xml"/>
  <Override PartName="/ppt/slideLayouts/_rels/slideLayout9.xml.rels" ContentType="application/vnd.openxmlformats-package.relationships+xml"/>
  <Override PartName="/ppt/slideLayouts/_rels/slideLayout10.xml.rels" ContentType="application/vnd.openxmlformats-package.relationships+xml"/>
  <Override PartName="/ppt/slideLayouts/_rels/slideLayout11.xml.rels" ContentType="application/vnd.openxmlformats-package.relationships+xml"/>
  <Override PartName="/ppt/slideLayouts/_rels/slideLayout12.xml.rels" ContentType="application/vnd.openxmlformats-package.relationships+xml"/>
  <Override PartName="/ppt/slideLayouts/_rels/slideLayout13.xml.rels" ContentType="application/vnd.openxmlformats-package.relationships+xml"/>
  <Override PartName="/ppt/slideLayouts/_rels/slideLayout14.xml.rels" ContentType="application/vnd.openxmlformats-package.relationships+xml"/>
  <Override PartName="/ppt/slideLayouts/_rels/slideLayout15.xml.rels" ContentType="application/vnd.openxmlformats-package.relationships+xml"/>
  <Override PartName="/ppt/slideLayouts/_rels/slideLayout16.xml.rels" ContentType="application/vnd.openxmlformats-package.relationships+xml"/>
  <Override PartName="/ppt/slideLayouts/_rels/slideLayout17.xml.rels" ContentType="application/vnd.openxmlformats-package.relationships+xml"/>
  <Override PartName="/ppt/slideLayouts/_rels/slideLayout18.xml.rels" ContentType="application/vnd.openxmlformats-package.relationships+xml"/>
  <Override PartName="/ppt/slideLayouts/_rels/slideLayout19.xml.rels" ContentType="application/vnd.openxmlformats-package.relationships+xml"/>
  <Override PartName="/ppt/slideLayouts/_rels/slideLayout20.xml.rels" ContentType="application/vnd.openxmlformats-package.relationships+xml"/>
  <Override PartName="/ppt/slideLayouts/_rels/slideLayout21.xml.rels" ContentType="application/vnd.openxmlformats-package.relationships+xml"/>
  <Override PartName="/ppt/slideLayouts/_rels/slideLayout22.xml.rels" ContentType="application/vnd.openxmlformats-package.relationships+xml"/>
  <Override PartName="/ppt/slideLayouts/_rels/slideLayout23.xml.rels" ContentType="application/vnd.openxmlformats-package.relationships+xml"/>
  <Override PartName="/ppt/slideLayouts/_rels/slideLayout24.xml.rels" ContentType="application/vnd.openxmlformats-package.relationships+xml"/>
  <Override PartName="/ppt/slideLayouts/_rels/slideLayout25.xml.rels" ContentType="application/vnd.openxmlformats-package.relationships+xml"/>
  <Override PartName="/ppt/slideLayouts/_rels/slideLayout26.xml.rels" ContentType="application/vnd.openxmlformats-package.relationships+xml"/>
  <Override PartName="/ppt/slideLayouts/_rels/slideLayout27.xml.rels" ContentType="application/vnd.openxmlformats-package.relationships+xml"/>
  <Override PartName="/ppt/slideLayouts/_rels/slideLayout28.xml.rels" ContentType="application/vnd.openxmlformats-package.relationships+xml"/>
  <Override PartName="/ppt/slideLayouts/_rels/slideLayout29.xml.rels" ContentType="application/vnd.openxmlformats-package.relationships+xml"/>
  <Override PartName="/ppt/slideLayouts/_rels/slideLayout30.xml.rels" ContentType="application/vnd.openxmlformats-package.relationships+xml"/>
  <Override PartName="/ppt/_rels/presentation.xml.rels" ContentType="application/vnd.openxmlformats-package.relationships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_rels/slide1.xml.rels" ContentType="application/vnd.openxmlformats-package.relationships+xml"/>
  <Override PartName="/ppt/slides/_rels/slide2.xml.rels" ContentType="application/vnd.openxmlformats-package.relationships+xml"/>
  <Override PartName="/ppt/slides/_rels/slide3.xml.rels" ContentType="application/vnd.openxmlformats-package.relationships+xml"/>
  <Override PartName="/ppt/slides/_rels/slide4.xml.rels" ContentType="application/vnd.openxmlformats-package.relationships+xml"/>
  <Override PartName="/ppt/slides/_rels/slide5.xml.rels" ContentType="application/vnd.openxmlformats-package.relationships+xml"/>
  <Override PartName="/ppt/slides/_rels/slide6.xml.rels" ContentType="application/vnd.openxmlformats-package.relationships+xml"/>
  <Override PartName="/ppt/slides/_rels/slide7.xml.rels" ContentType="application/vnd.openxmlformats-package.relationships+xml"/>
  <Override PartName="/ppt/slides/_rels/slide8.xml.rels" ContentType="application/vnd.openxmlformats-package.relationships+xml"/>
  <Override PartName="/ppt/slides/_rels/slide9.xml.rels" ContentType="application/vnd.openxmlformats-package.relationships+xml"/>
  <Override PartName="/ppt/slides/_rels/slide10.xml.rels" ContentType="application/vnd.openxmlformats-package.relationships+xml"/>
  <Override PartName="/ppt/slides/_rels/slide11.xml.rels" ContentType="application/vnd.openxmlformats-package.relationships+xml"/>
  <Override PartName="/ppt/presProps.xml" ContentType="application/vnd.openxmlformats-officedocument.presentationml.presProps+xml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
</Relationships>
</file>

<file path=ppt/presentation.xml><?xml version="1.0" encoding="utf-8"?>
<p:presentation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sldMasterIdLst>
    <p:sldMasterId id="2147483648" r:id="rId2"/>
    <p:sldMasterId id="2147483661" r:id="rId3"/>
    <p:sldMasterId id="2147483674" r:id="rId4"/>
  </p:sld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</p:sldIdLst>
  <p:sldSz cx="9144000" cy="6858000"/>
  <p:notesSz cx="6858000" cy="9144000"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/>
</p:presentationPr>
</file>

<file path=ppt/_rels/presentation.xml.rels><?xml version="1.0" encoding="UTF-8"?>
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3" Type="http://schemas.openxmlformats.org/officeDocument/2006/relationships/slideMaster" Target="slideMasters/slideMaster2.xml"/><Relationship Id="rId4" Type="http://schemas.openxmlformats.org/officeDocument/2006/relationships/slideMaster" Target="slideMasters/slideMaster3.xml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7" Type="http://schemas.openxmlformats.org/officeDocument/2006/relationships/slide" Target="slides/slide3.xml"/><Relationship Id="rId8" Type="http://schemas.openxmlformats.org/officeDocument/2006/relationships/slide" Target="slides/slide4.xml"/><Relationship Id="rId9" Type="http://schemas.openxmlformats.org/officeDocument/2006/relationships/slide" Target="slides/slide5.xml"/><Relationship Id="rId10" Type="http://schemas.openxmlformats.org/officeDocument/2006/relationships/slide" Target="slides/slide6.xml"/><Relationship Id="rId11" Type="http://schemas.openxmlformats.org/officeDocument/2006/relationships/slide" Target="slides/slide7.xml"/><Relationship Id="rId12" Type="http://schemas.openxmlformats.org/officeDocument/2006/relationships/slide" Target="slides/slide8.xml"/><Relationship Id="rId13" Type="http://schemas.openxmlformats.org/officeDocument/2006/relationships/slide" Target="slides/slide9.xml"/><Relationship Id="rId14" Type="http://schemas.openxmlformats.org/officeDocument/2006/relationships/slide" Target="slides/slide10.xml"/><Relationship Id="rId15" Type="http://schemas.openxmlformats.org/officeDocument/2006/relationships/slide" Target="slides/slide11.xml"/><Relationship Id="rId16" Type="http://schemas.openxmlformats.org/officeDocument/2006/relationships/presProps" Target="presProps.xml"/>
</Relationships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2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3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slideLayout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2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7B70C8CC-8A1C-49D1-A738-7C78817A6267}" type="slidenum">
              <a:t>&lt;#&gt;</a:t>
            </a:fld>
          </a:p>
        </p:txBody>
      </p:sp>
      <p:sp>
        <p:nvSpPr>
          <p:cNvPr id="4" name="PlaceHolder 3"/>
          <p:cNvSpPr>
            <a:spLocks noGrp="1"/>
          </p:cNvSpPr>
          <p:nvPr>
            <p:ph type="dt" idx="1"/>
          </p:nvPr>
        </p:nvSpPr>
        <p:spPr/>
        <p:txBody>
          <a:bodyPr/>
          <a:p>
            <a:r>
              <a:rPr lang="it-IT"/>
              <a:t/>
            </a:r>
          </a:p>
        </p:txBody>
      </p:sp>
    </p:spTree>
  </p:cSld>
</p:sldLayout>
</file>

<file path=ppt/slideLayouts/slideLayout1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ceHolder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8229600" cy="11430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ctr">
            <a:noAutofit/>
          </a:bodyPr>
          <a:p>
            <a:pPr algn="ctr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it-IT" sz="44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7" name="PlaceHolder 2"/>
          <p:cNvSpPr>
            <a:spLocks noGrp="1"/>
          </p:cNvSpPr>
          <p:nvPr>
            <p:ph/>
          </p:nvPr>
        </p:nvSpPr>
        <p:spPr>
          <a:xfrm>
            <a:off x="457200" y="1600200"/>
            <a:ext cx="8229600" cy="215856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t">
            <a:normAutofit/>
          </a:bodyPr>
          <a:p>
            <a:endParaRPr b="0" lang="it-IT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8" name="PlaceHolder 3"/>
          <p:cNvSpPr>
            <a:spLocks noGrp="1"/>
          </p:cNvSpPr>
          <p:nvPr>
            <p:ph/>
          </p:nvPr>
        </p:nvSpPr>
        <p:spPr>
          <a:xfrm>
            <a:off x="457200" y="3964320"/>
            <a:ext cx="8229600" cy="215856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t">
            <a:normAutofit/>
          </a:bodyPr>
          <a:p>
            <a:endParaRPr b="0" lang="it-IT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2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6993D879-73BE-4D5A-9C27-468CB557D9B6}" type="slidenum">
              <a:t>&lt;#&gt;</a:t>
            </a:fld>
          </a:p>
        </p:txBody>
      </p:sp>
      <p:sp>
        <p:nvSpPr>
          <p:cNvPr id="7" name="PlaceHolder 6"/>
          <p:cNvSpPr>
            <a:spLocks noGrp="1"/>
          </p:cNvSpPr>
          <p:nvPr>
            <p:ph type="dt" idx="1"/>
          </p:nvPr>
        </p:nvSpPr>
        <p:spPr/>
        <p:txBody>
          <a:bodyPr/>
          <a:p>
            <a:r>
              <a:rPr lang="it-IT"/>
              <a:t/>
            </a:r>
          </a:p>
        </p:txBody>
      </p:sp>
    </p:spTree>
  </p:cSld>
</p:sldLayout>
</file>

<file path=ppt/slideLayouts/slideLayout1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PlaceHolder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8229600" cy="11430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ctr">
            <a:noAutofit/>
          </a:bodyPr>
          <a:p>
            <a:pPr algn="ctr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it-IT" sz="44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0" name="PlaceHolder 2"/>
          <p:cNvSpPr>
            <a:spLocks noGrp="1"/>
          </p:cNvSpPr>
          <p:nvPr>
            <p:ph/>
          </p:nvPr>
        </p:nvSpPr>
        <p:spPr>
          <a:xfrm>
            <a:off x="457200" y="1600200"/>
            <a:ext cx="4015800" cy="215856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t">
            <a:normAutofit/>
          </a:bodyPr>
          <a:p>
            <a:endParaRPr b="0" lang="it-IT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1" name="PlaceHolder 3"/>
          <p:cNvSpPr>
            <a:spLocks noGrp="1"/>
          </p:cNvSpPr>
          <p:nvPr>
            <p:ph/>
          </p:nvPr>
        </p:nvSpPr>
        <p:spPr>
          <a:xfrm>
            <a:off x="4674240" y="1600200"/>
            <a:ext cx="4015800" cy="215856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t">
            <a:normAutofit/>
          </a:bodyPr>
          <a:p>
            <a:endParaRPr b="0" lang="it-IT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2" name="PlaceHolder 4"/>
          <p:cNvSpPr>
            <a:spLocks noGrp="1"/>
          </p:cNvSpPr>
          <p:nvPr>
            <p:ph/>
          </p:nvPr>
        </p:nvSpPr>
        <p:spPr>
          <a:xfrm>
            <a:off x="457200" y="3964320"/>
            <a:ext cx="4015800" cy="215856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t">
            <a:normAutofit/>
          </a:bodyPr>
          <a:p>
            <a:endParaRPr b="0" lang="it-IT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3" name="PlaceHolder 5"/>
          <p:cNvSpPr>
            <a:spLocks noGrp="1"/>
          </p:cNvSpPr>
          <p:nvPr>
            <p:ph/>
          </p:nvPr>
        </p:nvSpPr>
        <p:spPr>
          <a:xfrm>
            <a:off x="4674240" y="3964320"/>
            <a:ext cx="4015800" cy="215856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t">
            <a:normAutofit/>
          </a:bodyPr>
          <a:p>
            <a:endParaRPr b="0" lang="it-IT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" name="PlaceHolder 6"/>
          <p:cNvSpPr>
            <a:spLocks noGrp="1"/>
          </p:cNvSpPr>
          <p:nvPr>
            <p:ph type="ftr" idx="2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8" name="PlaceHolder 7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C02EA7FB-C992-4B4A-9801-E534F51F5536}" type="slidenum">
              <a:t>&lt;#&gt;</a:t>
            </a:fld>
          </a:p>
        </p:txBody>
      </p:sp>
      <p:sp>
        <p:nvSpPr>
          <p:cNvPr id="9" name="PlaceHolder 8"/>
          <p:cNvSpPr>
            <a:spLocks noGrp="1"/>
          </p:cNvSpPr>
          <p:nvPr>
            <p:ph type="dt" idx="1"/>
          </p:nvPr>
        </p:nvSpPr>
        <p:spPr/>
        <p:txBody>
          <a:bodyPr/>
          <a:p>
            <a:r>
              <a:rPr lang="it-IT"/>
              <a:t/>
            </a:r>
          </a:p>
        </p:txBody>
      </p:sp>
    </p:spTree>
  </p:cSld>
</p:sldLayout>
</file>

<file path=ppt/slideLayouts/slideLayout1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PlaceHolder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8229600" cy="11430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ctr">
            <a:noAutofit/>
          </a:bodyPr>
          <a:p>
            <a:pPr algn="ctr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it-IT" sz="44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5" name="PlaceHolder 2"/>
          <p:cNvSpPr>
            <a:spLocks noGrp="1"/>
          </p:cNvSpPr>
          <p:nvPr>
            <p:ph/>
          </p:nvPr>
        </p:nvSpPr>
        <p:spPr>
          <a:xfrm>
            <a:off x="457200" y="1600200"/>
            <a:ext cx="2649600" cy="215856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t">
            <a:normAutofit/>
          </a:bodyPr>
          <a:p>
            <a:endParaRPr b="0" lang="it-IT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6" name="PlaceHolder 3"/>
          <p:cNvSpPr>
            <a:spLocks noGrp="1"/>
          </p:cNvSpPr>
          <p:nvPr>
            <p:ph/>
          </p:nvPr>
        </p:nvSpPr>
        <p:spPr>
          <a:xfrm>
            <a:off x="3239640" y="1600200"/>
            <a:ext cx="2649600" cy="215856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t">
            <a:normAutofit/>
          </a:bodyPr>
          <a:p>
            <a:endParaRPr b="0" lang="it-IT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7" name="PlaceHolder 4"/>
          <p:cNvSpPr>
            <a:spLocks noGrp="1"/>
          </p:cNvSpPr>
          <p:nvPr>
            <p:ph/>
          </p:nvPr>
        </p:nvSpPr>
        <p:spPr>
          <a:xfrm>
            <a:off x="6022080" y="1600200"/>
            <a:ext cx="2649600" cy="215856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t">
            <a:normAutofit/>
          </a:bodyPr>
          <a:p>
            <a:endParaRPr b="0" lang="it-IT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8" name="PlaceHolder 5"/>
          <p:cNvSpPr>
            <a:spLocks noGrp="1"/>
          </p:cNvSpPr>
          <p:nvPr>
            <p:ph/>
          </p:nvPr>
        </p:nvSpPr>
        <p:spPr>
          <a:xfrm>
            <a:off x="457200" y="3964320"/>
            <a:ext cx="2649600" cy="215856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t">
            <a:normAutofit/>
          </a:bodyPr>
          <a:p>
            <a:endParaRPr b="0" lang="it-IT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9" name="PlaceHolder 6"/>
          <p:cNvSpPr>
            <a:spLocks noGrp="1"/>
          </p:cNvSpPr>
          <p:nvPr>
            <p:ph/>
          </p:nvPr>
        </p:nvSpPr>
        <p:spPr>
          <a:xfrm>
            <a:off x="3239640" y="3964320"/>
            <a:ext cx="2649600" cy="215856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t">
            <a:normAutofit/>
          </a:bodyPr>
          <a:p>
            <a:endParaRPr b="0" lang="it-IT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0" name="PlaceHolder 7"/>
          <p:cNvSpPr>
            <a:spLocks noGrp="1"/>
          </p:cNvSpPr>
          <p:nvPr>
            <p:ph/>
          </p:nvPr>
        </p:nvSpPr>
        <p:spPr>
          <a:xfrm>
            <a:off x="6022080" y="3964320"/>
            <a:ext cx="2649600" cy="215856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t">
            <a:normAutofit/>
          </a:bodyPr>
          <a:p>
            <a:endParaRPr b="0" lang="it-IT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9" name="PlaceHolder 8"/>
          <p:cNvSpPr>
            <a:spLocks noGrp="1"/>
          </p:cNvSpPr>
          <p:nvPr>
            <p:ph type="ftr" idx="2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10" name="PlaceHolder 9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9897E171-A2FD-46AE-B3CA-06974E3185E2}" type="slidenum">
              <a:t>&lt;#&gt;</a:t>
            </a:fld>
          </a:p>
        </p:txBody>
      </p:sp>
      <p:sp>
        <p:nvSpPr>
          <p:cNvPr id="11" name="PlaceHolder 10"/>
          <p:cNvSpPr>
            <a:spLocks noGrp="1"/>
          </p:cNvSpPr>
          <p:nvPr>
            <p:ph type="dt" idx="1"/>
          </p:nvPr>
        </p:nvSpPr>
        <p:spPr/>
        <p:txBody>
          <a:bodyPr/>
          <a:p>
            <a:r>
              <a:rPr lang="it-IT"/>
              <a:t/>
            </a:r>
          </a:p>
        </p:txBody>
      </p:sp>
    </p:spTree>
  </p:cSld>
</p:sldLayout>
</file>

<file path=ppt/slideLayouts/slideLayout1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PlaceHolder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8229600" cy="11430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ctr">
            <a:noAutofit/>
          </a:bodyPr>
          <a:p>
            <a:pPr algn="ctr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it-IT" sz="44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7" name="PlaceHolder 2"/>
          <p:cNvSpPr>
            <a:spLocks noGrp="1"/>
          </p:cNvSpPr>
          <p:nvPr>
            <p:ph type="subTitle"/>
          </p:nvPr>
        </p:nvSpPr>
        <p:spPr>
          <a:xfrm>
            <a:off x="457200" y="1600200"/>
            <a:ext cx="8229600" cy="45259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spcBef>
                <a:spcPts val="799"/>
              </a:spcBef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it-IT" sz="32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1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PlaceHolder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8229600" cy="11430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ctr">
            <a:noAutofit/>
          </a:bodyPr>
          <a:p>
            <a:pPr algn="ctr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it-IT" sz="44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9" name="PlaceHolder 2"/>
          <p:cNvSpPr>
            <a:spLocks noGrp="1"/>
          </p:cNvSpPr>
          <p:nvPr>
            <p:ph/>
          </p:nvPr>
        </p:nvSpPr>
        <p:spPr>
          <a:xfrm>
            <a:off x="457200" y="1600200"/>
            <a:ext cx="8229600" cy="452592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t">
            <a:normAutofit/>
          </a:bodyPr>
          <a:p>
            <a:endParaRPr b="0" lang="it-IT" sz="32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1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PlaceHolder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8229600" cy="11430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ctr">
            <a:noAutofit/>
          </a:bodyPr>
          <a:p>
            <a:pPr algn="ctr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it-IT" sz="44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1" name="PlaceHolder 2"/>
          <p:cNvSpPr>
            <a:spLocks noGrp="1"/>
          </p:cNvSpPr>
          <p:nvPr>
            <p:ph/>
          </p:nvPr>
        </p:nvSpPr>
        <p:spPr>
          <a:xfrm>
            <a:off x="457200" y="1600200"/>
            <a:ext cx="4015800" cy="452592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t">
            <a:normAutofit/>
          </a:bodyPr>
          <a:p>
            <a:endParaRPr b="0" lang="it-IT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2" name="PlaceHolder 3"/>
          <p:cNvSpPr>
            <a:spLocks noGrp="1"/>
          </p:cNvSpPr>
          <p:nvPr>
            <p:ph/>
          </p:nvPr>
        </p:nvSpPr>
        <p:spPr>
          <a:xfrm>
            <a:off x="4674240" y="1600200"/>
            <a:ext cx="4015800" cy="452592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t">
            <a:normAutofit/>
          </a:bodyPr>
          <a:p>
            <a:endParaRPr b="0" lang="it-IT" sz="32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1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PlaceHolder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8229600" cy="11430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ctr">
            <a:noAutofit/>
          </a:bodyPr>
          <a:p>
            <a:pPr algn="ctr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it-IT" sz="44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1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PlaceHolder 1"/>
          <p:cNvSpPr>
            <a:spLocks noGrp="1"/>
          </p:cNvSpPr>
          <p:nvPr>
            <p:ph type="subTitle"/>
          </p:nvPr>
        </p:nvSpPr>
        <p:spPr>
          <a:xfrm>
            <a:off x="457200" y="274320"/>
            <a:ext cx="8229600" cy="5299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spcBef>
                <a:spcPts val="799"/>
              </a:spcBef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it-IT" sz="32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1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PlaceHolder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8229600" cy="11430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ctr">
            <a:noAutofit/>
          </a:bodyPr>
          <a:p>
            <a:pPr algn="ctr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it-IT" sz="44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6" name="PlaceHolder 2"/>
          <p:cNvSpPr>
            <a:spLocks noGrp="1"/>
          </p:cNvSpPr>
          <p:nvPr>
            <p:ph/>
          </p:nvPr>
        </p:nvSpPr>
        <p:spPr>
          <a:xfrm>
            <a:off x="457200" y="1600200"/>
            <a:ext cx="4015800" cy="215856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t">
            <a:normAutofit/>
          </a:bodyPr>
          <a:p>
            <a:endParaRPr b="0" lang="it-IT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7" name="PlaceHolder 3"/>
          <p:cNvSpPr>
            <a:spLocks noGrp="1"/>
          </p:cNvSpPr>
          <p:nvPr>
            <p:ph/>
          </p:nvPr>
        </p:nvSpPr>
        <p:spPr>
          <a:xfrm>
            <a:off x="4674240" y="1600200"/>
            <a:ext cx="4015800" cy="452592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t">
            <a:normAutofit/>
          </a:bodyPr>
          <a:p>
            <a:endParaRPr b="0" lang="it-IT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8" name="PlaceHolder 4"/>
          <p:cNvSpPr>
            <a:spLocks noGrp="1"/>
          </p:cNvSpPr>
          <p:nvPr>
            <p:ph/>
          </p:nvPr>
        </p:nvSpPr>
        <p:spPr>
          <a:xfrm>
            <a:off x="457200" y="3964320"/>
            <a:ext cx="4015800" cy="215856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t">
            <a:normAutofit/>
          </a:bodyPr>
          <a:p>
            <a:endParaRPr b="0" lang="it-IT" sz="32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8229600" cy="11430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ctr">
            <a:noAutofit/>
          </a:bodyPr>
          <a:p>
            <a:pPr algn="ctr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it-IT" sz="44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" name="PlaceHolder 2"/>
          <p:cNvSpPr>
            <a:spLocks noGrp="1"/>
          </p:cNvSpPr>
          <p:nvPr>
            <p:ph type="subTitle"/>
          </p:nvPr>
        </p:nvSpPr>
        <p:spPr>
          <a:xfrm>
            <a:off x="457200" y="1600200"/>
            <a:ext cx="8229600" cy="45259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spcBef>
                <a:spcPts val="799"/>
              </a:spcBef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it-IT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2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C7FAAC68-C7D4-439E-ABD2-5B180DA8E755}" type="slidenum">
              <a:t>&lt;#&gt;</a:t>
            </a:fld>
          </a:p>
        </p:txBody>
      </p:sp>
      <p:sp>
        <p:nvSpPr>
          <p:cNvPr id="6" name="PlaceHolder 5"/>
          <p:cNvSpPr>
            <a:spLocks noGrp="1"/>
          </p:cNvSpPr>
          <p:nvPr>
            <p:ph type="dt" idx="1"/>
          </p:nvPr>
        </p:nvSpPr>
        <p:spPr/>
        <p:txBody>
          <a:bodyPr/>
          <a:p>
            <a:r>
              <a:rPr lang="it-IT"/>
              <a:t/>
            </a:r>
          </a:p>
        </p:txBody>
      </p:sp>
    </p:spTree>
  </p:cSld>
</p:sldLayout>
</file>

<file path=ppt/slideLayouts/slideLayout2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PlaceHolder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8229600" cy="11430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ctr">
            <a:noAutofit/>
          </a:bodyPr>
          <a:p>
            <a:pPr algn="ctr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it-IT" sz="44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0" name="PlaceHolder 2"/>
          <p:cNvSpPr>
            <a:spLocks noGrp="1"/>
          </p:cNvSpPr>
          <p:nvPr>
            <p:ph/>
          </p:nvPr>
        </p:nvSpPr>
        <p:spPr>
          <a:xfrm>
            <a:off x="457200" y="1600200"/>
            <a:ext cx="4015800" cy="452592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t">
            <a:normAutofit/>
          </a:bodyPr>
          <a:p>
            <a:endParaRPr b="0" lang="it-IT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1" name="PlaceHolder 3"/>
          <p:cNvSpPr>
            <a:spLocks noGrp="1"/>
          </p:cNvSpPr>
          <p:nvPr>
            <p:ph/>
          </p:nvPr>
        </p:nvSpPr>
        <p:spPr>
          <a:xfrm>
            <a:off x="4674240" y="1600200"/>
            <a:ext cx="4015800" cy="215856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t">
            <a:normAutofit/>
          </a:bodyPr>
          <a:p>
            <a:endParaRPr b="0" lang="it-IT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2" name="PlaceHolder 4"/>
          <p:cNvSpPr>
            <a:spLocks noGrp="1"/>
          </p:cNvSpPr>
          <p:nvPr>
            <p:ph/>
          </p:nvPr>
        </p:nvSpPr>
        <p:spPr>
          <a:xfrm>
            <a:off x="4674240" y="3964320"/>
            <a:ext cx="4015800" cy="215856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t">
            <a:normAutofit/>
          </a:bodyPr>
          <a:p>
            <a:endParaRPr b="0" lang="it-IT" sz="32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2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PlaceHolder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8229600" cy="11430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ctr">
            <a:noAutofit/>
          </a:bodyPr>
          <a:p>
            <a:pPr algn="ctr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it-IT" sz="44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4" name="PlaceHolder 2"/>
          <p:cNvSpPr>
            <a:spLocks noGrp="1"/>
          </p:cNvSpPr>
          <p:nvPr>
            <p:ph/>
          </p:nvPr>
        </p:nvSpPr>
        <p:spPr>
          <a:xfrm>
            <a:off x="457200" y="1600200"/>
            <a:ext cx="4015800" cy="215856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t">
            <a:normAutofit/>
          </a:bodyPr>
          <a:p>
            <a:endParaRPr b="0" lang="it-IT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5" name="PlaceHolder 3"/>
          <p:cNvSpPr>
            <a:spLocks noGrp="1"/>
          </p:cNvSpPr>
          <p:nvPr>
            <p:ph/>
          </p:nvPr>
        </p:nvSpPr>
        <p:spPr>
          <a:xfrm>
            <a:off x="4674240" y="1600200"/>
            <a:ext cx="4015800" cy="215856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t">
            <a:normAutofit/>
          </a:bodyPr>
          <a:p>
            <a:endParaRPr b="0" lang="it-IT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6" name="PlaceHolder 4"/>
          <p:cNvSpPr>
            <a:spLocks noGrp="1"/>
          </p:cNvSpPr>
          <p:nvPr>
            <p:ph/>
          </p:nvPr>
        </p:nvSpPr>
        <p:spPr>
          <a:xfrm>
            <a:off x="457200" y="3964320"/>
            <a:ext cx="8229600" cy="215856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t">
            <a:normAutofit/>
          </a:bodyPr>
          <a:p>
            <a:endParaRPr b="0" lang="it-IT" sz="32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2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PlaceHolder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8229600" cy="11430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ctr">
            <a:noAutofit/>
          </a:bodyPr>
          <a:p>
            <a:pPr algn="ctr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it-IT" sz="44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8" name="PlaceHolder 2"/>
          <p:cNvSpPr>
            <a:spLocks noGrp="1"/>
          </p:cNvSpPr>
          <p:nvPr>
            <p:ph/>
          </p:nvPr>
        </p:nvSpPr>
        <p:spPr>
          <a:xfrm>
            <a:off x="457200" y="1600200"/>
            <a:ext cx="8229600" cy="215856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t">
            <a:normAutofit/>
          </a:bodyPr>
          <a:p>
            <a:endParaRPr b="0" lang="it-IT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9" name="PlaceHolder 3"/>
          <p:cNvSpPr>
            <a:spLocks noGrp="1"/>
          </p:cNvSpPr>
          <p:nvPr>
            <p:ph/>
          </p:nvPr>
        </p:nvSpPr>
        <p:spPr>
          <a:xfrm>
            <a:off x="457200" y="3964320"/>
            <a:ext cx="8229600" cy="215856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t">
            <a:normAutofit/>
          </a:bodyPr>
          <a:p>
            <a:endParaRPr b="0" lang="it-IT" sz="32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2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PlaceHolder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8229600" cy="11430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ctr">
            <a:noAutofit/>
          </a:bodyPr>
          <a:p>
            <a:pPr algn="ctr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it-IT" sz="44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1" name="PlaceHolder 2"/>
          <p:cNvSpPr>
            <a:spLocks noGrp="1"/>
          </p:cNvSpPr>
          <p:nvPr>
            <p:ph/>
          </p:nvPr>
        </p:nvSpPr>
        <p:spPr>
          <a:xfrm>
            <a:off x="457200" y="1600200"/>
            <a:ext cx="4015800" cy="215856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t">
            <a:normAutofit/>
          </a:bodyPr>
          <a:p>
            <a:endParaRPr b="0" lang="it-IT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2" name="PlaceHolder 3"/>
          <p:cNvSpPr>
            <a:spLocks noGrp="1"/>
          </p:cNvSpPr>
          <p:nvPr>
            <p:ph/>
          </p:nvPr>
        </p:nvSpPr>
        <p:spPr>
          <a:xfrm>
            <a:off x="4674240" y="1600200"/>
            <a:ext cx="4015800" cy="215856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t">
            <a:normAutofit/>
          </a:bodyPr>
          <a:p>
            <a:endParaRPr b="0" lang="it-IT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3" name="PlaceHolder 4"/>
          <p:cNvSpPr>
            <a:spLocks noGrp="1"/>
          </p:cNvSpPr>
          <p:nvPr>
            <p:ph/>
          </p:nvPr>
        </p:nvSpPr>
        <p:spPr>
          <a:xfrm>
            <a:off x="457200" y="3964320"/>
            <a:ext cx="4015800" cy="215856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t">
            <a:normAutofit/>
          </a:bodyPr>
          <a:p>
            <a:endParaRPr b="0" lang="it-IT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4" name="PlaceHolder 5"/>
          <p:cNvSpPr>
            <a:spLocks noGrp="1"/>
          </p:cNvSpPr>
          <p:nvPr>
            <p:ph/>
          </p:nvPr>
        </p:nvSpPr>
        <p:spPr>
          <a:xfrm>
            <a:off x="4674240" y="3964320"/>
            <a:ext cx="4015800" cy="215856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t">
            <a:normAutofit/>
          </a:bodyPr>
          <a:p>
            <a:endParaRPr b="0" lang="it-IT" sz="32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2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PlaceHolder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8229600" cy="11430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ctr">
            <a:noAutofit/>
          </a:bodyPr>
          <a:p>
            <a:pPr algn="ctr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it-IT" sz="44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6" name="PlaceHolder 2"/>
          <p:cNvSpPr>
            <a:spLocks noGrp="1"/>
          </p:cNvSpPr>
          <p:nvPr>
            <p:ph/>
          </p:nvPr>
        </p:nvSpPr>
        <p:spPr>
          <a:xfrm>
            <a:off x="457200" y="1600200"/>
            <a:ext cx="2649600" cy="215856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t">
            <a:normAutofit/>
          </a:bodyPr>
          <a:p>
            <a:endParaRPr b="0" lang="it-IT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7" name="PlaceHolder 3"/>
          <p:cNvSpPr>
            <a:spLocks noGrp="1"/>
          </p:cNvSpPr>
          <p:nvPr>
            <p:ph/>
          </p:nvPr>
        </p:nvSpPr>
        <p:spPr>
          <a:xfrm>
            <a:off x="3239640" y="1600200"/>
            <a:ext cx="2649600" cy="215856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t">
            <a:normAutofit/>
          </a:bodyPr>
          <a:p>
            <a:endParaRPr b="0" lang="it-IT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8" name="PlaceHolder 4"/>
          <p:cNvSpPr>
            <a:spLocks noGrp="1"/>
          </p:cNvSpPr>
          <p:nvPr>
            <p:ph/>
          </p:nvPr>
        </p:nvSpPr>
        <p:spPr>
          <a:xfrm>
            <a:off x="6022080" y="1600200"/>
            <a:ext cx="2649600" cy="215856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t">
            <a:normAutofit/>
          </a:bodyPr>
          <a:p>
            <a:endParaRPr b="0" lang="it-IT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9" name="PlaceHolder 5"/>
          <p:cNvSpPr>
            <a:spLocks noGrp="1"/>
          </p:cNvSpPr>
          <p:nvPr>
            <p:ph/>
          </p:nvPr>
        </p:nvSpPr>
        <p:spPr>
          <a:xfrm>
            <a:off x="457200" y="3964320"/>
            <a:ext cx="2649600" cy="215856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t">
            <a:normAutofit/>
          </a:bodyPr>
          <a:p>
            <a:endParaRPr b="0" lang="it-IT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80" name="PlaceHolder 6"/>
          <p:cNvSpPr>
            <a:spLocks noGrp="1"/>
          </p:cNvSpPr>
          <p:nvPr>
            <p:ph/>
          </p:nvPr>
        </p:nvSpPr>
        <p:spPr>
          <a:xfrm>
            <a:off x="3239640" y="3964320"/>
            <a:ext cx="2649600" cy="215856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t">
            <a:normAutofit/>
          </a:bodyPr>
          <a:p>
            <a:endParaRPr b="0" lang="it-IT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81" name="PlaceHolder 7"/>
          <p:cNvSpPr>
            <a:spLocks noGrp="1"/>
          </p:cNvSpPr>
          <p:nvPr>
            <p:ph/>
          </p:nvPr>
        </p:nvSpPr>
        <p:spPr>
          <a:xfrm>
            <a:off x="6022080" y="3964320"/>
            <a:ext cx="2649600" cy="215856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t">
            <a:normAutofit/>
          </a:bodyPr>
          <a:p>
            <a:endParaRPr b="0" lang="it-IT" sz="32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2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2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PlaceHolder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8229600" cy="11430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ctr">
            <a:noAutofit/>
          </a:bodyPr>
          <a:p>
            <a:pPr algn="ctr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it-IT" sz="44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88" name="PlaceHolder 2"/>
          <p:cNvSpPr>
            <a:spLocks noGrp="1"/>
          </p:cNvSpPr>
          <p:nvPr>
            <p:ph type="subTitle"/>
          </p:nvPr>
        </p:nvSpPr>
        <p:spPr>
          <a:xfrm>
            <a:off x="457200" y="1600200"/>
            <a:ext cx="8229600" cy="45259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spcBef>
                <a:spcPts val="799"/>
              </a:spcBef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it-IT" sz="32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2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PlaceHolder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8229600" cy="11430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ctr">
            <a:noAutofit/>
          </a:bodyPr>
          <a:p>
            <a:pPr algn="ctr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it-IT" sz="44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90" name="PlaceHolder 2"/>
          <p:cNvSpPr>
            <a:spLocks noGrp="1"/>
          </p:cNvSpPr>
          <p:nvPr>
            <p:ph/>
          </p:nvPr>
        </p:nvSpPr>
        <p:spPr>
          <a:xfrm>
            <a:off x="457200" y="1600200"/>
            <a:ext cx="8229600" cy="452592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t">
            <a:normAutofit/>
          </a:bodyPr>
          <a:p>
            <a:endParaRPr b="0" lang="it-IT" sz="32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2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PlaceHolder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8229600" cy="11430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ctr">
            <a:noAutofit/>
          </a:bodyPr>
          <a:p>
            <a:pPr algn="ctr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it-IT" sz="44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92" name="PlaceHolder 2"/>
          <p:cNvSpPr>
            <a:spLocks noGrp="1"/>
          </p:cNvSpPr>
          <p:nvPr>
            <p:ph/>
          </p:nvPr>
        </p:nvSpPr>
        <p:spPr>
          <a:xfrm>
            <a:off x="457200" y="1600200"/>
            <a:ext cx="4015800" cy="452592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t">
            <a:normAutofit/>
          </a:bodyPr>
          <a:p>
            <a:endParaRPr b="0" lang="it-IT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93" name="PlaceHolder 3"/>
          <p:cNvSpPr>
            <a:spLocks noGrp="1"/>
          </p:cNvSpPr>
          <p:nvPr>
            <p:ph/>
          </p:nvPr>
        </p:nvSpPr>
        <p:spPr>
          <a:xfrm>
            <a:off x="4674240" y="1600200"/>
            <a:ext cx="4015800" cy="452592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t">
            <a:normAutofit/>
          </a:bodyPr>
          <a:p>
            <a:endParaRPr b="0" lang="it-IT" sz="32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2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PlaceHolder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8229600" cy="11430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ctr">
            <a:noAutofit/>
          </a:bodyPr>
          <a:p>
            <a:pPr algn="ctr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it-IT" sz="44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ceHolder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8229600" cy="11430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ctr">
            <a:noAutofit/>
          </a:bodyPr>
          <a:p>
            <a:pPr algn="ctr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it-IT" sz="44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8" name="PlaceHolder 2"/>
          <p:cNvSpPr>
            <a:spLocks noGrp="1"/>
          </p:cNvSpPr>
          <p:nvPr>
            <p:ph/>
          </p:nvPr>
        </p:nvSpPr>
        <p:spPr>
          <a:xfrm>
            <a:off x="457200" y="1600200"/>
            <a:ext cx="8229600" cy="452592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t">
            <a:normAutofit/>
          </a:bodyPr>
          <a:p>
            <a:endParaRPr b="0" lang="it-IT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2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B1BDBCED-3846-4EDD-B0DE-89D6680A03F5}" type="slidenum">
              <a:t>&lt;#&gt;</a:t>
            </a:fld>
          </a:p>
        </p:txBody>
      </p:sp>
      <p:sp>
        <p:nvSpPr>
          <p:cNvPr id="6" name="PlaceHolder 5"/>
          <p:cNvSpPr>
            <a:spLocks noGrp="1"/>
          </p:cNvSpPr>
          <p:nvPr>
            <p:ph type="dt" idx="1"/>
          </p:nvPr>
        </p:nvSpPr>
        <p:spPr/>
        <p:txBody>
          <a:bodyPr/>
          <a:p>
            <a:r>
              <a:rPr lang="it-IT"/>
              <a:t/>
            </a:r>
          </a:p>
        </p:txBody>
      </p:sp>
    </p:spTree>
  </p:cSld>
</p:sldLayout>
</file>

<file path=ppt/slideLayouts/slideLayout3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PlaceHolder 1"/>
          <p:cNvSpPr>
            <a:spLocks noGrp="1"/>
          </p:cNvSpPr>
          <p:nvPr>
            <p:ph type="subTitle"/>
          </p:nvPr>
        </p:nvSpPr>
        <p:spPr>
          <a:xfrm>
            <a:off x="457200" y="274320"/>
            <a:ext cx="8229600" cy="5299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spcBef>
                <a:spcPts val="799"/>
              </a:spcBef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it-IT" sz="32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3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PlaceHolder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8229600" cy="11430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ctr">
            <a:noAutofit/>
          </a:bodyPr>
          <a:p>
            <a:pPr algn="ctr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it-IT" sz="44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97" name="PlaceHolder 2"/>
          <p:cNvSpPr>
            <a:spLocks noGrp="1"/>
          </p:cNvSpPr>
          <p:nvPr>
            <p:ph/>
          </p:nvPr>
        </p:nvSpPr>
        <p:spPr>
          <a:xfrm>
            <a:off x="457200" y="1600200"/>
            <a:ext cx="4015800" cy="215856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t">
            <a:normAutofit/>
          </a:bodyPr>
          <a:p>
            <a:endParaRPr b="0" lang="it-IT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98" name="PlaceHolder 3"/>
          <p:cNvSpPr>
            <a:spLocks noGrp="1"/>
          </p:cNvSpPr>
          <p:nvPr>
            <p:ph/>
          </p:nvPr>
        </p:nvSpPr>
        <p:spPr>
          <a:xfrm>
            <a:off x="4674240" y="1600200"/>
            <a:ext cx="4015800" cy="452592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t">
            <a:normAutofit/>
          </a:bodyPr>
          <a:p>
            <a:endParaRPr b="0" lang="it-IT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99" name="PlaceHolder 4"/>
          <p:cNvSpPr>
            <a:spLocks noGrp="1"/>
          </p:cNvSpPr>
          <p:nvPr>
            <p:ph/>
          </p:nvPr>
        </p:nvSpPr>
        <p:spPr>
          <a:xfrm>
            <a:off x="457200" y="3964320"/>
            <a:ext cx="4015800" cy="215856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t">
            <a:normAutofit/>
          </a:bodyPr>
          <a:p>
            <a:endParaRPr b="0" lang="it-IT" sz="32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3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PlaceHolder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8229600" cy="11430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ctr">
            <a:noAutofit/>
          </a:bodyPr>
          <a:p>
            <a:pPr algn="ctr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it-IT" sz="44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01" name="PlaceHolder 2"/>
          <p:cNvSpPr>
            <a:spLocks noGrp="1"/>
          </p:cNvSpPr>
          <p:nvPr>
            <p:ph/>
          </p:nvPr>
        </p:nvSpPr>
        <p:spPr>
          <a:xfrm>
            <a:off x="457200" y="1600200"/>
            <a:ext cx="4015800" cy="452592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t">
            <a:normAutofit/>
          </a:bodyPr>
          <a:p>
            <a:endParaRPr b="0" lang="it-IT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02" name="PlaceHolder 3"/>
          <p:cNvSpPr>
            <a:spLocks noGrp="1"/>
          </p:cNvSpPr>
          <p:nvPr>
            <p:ph/>
          </p:nvPr>
        </p:nvSpPr>
        <p:spPr>
          <a:xfrm>
            <a:off x="4674240" y="1600200"/>
            <a:ext cx="4015800" cy="215856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t">
            <a:normAutofit/>
          </a:bodyPr>
          <a:p>
            <a:endParaRPr b="0" lang="it-IT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03" name="PlaceHolder 4"/>
          <p:cNvSpPr>
            <a:spLocks noGrp="1"/>
          </p:cNvSpPr>
          <p:nvPr>
            <p:ph/>
          </p:nvPr>
        </p:nvSpPr>
        <p:spPr>
          <a:xfrm>
            <a:off x="4674240" y="3964320"/>
            <a:ext cx="4015800" cy="215856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t">
            <a:normAutofit/>
          </a:bodyPr>
          <a:p>
            <a:endParaRPr b="0" lang="it-IT" sz="32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3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PlaceHolder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8229600" cy="11430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ctr">
            <a:noAutofit/>
          </a:bodyPr>
          <a:p>
            <a:pPr algn="ctr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it-IT" sz="44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05" name="PlaceHolder 2"/>
          <p:cNvSpPr>
            <a:spLocks noGrp="1"/>
          </p:cNvSpPr>
          <p:nvPr>
            <p:ph/>
          </p:nvPr>
        </p:nvSpPr>
        <p:spPr>
          <a:xfrm>
            <a:off x="457200" y="1600200"/>
            <a:ext cx="4015800" cy="215856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t">
            <a:normAutofit/>
          </a:bodyPr>
          <a:p>
            <a:endParaRPr b="0" lang="it-IT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06" name="PlaceHolder 3"/>
          <p:cNvSpPr>
            <a:spLocks noGrp="1"/>
          </p:cNvSpPr>
          <p:nvPr>
            <p:ph/>
          </p:nvPr>
        </p:nvSpPr>
        <p:spPr>
          <a:xfrm>
            <a:off x="4674240" y="1600200"/>
            <a:ext cx="4015800" cy="215856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t">
            <a:normAutofit/>
          </a:bodyPr>
          <a:p>
            <a:endParaRPr b="0" lang="it-IT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07" name="PlaceHolder 4"/>
          <p:cNvSpPr>
            <a:spLocks noGrp="1"/>
          </p:cNvSpPr>
          <p:nvPr>
            <p:ph/>
          </p:nvPr>
        </p:nvSpPr>
        <p:spPr>
          <a:xfrm>
            <a:off x="457200" y="3964320"/>
            <a:ext cx="8229600" cy="215856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t">
            <a:normAutofit/>
          </a:bodyPr>
          <a:p>
            <a:endParaRPr b="0" lang="it-IT" sz="32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3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PlaceHolder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8229600" cy="11430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ctr">
            <a:noAutofit/>
          </a:bodyPr>
          <a:p>
            <a:pPr algn="ctr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it-IT" sz="44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09" name="PlaceHolder 2"/>
          <p:cNvSpPr>
            <a:spLocks noGrp="1"/>
          </p:cNvSpPr>
          <p:nvPr>
            <p:ph/>
          </p:nvPr>
        </p:nvSpPr>
        <p:spPr>
          <a:xfrm>
            <a:off x="457200" y="1600200"/>
            <a:ext cx="8229600" cy="215856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t">
            <a:normAutofit/>
          </a:bodyPr>
          <a:p>
            <a:endParaRPr b="0" lang="it-IT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10" name="PlaceHolder 3"/>
          <p:cNvSpPr>
            <a:spLocks noGrp="1"/>
          </p:cNvSpPr>
          <p:nvPr>
            <p:ph/>
          </p:nvPr>
        </p:nvSpPr>
        <p:spPr>
          <a:xfrm>
            <a:off x="457200" y="3964320"/>
            <a:ext cx="8229600" cy="215856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t">
            <a:normAutofit/>
          </a:bodyPr>
          <a:p>
            <a:endParaRPr b="0" lang="it-IT" sz="32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3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PlaceHolder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8229600" cy="11430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ctr">
            <a:noAutofit/>
          </a:bodyPr>
          <a:p>
            <a:pPr algn="ctr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it-IT" sz="44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12" name="PlaceHolder 2"/>
          <p:cNvSpPr>
            <a:spLocks noGrp="1"/>
          </p:cNvSpPr>
          <p:nvPr>
            <p:ph/>
          </p:nvPr>
        </p:nvSpPr>
        <p:spPr>
          <a:xfrm>
            <a:off x="457200" y="1600200"/>
            <a:ext cx="4015800" cy="215856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t">
            <a:normAutofit/>
          </a:bodyPr>
          <a:p>
            <a:endParaRPr b="0" lang="it-IT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13" name="PlaceHolder 3"/>
          <p:cNvSpPr>
            <a:spLocks noGrp="1"/>
          </p:cNvSpPr>
          <p:nvPr>
            <p:ph/>
          </p:nvPr>
        </p:nvSpPr>
        <p:spPr>
          <a:xfrm>
            <a:off x="4674240" y="1600200"/>
            <a:ext cx="4015800" cy="215856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t">
            <a:normAutofit/>
          </a:bodyPr>
          <a:p>
            <a:endParaRPr b="0" lang="it-IT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14" name="PlaceHolder 4"/>
          <p:cNvSpPr>
            <a:spLocks noGrp="1"/>
          </p:cNvSpPr>
          <p:nvPr>
            <p:ph/>
          </p:nvPr>
        </p:nvSpPr>
        <p:spPr>
          <a:xfrm>
            <a:off x="457200" y="3964320"/>
            <a:ext cx="4015800" cy="215856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t">
            <a:normAutofit/>
          </a:bodyPr>
          <a:p>
            <a:endParaRPr b="0" lang="it-IT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15" name="PlaceHolder 5"/>
          <p:cNvSpPr>
            <a:spLocks noGrp="1"/>
          </p:cNvSpPr>
          <p:nvPr>
            <p:ph/>
          </p:nvPr>
        </p:nvSpPr>
        <p:spPr>
          <a:xfrm>
            <a:off x="4674240" y="3964320"/>
            <a:ext cx="4015800" cy="215856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t">
            <a:normAutofit/>
          </a:bodyPr>
          <a:p>
            <a:endParaRPr b="0" lang="it-IT" sz="32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3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PlaceHolder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8229600" cy="11430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ctr">
            <a:noAutofit/>
          </a:bodyPr>
          <a:p>
            <a:pPr algn="ctr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it-IT" sz="44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17" name="PlaceHolder 2"/>
          <p:cNvSpPr>
            <a:spLocks noGrp="1"/>
          </p:cNvSpPr>
          <p:nvPr>
            <p:ph/>
          </p:nvPr>
        </p:nvSpPr>
        <p:spPr>
          <a:xfrm>
            <a:off x="457200" y="1600200"/>
            <a:ext cx="2649600" cy="215856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t">
            <a:normAutofit/>
          </a:bodyPr>
          <a:p>
            <a:endParaRPr b="0" lang="it-IT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18" name="PlaceHolder 3"/>
          <p:cNvSpPr>
            <a:spLocks noGrp="1"/>
          </p:cNvSpPr>
          <p:nvPr>
            <p:ph/>
          </p:nvPr>
        </p:nvSpPr>
        <p:spPr>
          <a:xfrm>
            <a:off x="3239640" y="1600200"/>
            <a:ext cx="2649600" cy="215856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t">
            <a:normAutofit/>
          </a:bodyPr>
          <a:p>
            <a:endParaRPr b="0" lang="it-IT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19" name="PlaceHolder 4"/>
          <p:cNvSpPr>
            <a:spLocks noGrp="1"/>
          </p:cNvSpPr>
          <p:nvPr>
            <p:ph/>
          </p:nvPr>
        </p:nvSpPr>
        <p:spPr>
          <a:xfrm>
            <a:off x="6022080" y="1600200"/>
            <a:ext cx="2649600" cy="215856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t">
            <a:normAutofit/>
          </a:bodyPr>
          <a:p>
            <a:endParaRPr b="0" lang="it-IT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20" name="PlaceHolder 5"/>
          <p:cNvSpPr>
            <a:spLocks noGrp="1"/>
          </p:cNvSpPr>
          <p:nvPr>
            <p:ph/>
          </p:nvPr>
        </p:nvSpPr>
        <p:spPr>
          <a:xfrm>
            <a:off x="457200" y="3964320"/>
            <a:ext cx="2649600" cy="215856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t">
            <a:normAutofit/>
          </a:bodyPr>
          <a:p>
            <a:endParaRPr b="0" lang="it-IT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21" name="PlaceHolder 6"/>
          <p:cNvSpPr>
            <a:spLocks noGrp="1"/>
          </p:cNvSpPr>
          <p:nvPr>
            <p:ph/>
          </p:nvPr>
        </p:nvSpPr>
        <p:spPr>
          <a:xfrm>
            <a:off x="3239640" y="3964320"/>
            <a:ext cx="2649600" cy="215856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t">
            <a:normAutofit/>
          </a:bodyPr>
          <a:p>
            <a:endParaRPr b="0" lang="it-IT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22" name="PlaceHolder 7"/>
          <p:cNvSpPr>
            <a:spLocks noGrp="1"/>
          </p:cNvSpPr>
          <p:nvPr>
            <p:ph/>
          </p:nvPr>
        </p:nvSpPr>
        <p:spPr>
          <a:xfrm>
            <a:off x="6022080" y="3964320"/>
            <a:ext cx="2649600" cy="215856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t">
            <a:normAutofit/>
          </a:bodyPr>
          <a:p>
            <a:endParaRPr b="0" lang="it-IT" sz="32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8229600" cy="11430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ctr">
            <a:noAutofit/>
          </a:bodyPr>
          <a:p>
            <a:pPr algn="ctr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it-IT" sz="44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0" name="PlaceHolder 2"/>
          <p:cNvSpPr>
            <a:spLocks noGrp="1"/>
          </p:cNvSpPr>
          <p:nvPr>
            <p:ph/>
          </p:nvPr>
        </p:nvSpPr>
        <p:spPr>
          <a:xfrm>
            <a:off x="457200" y="1600200"/>
            <a:ext cx="4015800" cy="452592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t">
            <a:normAutofit/>
          </a:bodyPr>
          <a:p>
            <a:endParaRPr b="0" lang="it-IT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1" name="PlaceHolder 3"/>
          <p:cNvSpPr>
            <a:spLocks noGrp="1"/>
          </p:cNvSpPr>
          <p:nvPr>
            <p:ph/>
          </p:nvPr>
        </p:nvSpPr>
        <p:spPr>
          <a:xfrm>
            <a:off x="4674240" y="1600200"/>
            <a:ext cx="4015800" cy="452592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t">
            <a:normAutofit/>
          </a:bodyPr>
          <a:p>
            <a:endParaRPr b="0" lang="it-IT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2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F79B8933-5D81-473B-B4A7-A237A6723634}" type="slidenum">
              <a:t>&lt;#&gt;</a:t>
            </a:fld>
          </a:p>
        </p:txBody>
      </p:sp>
      <p:sp>
        <p:nvSpPr>
          <p:cNvPr id="7" name="PlaceHolder 6"/>
          <p:cNvSpPr>
            <a:spLocks noGrp="1"/>
          </p:cNvSpPr>
          <p:nvPr>
            <p:ph type="dt" idx="1"/>
          </p:nvPr>
        </p:nvSpPr>
        <p:spPr/>
        <p:txBody>
          <a:bodyPr/>
          <a:p>
            <a:r>
              <a:rPr lang="it-IT"/>
              <a:t/>
            </a:r>
          </a:p>
        </p:txBody>
      </p:sp>
    </p:spTree>
  </p:cSld>
</p:sldLayout>
</file>

<file path=ppt/slideLayouts/slideLayout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ceHolder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8229600" cy="11430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ctr">
            <a:noAutofit/>
          </a:bodyPr>
          <a:p>
            <a:pPr algn="ctr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it-IT" sz="44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2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40FE58EE-F341-4FFF-BD4A-C46216BCD752}" type="slidenum">
              <a:t>&lt;#&gt;</a:t>
            </a:fld>
          </a:p>
        </p:txBody>
      </p:sp>
      <p:sp>
        <p:nvSpPr>
          <p:cNvPr id="5" name="PlaceHolder 4"/>
          <p:cNvSpPr>
            <a:spLocks noGrp="1"/>
          </p:cNvSpPr>
          <p:nvPr>
            <p:ph type="dt" idx="1"/>
          </p:nvPr>
        </p:nvSpPr>
        <p:spPr/>
        <p:txBody>
          <a:bodyPr/>
          <a:p>
            <a:r>
              <a:rPr lang="it-IT"/>
              <a:t/>
            </a:r>
          </a:p>
        </p:txBody>
      </p:sp>
    </p:spTree>
  </p:cSld>
</p:sldLayout>
</file>

<file path=ppt/slideLayouts/slideLayout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ceHolder 1"/>
          <p:cNvSpPr>
            <a:spLocks noGrp="1"/>
          </p:cNvSpPr>
          <p:nvPr>
            <p:ph type="subTitle"/>
          </p:nvPr>
        </p:nvSpPr>
        <p:spPr>
          <a:xfrm>
            <a:off x="457200" y="274320"/>
            <a:ext cx="8229600" cy="5299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spcBef>
                <a:spcPts val="799"/>
              </a:spcBef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it-IT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2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32F47A07-C9B4-424F-9A65-8EF2F9C23F3E}" type="slidenum">
              <a:t>&lt;#&gt;</a:t>
            </a:fld>
          </a:p>
        </p:txBody>
      </p:sp>
      <p:sp>
        <p:nvSpPr>
          <p:cNvPr id="5" name="PlaceHolder 4"/>
          <p:cNvSpPr>
            <a:spLocks noGrp="1"/>
          </p:cNvSpPr>
          <p:nvPr>
            <p:ph type="dt" idx="1"/>
          </p:nvPr>
        </p:nvSpPr>
        <p:spPr/>
        <p:txBody>
          <a:bodyPr/>
          <a:p>
            <a:r>
              <a:rPr lang="it-IT"/>
              <a:t/>
            </a:r>
          </a:p>
        </p:txBody>
      </p:sp>
    </p:spTree>
  </p:cSld>
</p:sldLayout>
</file>

<file path=ppt/slideLayouts/slideLayout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laceHolder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8229600" cy="11430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ctr">
            <a:noAutofit/>
          </a:bodyPr>
          <a:p>
            <a:pPr algn="ctr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it-IT" sz="44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5" name="PlaceHolder 2"/>
          <p:cNvSpPr>
            <a:spLocks noGrp="1"/>
          </p:cNvSpPr>
          <p:nvPr>
            <p:ph/>
          </p:nvPr>
        </p:nvSpPr>
        <p:spPr>
          <a:xfrm>
            <a:off x="457200" y="1600200"/>
            <a:ext cx="4015800" cy="215856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t">
            <a:normAutofit/>
          </a:bodyPr>
          <a:p>
            <a:endParaRPr b="0" lang="it-IT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6" name="PlaceHolder 3"/>
          <p:cNvSpPr>
            <a:spLocks noGrp="1"/>
          </p:cNvSpPr>
          <p:nvPr>
            <p:ph/>
          </p:nvPr>
        </p:nvSpPr>
        <p:spPr>
          <a:xfrm>
            <a:off x="4674240" y="1600200"/>
            <a:ext cx="4015800" cy="452592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t">
            <a:normAutofit/>
          </a:bodyPr>
          <a:p>
            <a:endParaRPr b="0" lang="it-IT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7" name="PlaceHolder 4"/>
          <p:cNvSpPr>
            <a:spLocks noGrp="1"/>
          </p:cNvSpPr>
          <p:nvPr>
            <p:ph/>
          </p:nvPr>
        </p:nvSpPr>
        <p:spPr>
          <a:xfrm>
            <a:off x="457200" y="3964320"/>
            <a:ext cx="4015800" cy="215856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t">
            <a:normAutofit/>
          </a:bodyPr>
          <a:p>
            <a:endParaRPr b="0" lang="it-IT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2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05F5C9B6-F18A-4F03-95D1-09E43E689C33}" type="slidenum">
              <a:t>&lt;#&gt;</a:t>
            </a:fld>
          </a:p>
        </p:txBody>
      </p:sp>
      <p:sp>
        <p:nvSpPr>
          <p:cNvPr id="8" name="PlaceHolder 7"/>
          <p:cNvSpPr>
            <a:spLocks noGrp="1"/>
          </p:cNvSpPr>
          <p:nvPr>
            <p:ph type="dt" idx="1"/>
          </p:nvPr>
        </p:nvSpPr>
        <p:spPr/>
        <p:txBody>
          <a:bodyPr/>
          <a:p>
            <a:r>
              <a:rPr lang="it-IT"/>
              <a:t/>
            </a:r>
          </a:p>
        </p:txBody>
      </p:sp>
    </p:spTree>
  </p:cSld>
</p:sldLayout>
</file>

<file path=ppt/slideLayouts/slideLayout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laceHolder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8229600" cy="11430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ctr">
            <a:noAutofit/>
          </a:bodyPr>
          <a:p>
            <a:pPr algn="ctr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it-IT" sz="44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9" name="PlaceHolder 2"/>
          <p:cNvSpPr>
            <a:spLocks noGrp="1"/>
          </p:cNvSpPr>
          <p:nvPr>
            <p:ph/>
          </p:nvPr>
        </p:nvSpPr>
        <p:spPr>
          <a:xfrm>
            <a:off x="457200" y="1600200"/>
            <a:ext cx="4015800" cy="452592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t">
            <a:normAutofit/>
          </a:bodyPr>
          <a:p>
            <a:endParaRPr b="0" lang="it-IT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0" name="PlaceHolder 3"/>
          <p:cNvSpPr>
            <a:spLocks noGrp="1"/>
          </p:cNvSpPr>
          <p:nvPr>
            <p:ph/>
          </p:nvPr>
        </p:nvSpPr>
        <p:spPr>
          <a:xfrm>
            <a:off x="4674240" y="1600200"/>
            <a:ext cx="4015800" cy="215856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t">
            <a:normAutofit/>
          </a:bodyPr>
          <a:p>
            <a:endParaRPr b="0" lang="it-IT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1" name="PlaceHolder 4"/>
          <p:cNvSpPr>
            <a:spLocks noGrp="1"/>
          </p:cNvSpPr>
          <p:nvPr>
            <p:ph/>
          </p:nvPr>
        </p:nvSpPr>
        <p:spPr>
          <a:xfrm>
            <a:off x="4674240" y="3964320"/>
            <a:ext cx="4015800" cy="215856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t">
            <a:normAutofit/>
          </a:bodyPr>
          <a:p>
            <a:endParaRPr b="0" lang="it-IT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2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E4A7E03B-12AA-46F9-A59F-E441966685B0}" type="slidenum">
              <a:t>&lt;#&gt;</a:t>
            </a:fld>
          </a:p>
        </p:txBody>
      </p:sp>
      <p:sp>
        <p:nvSpPr>
          <p:cNvPr id="8" name="PlaceHolder 7"/>
          <p:cNvSpPr>
            <a:spLocks noGrp="1"/>
          </p:cNvSpPr>
          <p:nvPr>
            <p:ph type="dt" idx="1"/>
          </p:nvPr>
        </p:nvSpPr>
        <p:spPr/>
        <p:txBody>
          <a:bodyPr/>
          <a:p>
            <a:r>
              <a:rPr lang="it-IT"/>
              <a:t/>
            </a:r>
          </a:p>
        </p:txBody>
      </p:sp>
    </p:spTree>
  </p:cSld>
</p:sldLayout>
</file>

<file path=ppt/slideLayouts/slideLayout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laceHolder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8229600" cy="11430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ctr">
            <a:noAutofit/>
          </a:bodyPr>
          <a:p>
            <a:pPr algn="ctr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it-IT" sz="44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3" name="PlaceHolder 2"/>
          <p:cNvSpPr>
            <a:spLocks noGrp="1"/>
          </p:cNvSpPr>
          <p:nvPr>
            <p:ph/>
          </p:nvPr>
        </p:nvSpPr>
        <p:spPr>
          <a:xfrm>
            <a:off x="457200" y="1600200"/>
            <a:ext cx="4015800" cy="215856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t">
            <a:normAutofit/>
          </a:bodyPr>
          <a:p>
            <a:endParaRPr b="0" lang="it-IT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4" name="PlaceHolder 3"/>
          <p:cNvSpPr>
            <a:spLocks noGrp="1"/>
          </p:cNvSpPr>
          <p:nvPr>
            <p:ph/>
          </p:nvPr>
        </p:nvSpPr>
        <p:spPr>
          <a:xfrm>
            <a:off x="4674240" y="1600200"/>
            <a:ext cx="4015800" cy="215856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t">
            <a:normAutofit/>
          </a:bodyPr>
          <a:p>
            <a:endParaRPr b="0" lang="it-IT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5" name="PlaceHolder 4"/>
          <p:cNvSpPr>
            <a:spLocks noGrp="1"/>
          </p:cNvSpPr>
          <p:nvPr>
            <p:ph/>
          </p:nvPr>
        </p:nvSpPr>
        <p:spPr>
          <a:xfrm>
            <a:off x="457200" y="3964320"/>
            <a:ext cx="8229600" cy="215856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t">
            <a:normAutofit/>
          </a:bodyPr>
          <a:p>
            <a:endParaRPr b="0" lang="it-IT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2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16C24C7F-B495-454C-86FA-7A2836995B00}" type="slidenum">
              <a:t>&lt;#&gt;</a:t>
            </a:fld>
          </a:p>
        </p:txBody>
      </p:sp>
      <p:sp>
        <p:nvSpPr>
          <p:cNvPr id="8" name="PlaceHolder 7"/>
          <p:cNvSpPr>
            <a:spLocks noGrp="1"/>
          </p:cNvSpPr>
          <p:nvPr>
            <p:ph type="dt" idx="1"/>
          </p:nvPr>
        </p:nvSpPr>
        <p:spPr/>
        <p:txBody>
          <a:bodyPr/>
          <a:p>
            <a:r>
              <a:rPr lang="it-IT"/>
              <a:t/>
            </a:r>
          </a:p>
        </p:txBody>
      </p:sp>
    </p:spTree>
  </p:cSld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image" Target="../media/image1.jpeg"/><Relationship Id="rId3" Type="http://schemas.openxmlformats.org/officeDocument/2006/relationships/slideLayout" Target="../slideLayouts/slideLayout1.xml"/><Relationship Id="rId4" Type="http://schemas.openxmlformats.org/officeDocument/2006/relationships/slideLayout" Target="../slideLayouts/slideLayout2.xml"/><Relationship Id="rId5" Type="http://schemas.openxmlformats.org/officeDocument/2006/relationships/slideLayout" Target="../slideLayouts/slideLayout3.xml"/><Relationship Id="rId6" Type="http://schemas.openxmlformats.org/officeDocument/2006/relationships/slideLayout" Target="../slideLayouts/slideLayout4.xml"/><Relationship Id="rId7" Type="http://schemas.openxmlformats.org/officeDocument/2006/relationships/slideLayout" Target="../slideLayouts/slideLayout5.xml"/><Relationship Id="rId8" Type="http://schemas.openxmlformats.org/officeDocument/2006/relationships/slideLayout" Target="../slideLayouts/slideLayout6.xml"/><Relationship Id="rId9" Type="http://schemas.openxmlformats.org/officeDocument/2006/relationships/slideLayout" Target="../slideLayouts/slideLayout7.xml"/><Relationship Id="rId10" Type="http://schemas.openxmlformats.org/officeDocument/2006/relationships/slideLayout" Target="../slideLayouts/slideLayout8.xml"/><Relationship Id="rId11" Type="http://schemas.openxmlformats.org/officeDocument/2006/relationships/slideLayout" Target="../slideLayouts/slideLayout9.xml"/><Relationship Id="rId12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1.xml"/><Relationship Id="rId14" Type="http://schemas.openxmlformats.org/officeDocument/2006/relationships/slideLayout" Target="../slideLayouts/slideLayout12.xml"/>
</Relationships>
</file>

<file path=ppt/slideMasters/_rels/slideMaster2.xml.rels><?xml version="1.0" encoding="UTF-8"?>
<Relationships xmlns="http://schemas.openxmlformats.org/package/2006/relationships"><Relationship Id="rId1" Type="http://schemas.openxmlformats.org/officeDocument/2006/relationships/theme" Target="../theme/theme2.xml"/><Relationship Id="rId2" Type="http://schemas.openxmlformats.org/officeDocument/2006/relationships/image" Target="../media/image2.png"/><Relationship Id="rId3" Type="http://schemas.openxmlformats.org/officeDocument/2006/relationships/slideLayout" Target="../slideLayouts/slideLayout13.xml"/><Relationship Id="rId4" Type="http://schemas.openxmlformats.org/officeDocument/2006/relationships/slideLayout" Target="../slideLayouts/slideLayout14.xml"/><Relationship Id="rId5" Type="http://schemas.openxmlformats.org/officeDocument/2006/relationships/slideLayout" Target="../slideLayouts/slideLayout15.xml"/><Relationship Id="rId6" Type="http://schemas.openxmlformats.org/officeDocument/2006/relationships/slideLayout" Target="../slideLayouts/slideLayout16.xml"/><Relationship Id="rId7" Type="http://schemas.openxmlformats.org/officeDocument/2006/relationships/slideLayout" Target="../slideLayouts/slideLayout17.xml"/><Relationship Id="rId8" Type="http://schemas.openxmlformats.org/officeDocument/2006/relationships/slideLayout" Target="../slideLayouts/slideLayout18.xml"/><Relationship Id="rId9" Type="http://schemas.openxmlformats.org/officeDocument/2006/relationships/slideLayout" Target="../slideLayouts/slideLayout19.xml"/><Relationship Id="rId10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21.xml"/><Relationship Id="rId12" Type="http://schemas.openxmlformats.org/officeDocument/2006/relationships/slideLayout" Target="../slideLayouts/slideLayout22.xml"/><Relationship Id="rId13" Type="http://schemas.openxmlformats.org/officeDocument/2006/relationships/slideLayout" Target="../slideLayouts/slideLayout23.xml"/><Relationship Id="rId14" Type="http://schemas.openxmlformats.org/officeDocument/2006/relationships/slideLayout" Target="../slideLayouts/slideLayout24.xml"/>
</Relationships>
</file>

<file path=ppt/slideMasters/_rels/slideMaster3.xml.rels><?xml version="1.0" encoding="UTF-8"?>
<Relationships xmlns="http://schemas.openxmlformats.org/package/2006/relationships"><Relationship Id="rId1" Type="http://schemas.openxmlformats.org/officeDocument/2006/relationships/theme" Target="../theme/theme3.xml"/><Relationship Id="rId2" Type="http://schemas.openxmlformats.org/officeDocument/2006/relationships/image" Target="../media/image3.png"/><Relationship Id="rId3" Type="http://schemas.openxmlformats.org/officeDocument/2006/relationships/slideLayout" Target="../slideLayouts/slideLayout25.xml"/><Relationship Id="rId4" Type="http://schemas.openxmlformats.org/officeDocument/2006/relationships/slideLayout" Target="../slideLayouts/slideLayout26.xml"/><Relationship Id="rId5" Type="http://schemas.openxmlformats.org/officeDocument/2006/relationships/slideLayout" Target="../slideLayouts/slideLayout27.xml"/><Relationship Id="rId6" Type="http://schemas.openxmlformats.org/officeDocument/2006/relationships/slideLayout" Target="../slideLayouts/slideLayout28.xml"/><Relationship Id="rId7" Type="http://schemas.openxmlformats.org/officeDocument/2006/relationships/slideLayout" Target="../slideLayouts/slideLayout29.xml"/><Relationship Id="rId8" Type="http://schemas.openxmlformats.org/officeDocument/2006/relationships/slideLayout" Target="../slideLayouts/slideLayout30.xml"/><Relationship Id="rId9" Type="http://schemas.openxmlformats.org/officeDocument/2006/relationships/slideLayout" Target="../slideLayouts/slideLayout31.xml"/><Relationship Id="rId10" Type="http://schemas.openxmlformats.org/officeDocument/2006/relationships/slideLayout" Target="../slideLayouts/slideLayout32.xml"/><Relationship Id="rId11" Type="http://schemas.openxmlformats.org/officeDocument/2006/relationships/slideLayout" Target="../slideLayouts/slideLayout33.xml"/><Relationship Id="rId12" Type="http://schemas.openxmlformats.org/officeDocument/2006/relationships/slideLayout" Target="../slideLayouts/slideLayout34.xml"/><Relationship Id="rId13" Type="http://schemas.openxmlformats.org/officeDocument/2006/relationships/slideLayout" Target="../slideLayouts/slideLayout35.xml"/><Relationship Id="rId14" Type="http://schemas.openxmlformats.org/officeDocument/2006/relationships/slideLayout" Target="../slideLayouts/slideLayout36.xml"/>
</Relationships>
</file>

<file path=ppt/slideMasters/slideMaster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blipFill rotWithShape="0">
          <a:blip r:embed="rId2"/>
          <a:stretch/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0" name="PlaceHolder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8229600" cy="11430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ctr">
            <a:noAutofit/>
          </a:bodyPr>
          <a:p>
            <a:pPr algn="ctr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it-IT" sz="4400" spc="-1" strike="noStrike">
                <a:solidFill>
                  <a:srgbClr val="000000"/>
                </a:solidFill>
                <a:latin typeface="Calibri"/>
              </a:rPr>
              <a:t>Fai clic per modificare il formato del testo del titolo</a:t>
            </a:r>
            <a:endParaRPr b="0" lang="it-IT" sz="44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8229600" cy="452592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t">
            <a:normAutofit fontScale="98000"/>
          </a:bodyPr>
          <a:p>
            <a:pPr marL="343080" indent="-343080">
              <a:spcBef>
                <a:spcPts val="799"/>
              </a:spcBef>
              <a:buClr>
                <a:srgbClr val="000000"/>
              </a:buClr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it-IT" sz="3200" spc="-1" strike="noStrike">
                <a:solidFill>
                  <a:srgbClr val="000000"/>
                </a:solidFill>
                <a:latin typeface="Calibri"/>
              </a:rPr>
              <a:t>Fai clic per modificare il formato del testo della struttura</a:t>
            </a:r>
            <a:endParaRPr b="0" lang="it-IT" sz="3200" spc="-1" strike="noStrike">
              <a:solidFill>
                <a:srgbClr val="000000"/>
              </a:solidFill>
              <a:latin typeface="Calibri"/>
            </a:endParaRPr>
          </a:p>
          <a:p>
            <a:pPr lvl="1" marL="743040" indent="-285840">
              <a:spcBef>
                <a:spcPts val="799"/>
              </a:spcBef>
              <a:buClr>
                <a:srgbClr val="000000"/>
              </a:buClr>
              <a:buFont typeface="Arial"/>
              <a:buChar char="–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it-IT" sz="3200" spc="-1" strike="noStrike">
                <a:solidFill>
                  <a:srgbClr val="000000"/>
                </a:solidFill>
                <a:latin typeface="Calibri"/>
              </a:rPr>
              <a:t>Secondo livello struttura</a:t>
            </a:r>
            <a:endParaRPr b="0" lang="it-IT" sz="3200" spc="-1" strike="noStrike">
              <a:solidFill>
                <a:srgbClr val="000000"/>
              </a:solidFill>
              <a:latin typeface="Calibri"/>
            </a:endParaRPr>
          </a:p>
          <a:p>
            <a:pPr lvl="2" marL="1143000" indent="-228600">
              <a:spcBef>
                <a:spcPts val="799"/>
              </a:spcBef>
              <a:buClr>
                <a:srgbClr val="000000"/>
              </a:buClr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it-IT" sz="3200" spc="-1" strike="noStrike">
                <a:solidFill>
                  <a:srgbClr val="000000"/>
                </a:solidFill>
                <a:latin typeface="Calibri"/>
              </a:rPr>
              <a:t>Terzo livello struttura</a:t>
            </a:r>
            <a:endParaRPr b="0" lang="it-IT" sz="3200" spc="-1" strike="noStrike">
              <a:solidFill>
                <a:srgbClr val="000000"/>
              </a:solidFill>
              <a:latin typeface="Calibri"/>
            </a:endParaRPr>
          </a:p>
          <a:p>
            <a:pPr lvl="3" marL="1600200" indent="-228600">
              <a:spcBef>
                <a:spcPts val="799"/>
              </a:spcBef>
              <a:buClr>
                <a:srgbClr val="000000"/>
              </a:buClr>
              <a:buFont typeface="Arial"/>
              <a:buChar char="–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it-IT" sz="3200" spc="-1" strike="noStrike">
                <a:solidFill>
                  <a:srgbClr val="000000"/>
                </a:solidFill>
                <a:latin typeface="Calibri"/>
              </a:rPr>
              <a:t>Quarto livello struttura</a:t>
            </a:r>
            <a:endParaRPr b="0" lang="it-IT" sz="3200" spc="-1" strike="noStrike">
              <a:solidFill>
                <a:srgbClr val="000000"/>
              </a:solidFill>
              <a:latin typeface="Calibri"/>
            </a:endParaRPr>
          </a:p>
          <a:p>
            <a:pPr lvl="4" marL="2057400" indent="-228600">
              <a:spcBef>
                <a:spcPts val="799"/>
              </a:spcBef>
              <a:buClr>
                <a:srgbClr val="000000"/>
              </a:buClr>
              <a:buFont typeface="Arial"/>
              <a:buChar char="»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it-IT" sz="3200" spc="-1" strike="noStrike">
                <a:solidFill>
                  <a:srgbClr val="000000"/>
                </a:solidFill>
                <a:latin typeface="Calibri"/>
              </a:rPr>
              <a:t>Quinto livello struttura</a:t>
            </a:r>
            <a:endParaRPr b="0" lang="it-IT" sz="3200" spc="-1" strike="noStrike">
              <a:solidFill>
                <a:srgbClr val="000000"/>
              </a:solidFill>
              <a:latin typeface="Calibri"/>
            </a:endParaRPr>
          </a:p>
          <a:p>
            <a:pPr lvl="5" marL="2057400" indent="-228600">
              <a:spcBef>
                <a:spcPts val="799"/>
              </a:spcBef>
              <a:buClr>
                <a:srgbClr val="000000"/>
              </a:buClr>
              <a:buFont typeface="Arial"/>
              <a:buChar char="»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it-IT" sz="3200" spc="-1" strike="noStrike">
                <a:solidFill>
                  <a:srgbClr val="000000"/>
                </a:solidFill>
                <a:latin typeface="Calibri"/>
              </a:rPr>
              <a:t>Sesto livello struttura</a:t>
            </a:r>
            <a:endParaRPr b="0" lang="it-IT" sz="3200" spc="-1" strike="noStrike">
              <a:solidFill>
                <a:srgbClr val="000000"/>
              </a:solidFill>
              <a:latin typeface="Calibri"/>
            </a:endParaRPr>
          </a:p>
          <a:p>
            <a:pPr lvl="6" marL="2057400" indent="-228600">
              <a:spcBef>
                <a:spcPts val="799"/>
              </a:spcBef>
              <a:buClr>
                <a:srgbClr val="000000"/>
              </a:buClr>
              <a:buFont typeface="Arial"/>
              <a:buChar char="»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it-IT" sz="3200" spc="-1" strike="noStrike">
                <a:solidFill>
                  <a:srgbClr val="000000"/>
                </a:solidFill>
                <a:latin typeface="Calibri"/>
              </a:rPr>
              <a:t>Settimo livello struttura</a:t>
            </a:r>
            <a:endParaRPr b="0" lang="it-IT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" name="PlaceHolder 3"/>
          <p:cNvSpPr>
            <a:spLocks noGrp="1"/>
          </p:cNvSpPr>
          <p:nvPr>
            <p:ph type="dt" idx="1"/>
          </p:nvPr>
        </p:nvSpPr>
        <p:spPr>
          <a:xfrm>
            <a:off x="456840" y="6356520"/>
            <a:ext cx="2133720" cy="36504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ctr">
            <a:noAutofit/>
          </a:bodyPr>
          <a:lstStyle>
            <a:lvl1pPr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  <a:defRPr b="0" lang="it-IT" sz="1200" spc="-1" strike="noStrike">
                <a:solidFill>
                  <a:srgbClr val="898989"/>
                </a:solidFill>
                <a:latin typeface="Calibri"/>
              </a:defRPr>
            </a:lvl1pPr>
          </a:lstStyle>
          <a:p>
            <a:pPr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it-IT" sz="1200" spc="-1" strike="noStrike">
                <a:solidFill>
                  <a:srgbClr val="898989"/>
                </a:solidFill>
                <a:latin typeface="Calibri"/>
              </a:rPr>
              <a:t>&lt;data/ora&gt;</a:t>
            </a:r>
            <a:endParaRPr b="0" lang="it-IT" sz="1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" name="PlaceHolder 4"/>
          <p:cNvSpPr>
            <a:spLocks noGrp="1"/>
          </p:cNvSpPr>
          <p:nvPr>
            <p:ph type="ftr" idx="2"/>
          </p:nvPr>
        </p:nvSpPr>
        <p:spPr>
          <a:xfrm>
            <a:off x="3124080" y="6356520"/>
            <a:ext cx="2895840" cy="36504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ctr">
            <a:noAutofit/>
          </a:bodyPr>
          <a:lstStyle>
            <a:lvl1pPr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  <a:defRPr b="0" lang="it-IT" sz="1200" spc="-1" strike="noStrike">
                <a:solidFill>
                  <a:srgbClr val="898989"/>
                </a:solidFill>
                <a:latin typeface="Calibri"/>
              </a:defRPr>
            </a:lvl1pPr>
          </a:lstStyle>
          <a:p>
            <a:pPr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it-IT" sz="1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" name="PlaceHolder 5"/>
          <p:cNvSpPr>
            <a:spLocks noGrp="1"/>
          </p:cNvSpPr>
          <p:nvPr>
            <p:ph type="sldNum" idx="3"/>
          </p:nvPr>
        </p:nvSpPr>
        <p:spPr>
          <a:xfrm>
            <a:off x="6552720" y="6356520"/>
            <a:ext cx="2133720" cy="36504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ctr">
            <a:noAutofit/>
          </a:bodyPr>
          <a:lstStyle>
            <a:lvl1pPr algn="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  <a:defRPr b="0" lang="it-IT" sz="1200" spc="-1" strike="noStrike">
                <a:solidFill>
                  <a:srgbClr val="898989"/>
                </a:solidFill>
                <a:latin typeface="Calibri"/>
              </a:defRPr>
            </a:lvl1pPr>
          </a:lstStyle>
          <a:p>
            <a:pPr algn="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fld id="{B8C455F6-EC18-4705-8781-6FB70A753F6B}" type="slidenum">
              <a:rPr b="0" lang="it-IT" sz="1200" spc="-1" strike="noStrike">
                <a:solidFill>
                  <a:srgbClr val="898989"/>
                </a:solidFill>
                <a:latin typeface="Calibri"/>
              </a:rPr>
              <a:t>&lt;numero&gt;</a:t>
            </a:fld>
            <a:endParaRPr b="0" lang="it-IT" sz="12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49" r:id="rId3"/>
    <p:sldLayoutId id="2147483650" r:id="rId4"/>
    <p:sldLayoutId id="2147483651" r:id="rId5"/>
    <p:sldLayoutId id="2147483652" r:id="rId6"/>
    <p:sldLayoutId id="2147483653" r:id="rId7"/>
    <p:sldLayoutId id="2147483654" r:id="rId8"/>
    <p:sldLayoutId id="2147483655" r:id="rId9"/>
    <p:sldLayoutId id="2147483656" r:id="rId10"/>
    <p:sldLayoutId id="2147483657" r:id="rId11"/>
    <p:sldLayoutId id="2147483658" r:id="rId12"/>
    <p:sldLayoutId id="2147483659" r:id="rId13"/>
    <p:sldLayoutId id="2147483660" r:id="rId14"/>
  </p:sldLayoutIdLst>
</p:sldMaster>
</file>

<file path=ppt/slideMasters/slideMaster2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1" name="Gruppo 12"/>
          <p:cNvGrpSpPr/>
          <p:nvPr/>
        </p:nvGrpSpPr>
        <p:grpSpPr>
          <a:xfrm>
            <a:off x="7920000" y="6129360"/>
            <a:ext cx="1323000" cy="350280"/>
            <a:chOff x="7920000" y="6129360"/>
            <a:chExt cx="1323000" cy="350280"/>
          </a:xfrm>
        </p:grpSpPr>
        <p:sp>
          <p:nvSpPr>
            <p:cNvPr id="42" name="Rettangolo 17"/>
            <p:cNvSpPr/>
            <p:nvPr/>
          </p:nvSpPr>
          <p:spPr>
            <a:xfrm>
              <a:off x="7920000" y="6129360"/>
              <a:ext cx="1323000" cy="350280"/>
            </a:xfrm>
            <a:prstGeom prst="rect">
              <a:avLst/>
            </a:prstGeom>
            <a:solidFill>
              <a:srgbClr val="c21720"/>
            </a:solidFill>
            <a:ln>
              <a:noFill/>
            </a:ln>
            <a:effectLst>
              <a:outerShdw blurRad="39960" dir="5400000" dist="2304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</p:sp>
        <p:pic>
          <p:nvPicPr>
            <p:cNvPr id="43" name="Immagine 19" descr="logo_zanichelli.png"/>
            <p:cNvPicPr/>
            <p:nvPr/>
          </p:nvPicPr>
          <p:blipFill>
            <a:blip r:embed="rId2"/>
            <a:stretch/>
          </p:blipFill>
          <p:spPr>
            <a:xfrm>
              <a:off x="8001000" y="6187680"/>
              <a:ext cx="971640" cy="233640"/>
            </a:xfrm>
            <a:prstGeom prst="rect">
              <a:avLst/>
            </a:prstGeom>
            <a:ln w="0">
              <a:noFill/>
            </a:ln>
          </p:spPr>
        </p:pic>
      </p:grpSp>
      <p:sp>
        <p:nvSpPr>
          <p:cNvPr id="44" name="PlaceHolder 1"/>
          <p:cNvSpPr>
            <a:spLocks noGrp="1"/>
          </p:cNvSpPr>
          <p:nvPr>
            <p:ph type="title"/>
          </p:nvPr>
        </p:nvSpPr>
        <p:spPr>
          <a:xfrm>
            <a:off x="685440" y="280080"/>
            <a:ext cx="7772040" cy="8172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lnSpc>
                <a:spcPct val="86000"/>
              </a:lnSpc>
              <a:buNone/>
            </a:pPr>
            <a:r>
              <a:rPr b="0" lang="en-US" sz="2800" spc="-55" strike="noStrike">
                <a:solidFill>
                  <a:srgbClr val="39393b"/>
                </a:solidFill>
                <a:latin typeface="Open Sans Light"/>
              </a:rPr>
              <a:t>Click to edit Master title style</a:t>
            </a:r>
            <a:endParaRPr b="0" lang="en-US" sz="2800" spc="-1" strike="noStrike">
              <a:solidFill>
                <a:srgbClr val="39393b"/>
              </a:solidFill>
              <a:latin typeface="Open Sans Light"/>
            </a:endParaRPr>
          </a:p>
        </p:txBody>
      </p:sp>
      <p:sp>
        <p:nvSpPr>
          <p:cNvPr id="45" name="PlaceHolder 2"/>
          <p:cNvSpPr>
            <a:spLocks noGrp="1"/>
          </p:cNvSpPr>
          <p:nvPr>
            <p:ph type="body"/>
          </p:nvPr>
        </p:nvSpPr>
        <p:spPr>
          <a:xfrm>
            <a:off x="685440" y="1219320"/>
            <a:ext cx="7772040" cy="46270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p>
            <a:pPr marL="228600" indent="-228600">
              <a:lnSpc>
                <a:spcPct val="100000"/>
              </a:lnSpc>
              <a:spcBef>
                <a:spcPts val="1199"/>
              </a:spcBef>
              <a:buClr>
                <a:srgbClr val="ea0038"/>
              </a:buClr>
              <a:buFont typeface="Arial"/>
              <a:buChar char="•"/>
            </a:pPr>
            <a:r>
              <a:rPr b="0" lang="en-US" sz="2000" spc="-15" strike="noStrike">
                <a:solidFill>
                  <a:srgbClr val="39393b"/>
                </a:solidFill>
                <a:latin typeface="Open Sans Light"/>
              </a:rPr>
              <a:t>Click to edit Master text styles</a:t>
            </a:r>
            <a:endParaRPr b="0" lang="en-US" sz="2000" spc="-15" strike="noStrike">
              <a:solidFill>
                <a:srgbClr val="39393b"/>
              </a:solidFill>
              <a:latin typeface="Open Sans Light"/>
            </a:endParaRPr>
          </a:p>
          <a:p>
            <a:pPr lvl="1" marL="459360" indent="-230760">
              <a:lnSpc>
                <a:spcPct val="100000"/>
              </a:lnSpc>
              <a:spcBef>
                <a:spcPts val="1199"/>
              </a:spcBef>
              <a:buClr>
                <a:srgbClr val="ea0038"/>
              </a:buClr>
              <a:buFont typeface="Arial"/>
              <a:buChar char="–"/>
            </a:pPr>
            <a:r>
              <a:rPr b="0" lang="en-US" sz="1600" spc="-1" strike="noStrike">
                <a:solidFill>
                  <a:srgbClr val="39393b"/>
                </a:solidFill>
                <a:latin typeface="Open Sans Light"/>
              </a:rPr>
              <a:t>Second level</a:t>
            </a:r>
            <a:endParaRPr b="0" lang="en-US" sz="1600" spc="-1" strike="noStrike">
              <a:solidFill>
                <a:srgbClr val="39393b"/>
              </a:solidFill>
              <a:latin typeface="Open Sans Light"/>
            </a:endParaRPr>
          </a:p>
          <a:p>
            <a:pPr lvl="2" marL="687960" indent="-228600">
              <a:lnSpc>
                <a:spcPct val="100000"/>
              </a:lnSpc>
              <a:spcBef>
                <a:spcPts val="1199"/>
              </a:spcBef>
              <a:buClr>
                <a:srgbClr val="ea0038"/>
              </a:buClr>
              <a:buFont typeface="Arial"/>
              <a:buChar char="•"/>
            </a:pPr>
            <a:r>
              <a:rPr b="0" lang="en-US" sz="1600" spc="-1" strike="noStrike">
                <a:solidFill>
                  <a:srgbClr val="39393b"/>
                </a:solidFill>
                <a:latin typeface="Open Sans Light"/>
              </a:rPr>
              <a:t>Third level</a:t>
            </a:r>
            <a:endParaRPr b="0" lang="en-US" sz="1600" spc="-1" strike="noStrike">
              <a:solidFill>
                <a:srgbClr val="39393b"/>
              </a:solidFill>
              <a:latin typeface="Open Sans Light"/>
            </a:endParaRPr>
          </a:p>
          <a:p>
            <a:pPr lvl="3" marL="916560" indent="-228600">
              <a:lnSpc>
                <a:spcPct val="100000"/>
              </a:lnSpc>
              <a:spcBef>
                <a:spcPts val="1199"/>
              </a:spcBef>
              <a:buClr>
                <a:srgbClr val="ea0038"/>
              </a:buClr>
              <a:buFont typeface="Arial"/>
              <a:buChar char="–"/>
            </a:pPr>
            <a:r>
              <a:rPr b="0" lang="en-US" sz="1600" spc="-1" strike="noStrike">
                <a:solidFill>
                  <a:srgbClr val="39393b"/>
                </a:solidFill>
                <a:latin typeface="Open Sans Light"/>
              </a:rPr>
              <a:t>Fourth level</a:t>
            </a:r>
            <a:endParaRPr b="0" lang="en-US" sz="1600" spc="-1" strike="noStrike">
              <a:solidFill>
                <a:srgbClr val="39393b"/>
              </a:solidFill>
              <a:latin typeface="Open Sans Light"/>
            </a:endParaRPr>
          </a:p>
          <a:p>
            <a:pPr lvl="4" marL="1145160" indent="-228600">
              <a:lnSpc>
                <a:spcPct val="100000"/>
              </a:lnSpc>
              <a:spcBef>
                <a:spcPts val="1199"/>
              </a:spcBef>
              <a:buClr>
                <a:srgbClr val="ea0038"/>
              </a:buClr>
              <a:buFont typeface="Arial"/>
              <a:buChar char="»"/>
            </a:pPr>
            <a:r>
              <a:rPr b="0" lang="en-US" sz="1600" spc="-1" strike="noStrike">
                <a:solidFill>
                  <a:srgbClr val="39393b"/>
                </a:solidFill>
                <a:latin typeface="Open Sans Light"/>
              </a:rPr>
              <a:t>Fifth level</a:t>
            </a:r>
            <a:endParaRPr b="0" lang="en-US" sz="1600" spc="-1" strike="noStrike">
              <a:solidFill>
                <a:srgbClr val="39393b"/>
              </a:solidFill>
              <a:latin typeface="Open Sans Light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62" r:id="rId3"/>
    <p:sldLayoutId id="2147483663" r:id="rId4"/>
    <p:sldLayoutId id="2147483664" r:id="rId5"/>
    <p:sldLayoutId id="2147483665" r:id="rId6"/>
    <p:sldLayoutId id="2147483666" r:id="rId7"/>
    <p:sldLayoutId id="2147483667" r:id="rId8"/>
    <p:sldLayoutId id="2147483668" r:id="rId9"/>
    <p:sldLayoutId id="2147483669" r:id="rId10"/>
    <p:sldLayoutId id="2147483670" r:id="rId11"/>
    <p:sldLayoutId id="2147483671" r:id="rId12"/>
    <p:sldLayoutId id="2147483672" r:id="rId13"/>
    <p:sldLayoutId id="2147483673" r:id="rId14"/>
  </p:sldLayoutIdLst>
</p:sldMaster>
</file>

<file path=ppt/slideMasters/slideMaster3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2" name="Gruppo 12"/>
          <p:cNvGrpSpPr/>
          <p:nvPr/>
        </p:nvGrpSpPr>
        <p:grpSpPr>
          <a:xfrm>
            <a:off x="7920000" y="6129360"/>
            <a:ext cx="1323000" cy="350280"/>
            <a:chOff x="7920000" y="6129360"/>
            <a:chExt cx="1323000" cy="350280"/>
          </a:xfrm>
        </p:grpSpPr>
        <p:sp>
          <p:nvSpPr>
            <p:cNvPr id="83" name="Rettangolo 17"/>
            <p:cNvSpPr/>
            <p:nvPr/>
          </p:nvSpPr>
          <p:spPr>
            <a:xfrm>
              <a:off x="7920000" y="6129360"/>
              <a:ext cx="1323000" cy="350280"/>
            </a:xfrm>
            <a:prstGeom prst="rect">
              <a:avLst/>
            </a:prstGeom>
            <a:solidFill>
              <a:srgbClr val="c21720"/>
            </a:solidFill>
            <a:ln>
              <a:noFill/>
            </a:ln>
            <a:effectLst>
              <a:outerShdw blurRad="39960" dir="5400000" dist="2304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</p:sp>
        <p:pic>
          <p:nvPicPr>
            <p:cNvPr id="84" name="Immagine 19" descr="logo_zanichelli.png"/>
            <p:cNvPicPr/>
            <p:nvPr/>
          </p:nvPicPr>
          <p:blipFill>
            <a:blip r:embed="rId2"/>
            <a:stretch/>
          </p:blipFill>
          <p:spPr>
            <a:xfrm>
              <a:off x="8001000" y="6187680"/>
              <a:ext cx="971640" cy="233640"/>
            </a:xfrm>
            <a:prstGeom prst="rect">
              <a:avLst/>
            </a:prstGeom>
            <a:ln w="0">
              <a:noFill/>
            </a:ln>
          </p:spPr>
        </p:pic>
      </p:grpSp>
      <p:sp>
        <p:nvSpPr>
          <p:cNvPr id="85" name="PlaceHolder 1"/>
          <p:cNvSpPr>
            <a:spLocks noGrp="1"/>
          </p:cNvSpPr>
          <p:nvPr>
            <p:ph type="title"/>
          </p:nvPr>
        </p:nvSpPr>
        <p:spPr>
          <a:xfrm>
            <a:off x="685440" y="280080"/>
            <a:ext cx="7772040" cy="8172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lnSpc>
                <a:spcPct val="86000"/>
              </a:lnSpc>
              <a:buNone/>
            </a:pPr>
            <a:r>
              <a:rPr b="0" lang="en-US" sz="2800" spc="-55" strike="noStrike">
                <a:solidFill>
                  <a:srgbClr val="39393b"/>
                </a:solidFill>
                <a:latin typeface="Open Sans Light"/>
              </a:rPr>
              <a:t>Click to edit Master title style</a:t>
            </a:r>
            <a:endParaRPr b="0" lang="en-US" sz="2800" spc="-1" strike="noStrike">
              <a:solidFill>
                <a:srgbClr val="39393b"/>
              </a:solidFill>
              <a:latin typeface="Open Sans Light"/>
            </a:endParaRPr>
          </a:p>
        </p:txBody>
      </p:sp>
      <p:sp>
        <p:nvSpPr>
          <p:cNvPr id="86" name="PlaceHolder 2"/>
          <p:cNvSpPr>
            <a:spLocks noGrp="1"/>
          </p:cNvSpPr>
          <p:nvPr>
            <p:ph type="body"/>
          </p:nvPr>
        </p:nvSpPr>
        <p:spPr>
          <a:xfrm>
            <a:off x="685440" y="1219320"/>
            <a:ext cx="7772040" cy="46270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p>
            <a:pPr marL="228600" indent="-228600">
              <a:lnSpc>
                <a:spcPct val="100000"/>
              </a:lnSpc>
              <a:spcBef>
                <a:spcPts val="1199"/>
              </a:spcBef>
              <a:buClr>
                <a:srgbClr val="ea0038"/>
              </a:buClr>
              <a:buFont typeface="Arial"/>
              <a:buChar char="•"/>
            </a:pPr>
            <a:r>
              <a:rPr b="0" lang="en-US" sz="2000" spc="-15" strike="noStrike">
                <a:solidFill>
                  <a:srgbClr val="39393b"/>
                </a:solidFill>
                <a:latin typeface="Open Sans Light"/>
              </a:rPr>
              <a:t>Click to edit Master text styles</a:t>
            </a:r>
            <a:endParaRPr b="0" lang="en-US" sz="2000" spc="-15" strike="noStrike">
              <a:solidFill>
                <a:srgbClr val="39393b"/>
              </a:solidFill>
              <a:latin typeface="Open Sans Light"/>
            </a:endParaRPr>
          </a:p>
          <a:p>
            <a:pPr lvl="1" marL="459360" indent="-230760">
              <a:lnSpc>
                <a:spcPct val="100000"/>
              </a:lnSpc>
              <a:spcBef>
                <a:spcPts val="1199"/>
              </a:spcBef>
              <a:buClr>
                <a:srgbClr val="ea0038"/>
              </a:buClr>
              <a:buFont typeface="Arial"/>
              <a:buChar char="–"/>
            </a:pPr>
            <a:r>
              <a:rPr b="0" lang="en-US" sz="1600" spc="-1" strike="noStrike">
                <a:solidFill>
                  <a:srgbClr val="39393b"/>
                </a:solidFill>
                <a:latin typeface="Open Sans Light"/>
              </a:rPr>
              <a:t>Second level</a:t>
            </a:r>
            <a:endParaRPr b="0" lang="en-US" sz="1600" spc="-1" strike="noStrike">
              <a:solidFill>
                <a:srgbClr val="39393b"/>
              </a:solidFill>
              <a:latin typeface="Open Sans Light"/>
            </a:endParaRPr>
          </a:p>
          <a:p>
            <a:pPr lvl="2" marL="687960" indent="-228600">
              <a:lnSpc>
                <a:spcPct val="100000"/>
              </a:lnSpc>
              <a:spcBef>
                <a:spcPts val="1199"/>
              </a:spcBef>
              <a:buClr>
                <a:srgbClr val="ea0038"/>
              </a:buClr>
              <a:buFont typeface="Arial"/>
              <a:buChar char="•"/>
            </a:pPr>
            <a:r>
              <a:rPr b="0" lang="en-US" sz="1600" spc="-1" strike="noStrike">
                <a:solidFill>
                  <a:srgbClr val="39393b"/>
                </a:solidFill>
                <a:latin typeface="Open Sans Light"/>
              </a:rPr>
              <a:t>Third level</a:t>
            </a:r>
            <a:endParaRPr b="0" lang="en-US" sz="1600" spc="-1" strike="noStrike">
              <a:solidFill>
                <a:srgbClr val="39393b"/>
              </a:solidFill>
              <a:latin typeface="Open Sans Light"/>
            </a:endParaRPr>
          </a:p>
          <a:p>
            <a:pPr lvl="3" marL="916560" indent="-228600">
              <a:lnSpc>
                <a:spcPct val="100000"/>
              </a:lnSpc>
              <a:spcBef>
                <a:spcPts val="1199"/>
              </a:spcBef>
              <a:buClr>
                <a:srgbClr val="ea0038"/>
              </a:buClr>
              <a:buFont typeface="Arial"/>
              <a:buChar char="–"/>
            </a:pPr>
            <a:r>
              <a:rPr b="0" lang="en-US" sz="1600" spc="-1" strike="noStrike">
                <a:solidFill>
                  <a:srgbClr val="39393b"/>
                </a:solidFill>
                <a:latin typeface="Open Sans Light"/>
              </a:rPr>
              <a:t>Fourth level</a:t>
            </a:r>
            <a:endParaRPr b="0" lang="en-US" sz="1600" spc="-1" strike="noStrike">
              <a:solidFill>
                <a:srgbClr val="39393b"/>
              </a:solidFill>
              <a:latin typeface="Open Sans Light"/>
            </a:endParaRPr>
          </a:p>
          <a:p>
            <a:pPr lvl="4" marL="1145160" indent="-228600">
              <a:lnSpc>
                <a:spcPct val="100000"/>
              </a:lnSpc>
              <a:spcBef>
                <a:spcPts val="1199"/>
              </a:spcBef>
              <a:buClr>
                <a:srgbClr val="ea0038"/>
              </a:buClr>
              <a:buFont typeface="Arial"/>
              <a:buChar char="»"/>
            </a:pPr>
            <a:r>
              <a:rPr b="0" lang="en-US" sz="1600" spc="-1" strike="noStrike">
                <a:solidFill>
                  <a:srgbClr val="39393b"/>
                </a:solidFill>
                <a:latin typeface="Open Sans Light"/>
              </a:rPr>
              <a:t>Fifth level</a:t>
            </a:r>
            <a:endParaRPr b="0" lang="en-US" sz="1600" spc="-1" strike="noStrike">
              <a:solidFill>
                <a:srgbClr val="39393b"/>
              </a:solidFill>
              <a:latin typeface="Open Sans Light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  <p:sldLayoutId id="2147483686" r:id="rId14"/>
  </p:sldLayoutIdLst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image" Target="../media/image4.png"/><Relationship Id="rId2" Type="http://schemas.openxmlformats.org/officeDocument/2006/relationships/slideLayout" Target="../slideLayouts/slideLayout1.xml"/>
</Relationships>
</file>

<file path=ppt/slides/_rels/slide10.xml.rels><?xml version="1.0" encoding="UTF-8"?>
<Relationships xmlns="http://schemas.openxmlformats.org/package/2006/relationships"><Relationship Id="rId1" Type="http://schemas.openxmlformats.org/officeDocument/2006/relationships/image" Target="../media/image14.jpeg"/><Relationship Id="rId2" Type="http://schemas.openxmlformats.org/officeDocument/2006/relationships/slideLayout" Target="../slideLayouts/slideLayout1.xml"/>
</Relationships>
</file>

<file path=ppt/slides/_rels/slide11.xml.rels><?xml version="1.0" encoding="UTF-8"?>
<Relationships xmlns="http://schemas.openxmlformats.org/package/2006/relationships"><Relationship Id="rId1" Type="http://schemas.openxmlformats.org/officeDocument/2006/relationships/image" Target="../media/image15.wmf"/><Relationship Id="rId2" Type="http://schemas.openxmlformats.org/officeDocument/2006/relationships/image" Target="../media/image16.png"/><Relationship Id="rId3" Type="http://schemas.openxmlformats.org/officeDocument/2006/relationships/slideLayout" Target="../slideLayouts/slideLayout1.xml"/>
</Relationships>
</file>

<file path=ppt/slides/_rels/slide2.xml.rels><?xml version="1.0" encoding="UTF-8"?>
<Relationships xmlns="http://schemas.openxmlformats.org/package/2006/relationships"><Relationship Id="rId1" Type="http://schemas.openxmlformats.org/officeDocument/2006/relationships/image" Target="../media/image5.png"/><Relationship Id="rId2" Type="http://schemas.openxmlformats.org/officeDocument/2006/relationships/slideLayout" Target="../slideLayouts/slideLayout1.xml"/>
</Relationships>
</file>

<file path=ppt/slides/_rels/slide3.xml.rels><?xml version="1.0" encoding="UTF-8"?>
<Relationships xmlns="http://schemas.openxmlformats.org/package/2006/relationships"><Relationship Id="rId1" Type="http://schemas.openxmlformats.org/officeDocument/2006/relationships/image" Target="../media/image6.png"/><Relationship Id="rId2" Type="http://schemas.openxmlformats.org/officeDocument/2006/relationships/slideLayout" Target="../slideLayouts/slideLayout1.xml"/>
</Relationships>
</file>

<file path=ppt/slides/_rels/slide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
</Relationships>
</file>

<file path=ppt/slides/_rels/slide5.xml.rels><?xml version="1.0" encoding="UTF-8"?>
<Relationships xmlns="http://schemas.openxmlformats.org/package/2006/relationships"><Relationship Id="rId1" Type="http://schemas.openxmlformats.org/officeDocument/2006/relationships/image" Target="../media/image7.wmf"/><Relationship Id="rId2" Type="http://schemas.openxmlformats.org/officeDocument/2006/relationships/image" Target="../media/image8.png"/><Relationship Id="rId3" Type="http://schemas.openxmlformats.org/officeDocument/2006/relationships/image" Target="../media/image9.png"/><Relationship Id="rId4" Type="http://schemas.openxmlformats.org/officeDocument/2006/relationships/slideLayout" Target="../slideLayouts/slideLayout1.xml"/>
</Relationships>
</file>

<file path=ppt/slides/_rels/slide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
</Relationships>
</file>

<file path=ppt/slides/_rels/slide7.xml.rels><?xml version="1.0" encoding="UTF-8"?>
<Relationships xmlns="http://schemas.openxmlformats.org/package/2006/relationships"><Relationship Id="rId1" Type="http://schemas.openxmlformats.org/officeDocument/2006/relationships/image" Target="../media/image10.jpeg"/><Relationship Id="rId2" Type="http://schemas.openxmlformats.org/officeDocument/2006/relationships/slideLayout" Target="../slideLayouts/slideLayout1.xml"/>
</Relationships>
</file>

<file path=ppt/slides/_rels/slide8.xml.rels><?xml version="1.0" encoding="UTF-8"?>
<Relationships xmlns="http://schemas.openxmlformats.org/package/2006/relationships"><Relationship Id="rId1" Type="http://schemas.openxmlformats.org/officeDocument/2006/relationships/image" Target="../media/image11.png"/><Relationship Id="rId2" Type="http://schemas.openxmlformats.org/officeDocument/2006/relationships/slideLayout" Target="../slideLayouts/slideLayout1.xml"/>
</Relationships>
</file>

<file path=ppt/slides/_rels/slide9.xml.rels><?xml version="1.0" encoding="UTF-8"?>
<Relationships xmlns="http://schemas.openxmlformats.org/package/2006/relationships"><Relationship Id="rId1" Type="http://schemas.openxmlformats.org/officeDocument/2006/relationships/image" Target="../media/image12.wmf"/><Relationship Id="rId2" Type="http://schemas.openxmlformats.org/officeDocument/2006/relationships/image" Target="../media/image13.png"/><Relationship Id="rId3" Type="http://schemas.openxmlformats.org/officeDocument/2006/relationships/slideLayout" Target="../slideLayouts/slideLayout1.xml"/>
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"/>
          <p:cNvSpPr txBox="1"/>
          <p:nvPr/>
        </p:nvSpPr>
        <p:spPr>
          <a:xfrm>
            <a:off x="457200" y="274680"/>
            <a:ext cx="8229600" cy="114300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it-IT" sz="4400" spc="-1" strike="noStrike">
                <a:solidFill>
                  <a:srgbClr val="10253f"/>
                </a:solidFill>
                <a:latin typeface="Calibri"/>
              </a:rPr>
              <a:t>Le costanti di un testo narrativo</a:t>
            </a:r>
            <a:endParaRPr b="0" lang="it-IT" sz="4400" spc="-1" strike="noStrike">
              <a:solidFill>
                <a:srgbClr val="000000"/>
              </a:solidFill>
              <a:latin typeface="Calibri"/>
            </a:endParaRPr>
          </a:p>
        </p:txBody>
      </p:sp>
      <p:pic>
        <p:nvPicPr>
          <p:cNvPr id="124" name="" descr=""/>
          <p:cNvPicPr/>
          <p:nvPr/>
        </p:nvPicPr>
        <p:blipFill>
          <a:blip r:embed="rId1"/>
          <a:stretch/>
        </p:blipFill>
        <p:spPr>
          <a:xfrm>
            <a:off x="2520000" y="1800000"/>
            <a:ext cx="4053600" cy="3543120"/>
          </a:xfrm>
          <a:prstGeom prst="rect">
            <a:avLst/>
          </a:prstGeom>
          <a:ln w="0">
            <a:noFill/>
          </a:ln>
        </p:spPr>
      </p:pic>
      <p:sp>
        <p:nvSpPr>
          <p:cNvPr id="125" name=""/>
          <p:cNvSpPr txBox="1"/>
          <p:nvPr/>
        </p:nvSpPr>
        <p:spPr>
          <a:xfrm>
            <a:off x="1800000" y="5760000"/>
            <a:ext cx="5760000" cy="36468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t">
            <a:noAutofit/>
          </a:bodyPr>
          <a:p>
            <a:r>
              <a:rPr b="0" lang="it-IT" sz="1800" spc="-1" strike="noStrike">
                <a:solidFill>
                  <a:srgbClr val="000000"/>
                </a:solidFill>
                <a:latin typeface="Calibri"/>
              </a:rPr>
              <a:t>Suggerimenti per la comprensione e la scrittura di racconti</a:t>
            </a:r>
            <a:endParaRPr b="0" lang="it-IT" sz="18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5" name="Picture 5" descr="https://unibiblog.files.wordpress.com/2012/05/audiolibro1.jpg?w=150"/>
          <p:cNvPicPr/>
          <p:nvPr/>
        </p:nvPicPr>
        <p:blipFill>
          <a:blip r:embed="rId1"/>
          <a:stretch/>
        </p:blipFill>
        <p:spPr>
          <a:xfrm>
            <a:off x="7534440" y="5229360"/>
            <a:ext cx="1428480" cy="1361880"/>
          </a:xfrm>
          <a:prstGeom prst="rect">
            <a:avLst/>
          </a:prstGeom>
          <a:ln w="0">
            <a:noFill/>
          </a:ln>
        </p:spPr>
      </p:pic>
      <p:sp>
        <p:nvSpPr>
          <p:cNvPr id="186" name="PlaceHolder 1"/>
          <p:cNvSpPr>
            <a:spLocks noGrp="1"/>
          </p:cNvSpPr>
          <p:nvPr>
            <p:ph type="title"/>
          </p:nvPr>
        </p:nvSpPr>
        <p:spPr>
          <a:xfrm>
            <a:off x="19080" y="75960"/>
            <a:ext cx="8229600" cy="114300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it-IT" sz="4400" spc="-1" strike="noStrike">
                <a:solidFill>
                  <a:srgbClr val="17375e"/>
                </a:solidFill>
                <a:latin typeface="Comic Sans MS"/>
              </a:rPr>
              <a:t>Il tempo</a:t>
            </a:r>
            <a:endParaRPr b="0" lang="it-IT" sz="44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87" name="CasellaDiTesto 1"/>
          <p:cNvSpPr/>
          <p:nvPr/>
        </p:nvSpPr>
        <p:spPr>
          <a:xfrm>
            <a:off x="419040" y="1219320"/>
            <a:ext cx="7829640" cy="435996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it-IT" sz="2800" spc="-1" strike="noStrike">
                <a:solidFill>
                  <a:srgbClr val="000000"/>
                </a:solidFill>
                <a:latin typeface="Calibri"/>
              </a:rPr>
              <a:t>Le vicende narrate hanno una loro</a:t>
            </a:r>
            <a:r>
              <a:rPr b="1" lang="it-IT" sz="2800" spc="-1" strike="noStrike">
                <a:solidFill>
                  <a:srgbClr val="1f497d"/>
                </a:solidFill>
                <a:latin typeface="Calibri"/>
              </a:rPr>
              <a:t> </a:t>
            </a:r>
            <a:r>
              <a:rPr b="1" lang="it-IT" sz="2800" spc="-1" strike="noStrike">
                <a:solidFill>
                  <a:srgbClr val="10253f"/>
                </a:solidFill>
                <a:latin typeface="Calibri"/>
              </a:rPr>
              <a:t>durata</a:t>
            </a:r>
            <a:r>
              <a:rPr b="1" lang="it-IT" sz="2800" spc="-1" strike="noStrike">
                <a:solidFill>
                  <a:srgbClr val="1f497d"/>
                </a:solidFill>
                <a:latin typeface="Calibri"/>
              </a:rPr>
              <a:t> </a:t>
            </a:r>
            <a:r>
              <a:rPr b="0" lang="it-IT" sz="2800" spc="-1" strike="noStrike">
                <a:solidFill>
                  <a:srgbClr val="000000"/>
                </a:solidFill>
                <a:latin typeface="Calibri"/>
              </a:rPr>
              <a:t>e si svolgono in una determinata epoca o  </a:t>
            </a:r>
            <a:r>
              <a:rPr b="1" lang="it-IT" sz="2800" spc="-1" strike="noStrike">
                <a:solidFill>
                  <a:srgbClr val="10253f"/>
                </a:solidFill>
                <a:latin typeface="Calibri"/>
              </a:rPr>
              <a:t>contesto</a:t>
            </a:r>
            <a:endParaRPr b="0" lang="it-IT" sz="2800" spc="-1" strike="noStrike">
              <a:solidFill>
                <a:srgbClr val="000000"/>
              </a:solidFill>
              <a:latin typeface="Calibri"/>
            </a:endParaRPr>
          </a:p>
          <a:p>
            <a:pPr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it-IT" sz="2800" spc="-1" strike="noStrike">
              <a:solidFill>
                <a:srgbClr val="000000"/>
              </a:solidFill>
              <a:latin typeface="Calibri"/>
            </a:endParaRPr>
          </a:p>
          <a:p>
            <a:pPr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it-IT" sz="2800" spc="-1" strike="noStrike">
                <a:solidFill>
                  <a:srgbClr val="000000"/>
                </a:solidFill>
                <a:latin typeface="Calibri"/>
              </a:rPr>
              <a:t>Pause, Disgressioni, sintesi e omissioni o elissi possono accelerare o rallentare il</a:t>
            </a:r>
            <a:r>
              <a:rPr b="1" lang="it-IT" sz="2800" spc="-1" strike="noStrike">
                <a:solidFill>
                  <a:srgbClr val="1f497d"/>
                </a:solidFill>
                <a:latin typeface="Calibri"/>
              </a:rPr>
              <a:t> </a:t>
            </a:r>
            <a:r>
              <a:rPr b="1" lang="it-IT" sz="2800" spc="-1" strike="noStrike">
                <a:solidFill>
                  <a:srgbClr val="10253f"/>
                </a:solidFill>
                <a:latin typeface="Calibri"/>
              </a:rPr>
              <a:t>ritmo</a:t>
            </a:r>
            <a:r>
              <a:rPr b="1" lang="it-IT" sz="2800" spc="-1" strike="noStrike">
                <a:solidFill>
                  <a:srgbClr val="1f497d"/>
                </a:solidFill>
                <a:latin typeface="Calibri"/>
              </a:rPr>
              <a:t> </a:t>
            </a:r>
            <a:r>
              <a:rPr b="0" lang="it-IT" sz="2800" spc="-1" strike="noStrike">
                <a:solidFill>
                  <a:srgbClr val="000000"/>
                </a:solidFill>
                <a:latin typeface="Calibri"/>
              </a:rPr>
              <a:t>del discorso</a:t>
            </a:r>
            <a:endParaRPr b="0" lang="it-IT" sz="2800" spc="-1" strike="noStrike">
              <a:solidFill>
                <a:srgbClr val="000000"/>
              </a:solidFill>
              <a:latin typeface="Calibri"/>
            </a:endParaRPr>
          </a:p>
          <a:p>
            <a:pPr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it-IT" sz="2800" spc="-1" strike="noStrike">
              <a:solidFill>
                <a:srgbClr val="000000"/>
              </a:solidFill>
              <a:latin typeface="Calibri"/>
            </a:endParaRPr>
          </a:p>
          <a:p>
            <a:pPr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it-IT" sz="2800" spc="-1" strike="noStrike">
                <a:solidFill>
                  <a:srgbClr val="000000"/>
                </a:solidFill>
                <a:latin typeface="Calibri"/>
              </a:rPr>
              <a:t>Il flashback fa un salto indietro nel tempo e si chiama </a:t>
            </a:r>
            <a:r>
              <a:rPr b="1" lang="it-IT" sz="2800" spc="-1" strike="noStrike">
                <a:solidFill>
                  <a:srgbClr val="10253f"/>
                </a:solidFill>
                <a:latin typeface="Calibri"/>
              </a:rPr>
              <a:t>analessi</a:t>
            </a:r>
            <a:endParaRPr b="0" lang="it-IT" sz="2800" spc="-1" strike="noStrike">
              <a:solidFill>
                <a:srgbClr val="000000"/>
              </a:solidFill>
              <a:latin typeface="Calibri"/>
            </a:endParaRPr>
          </a:p>
          <a:p>
            <a:pPr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it-IT" sz="2800" spc="-1" strike="noStrike">
              <a:solidFill>
                <a:srgbClr val="000000"/>
              </a:solidFill>
              <a:latin typeface="Calibri"/>
            </a:endParaRPr>
          </a:p>
          <a:p>
            <a:pPr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it-IT" sz="2800" spc="-1" strike="noStrike">
                <a:solidFill>
                  <a:srgbClr val="000000"/>
                </a:solidFill>
                <a:latin typeface="Calibri"/>
              </a:rPr>
              <a:t>Un salto in avanti o anticipazione si chiama </a:t>
            </a:r>
            <a:r>
              <a:rPr b="1" lang="it-IT" sz="2800" spc="-1" strike="noStrike">
                <a:solidFill>
                  <a:srgbClr val="10253f"/>
                </a:solidFill>
                <a:latin typeface="Calibri"/>
              </a:rPr>
              <a:t>prolessi</a:t>
            </a:r>
            <a:endParaRPr b="0" lang="it-IT" sz="28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8" name="Picture 2" descr=""/>
          <p:cNvPicPr/>
          <p:nvPr/>
        </p:nvPicPr>
        <p:blipFill>
          <a:blip r:embed="rId1"/>
          <a:stretch/>
        </p:blipFill>
        <p:spPr>
          <a:xfrm>
            <a:off x="324000" y="1111320"/>
            <a:ext cx="7488000" cy="4118040"/>
          </a:xfrm>
          <a:prstGeom prst="rect">
            <a:avLst/>
          </a:prstGeom>
          <a:ln w="0">
            <a:noFill/>
          </a:ln>
        </p:spPr>
      </p:pic>
      <p:sp>
        <p:nvSpPr>
          <p:cNvPr id="189" name="PlaceHolder 1"/>
          <p:cNvSpPr>
            <a:spLocks noGrp="1"/>
          </p:cNvSpPr>
          <p:nvPr>
            <p:ph type="title"/>
          </p:nvPr>
        </p:nvSpPr>
        <p:spPr>
          <a:xfrm>
            <a:off x="2987640" y="189000"/>
            <a:ext cx="3106800" cy="92232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it-IT" sz="4400" spc="-1" strike="noStrike">
                <a:solidFill>
                  <a:srgbClr val="17375e"/>
                </a:solidFill>
                <a:latin typeface="Comic Sans MS"/>
              </a:rPr>
              <a:t>Lo spazio</a:t>
            </a:r>
            <a:endParaRPr b="0" lang="it-IT" sz="44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90" name="CasellaDiTesto 1"/>
          <p:cNvSpPr/>
          <p:nvPr/>
        </p:nvSpPr>
        <p:spPr>
          <a:xfrm>
            <a:off x="468360" y="5229360"/>
            <a:ext cx="8362800" cy="137376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it-IT" sz="2800" spc="-1" strike="noStrike">
                <a:solidFill>
                  <a:srgbClr val="10253f"/>
                </a:solidFill>
                <a:latin typeface="Calibri"/>
              </a:rPr>
              <a:t>Nella descrizione di un luogo bisogna sempre procedere con un ordine in modo da permettere al lettore di visualizzare l’ambiente descritto</a:t>
            </a:r>
            <a:endParaRPr b="0" lang="it-IT" sz="2800" spc="-1" strike="noStrike">
              <a:solidFill>
                <a:srgbClr val="000000"/>
              </a:solidFill>
              <a:latin typeface="Calibri"/>
            </a:endParaRPr>
          </a:p>
        </p:txBody>
      </p:sp>
      <p:pic>
        <p:nvPicPr>
          <p:cNvPr id="191" name="Immagine 2" descr=""/>
          <p:cNvPicPr/>
          <p:nvPr/>
        </p:nvPicPr>
        <p:blipFill>
          <a:blip r:embed="rId2"/>
          <a:stretch/>
        </p:blipFill>
        <p:spPr>
          <a:xfrm>
            <a:off x="4788000" y="1932120"/>
            <a:ext cx="4754520" cy="356220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PlaceHolder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8229600" cy="114300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it-IT" sz="4400" spc="-1" strike="noStrike">
                <a:solidFill>
                  <a:srgbClr val="10253f"/>
                </a:solidFill>
                <a:latin typeface="Calibri"/>
              </a:rPr>
              <a:t>Tema e scopo di un racconto</a:t>
            </a:r>
            <a:endParaRPr b="0" lang="it-IT" sz="44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27" name=""/>
          <p:cNvSpPr txBox="1"/>
          <p:nvPr/>
        </p:nvSpPr>
        <p:spPr>
          <a:xfrm>
            <a:off x="457200" y="1599840"/>
            <a:ext cx="8229600" cy="3700440"/>
          </a:xfrm>
          <a:prstGeom prst="rect">
            <a:avLst/>
          </a:prstGeom>
          <a:noFill/>
          <a:ln w="0">
            <a:noFill/>
          </a:ln>
        </p:spPr>
        <p:txBody>
          <a:bodyPr anchor="t">
            <a:normAutofit/>
          </a:bodyPr>
          <a:p>
            <a:pPr marL="343080" indent="-343080">
              <a:spcBef>
                <a:spcPts val="799"/>
              </a:spcBef>
              <a:buClr>
                <a:srgbClr val="10253f"/>
              </a:buClr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it-IT" sz="3200" spc="-1" strike="noStrike">
                <a:solidFill>
                  <a:srgbClr val="10253f"/>
                </a:solidFill>
                <a:latin typeface="Calibri"/>
              </a:rPr>
              <a:t>Tema</a:t>
            </a:r>
            <a:r>
              <a:rPr b="0" lang="it-IT" sz="3200" spc="-1" strike="noStrike">
                <a:solidFill>
                  <a:srgbClr val="10253f"/>
                </a:solidFill>
                <a:latin typeface="Calibri"/>
              </a:rPr>
              <a:t> è l’argomento o le idee principali attorno alle quali ruotano tutti gli avvenimenti -&gt; parole chiave</a:t>
            </a:r>
            <a:endParaRPr b="0" lang="it-IT" sz="3200" spc="-1" strike="noStrike">
              <a:solidFill>
                <a:srgbClr val="000000"/>
              </a:solidFill>
              <a:latin typeface="Calibri"/>
            </a:endParaRPr>
          </a:p>
          <a:p>
            <a:pPr marL="343080" indent="-343080">
              <a:spcBef>
                <a:spcPts val="799"/>
              </a:spcBef>
              <a:buClr>
                <a:srgbClr val="10253f"/>
              </a:buClr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it-IT" sz="3200" spc="-1" strike="noStrike">
              <a:solidFill>
                <a:srgbClr val="000000"/>
              </a:solidFill>
              <a:latin typeface="Calibri"/>
            </a:endParaRPr>
          </a:p>
          <a:p>
            <a:pPr marL="343080" indent="-343080">
              <a:spcBef>
                <a:spcPts val="799"/>
              </a:spcBef>
              <a:buClr>
                <a:srgbClr val="10253f"/>
              </a:buClr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it-IT" sz="3200" spc="-1" strike="noStrike">
                <a:solidFill>
                  <a:srgbClr val="10253f"/>
                </a:solidFill>
                <a:latin typeface="Calibri"/>
              </a:rPr>
              <a:t>Scopo: </a:t>
            </a:r>
            <a:r>
              <a:rPr b="0" lang="it-IT" sz="3200" spc="-1" strike="noStrike">
                <a:solidFill>
                  <a:srgbClr val="10253f"/>
                </a:solidFill>
                <a:latin typeface="Calibri"/>
              </a:rPr>
              <a:t>divertire, informare, istruire, emozionare, far riflettere</a:t>
            </a:r>
            <a:endParaRPr b="0" lang="it-IT" sz="3200" spc="-1" strike="noStrike">
              <a:solidFill>
                <a:srgbClr val="000000"/>
              </a:solidFill>
              <a:latin typeface="Calibri"/>
            </a:endParaRPr>
          </a:p>
          <a:p>
            <a:pPr marL="343080" indent="-343080">
              <a:spcBef>
                <a:spcPts val="799"/>
              </a:spcBef>
              <a:buClr>
                <a:srgbClr val="000000"/>
              </a:buClr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it-IT" sz="3200" spc="-1" strike="noStrike">
              <a:solidFill>
                <a:srgbClr val="000000"/>
              </a:solidFill>
              <a:latin typeface="Calibri"/>
            </a:endParaRPr>
          </a:p>
          <a:p>
            <a:pPr marL="343080" indent="-343080">
              <a:spcBef>
                <a:spcPts val="799"/>
              </a:spcBef>
              <a:buClr>
                <a:srgbClr val="000000"/>
              </a:buClr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it-IT" sz="3200" spc="-1" strike="noStrike">
              <a:solidFill>
                <a:srgbClr val="000000"/>
              </a:solidFill>
              <a:latin typeface="Calibri"/>
            </a:endParaRPr>
          </a:p>
        </p:txBody>
      </p:sp>
      <p:pic>
        <p:nvPicPr>
          <p:cNvPr id="128" name="Immagine 4" descr=""/>
          <p:cNvPicPr/>
          <p:nvPr/>
        </p:nvPicPr>
        <p:blipFill>
          <a:blip r:embed="rId1"/>
          <a:stretch/>
        </p:blipFill>
        <p:spPr>
          <a:xfrm>
            <a:off x="6659640" y="4797360"/>
            <a:ext cx="1939680" cy="177336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PlaceHolder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8229600" cy="114300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it-IT" sz="4400" spc="-1" strike="noStrike">
                <a:solidFill>
                  <a:srgbClr val="17375e"/>
                </a:solidFill>
                <a:latin typeface="Comic Sans MS"/>
              </a:rPr>
              <a:t>I personaggi</a:t>
            </a:r>
            <a:endParaRPr b="0" lang="it-IT" sz="44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30" name=""/>
          <p:cNvSpPr txBox="1"/>
          <p:nvPr/>
        </p:nvSpPr>
        <p:spPr>
          <a:xfrm>
            <a:off x="457200" y="1600200"/>
            <a:ext cx="8229600" cy="4525920"/>
          </a:xfrm>
          <a:prstGeom prst="rect">
            <a:avLst/>
          </a:prstGeom>
          <a:noFill/>
          <a:ln w="0">
            <a:noFill/>
          </a:ln>
        </p:spPr>
        <p:txBody>
          <a:bodyPr anchor="t">
            <a:normAutofit/>
          </a:bodyPr>
          <a:p>
            <a:pPr marL="343080" indent="-343080">
              <a:spcBef>
                <a:spcPts val="799"/>
              </a:spcBef>
              <a:buClr>
                <a:srgbClr val="10253f"/>
              </a:buClr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it-IT" sz="3200" spc="-1" strike="noStrike">
                <a:solidFill>
                  <a:srgbClr val="10253f"/>
                </a:solidFill>
                <a:latin typeface="Calibri"/>
              </a:rPr>
              <a:t>Protagonista</a:t>
            </a:r>
            <a:r>
              <a:rPr b="0" lang="it-IT" sz="3200" spc="-1" strike="noStrike">
                <a:solidFill>
                  <a:srgbClr val="000000"/>
                </a:solidFill>
                <a:latin typeface="Calibri"/>
              </a:rPr>
              <a:t> della vicenda</a:t>
            </a:r>
            <a:endParaRPr b="0" lang="it-IT" sz="3200" spc="-1" strike="noStrike">
              <a:solidFill>
                <a:srgbClr val="000000"/>
              </a:solidFill>
              <a:latin typeface="Calibri"/>
            </a:endParaRPr>
          </a:p>
          <a:p>
            <a:pPr marL="343080" indent="-343080">
              <a:spcBef>
                <a:spcPts val="799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it-IT" sz="3200" spc="-1" strike="noStrike">
              <a:solidFill>
                <a:srgbClr val="000000"/>
              </a:solidFill>
              <a:latin typeface="Calibri"/>
            </a:endParaRPr>
          </a:p>
          <a:p>
            <a:pPr marL="343080" indent="-343080">
              <a:spcBef>
                <a:spcPts val="799"/>
              </a:spcBef>
              <a:buClr>
                <a:srgbClr val="10253f"/>
              </a:buClr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it-IT" sz="3200" spc="-1" strike="noStrike">
                <a:solidFill>
                  <a:srgbClr val="10253f"/>
                </a:solidFill>
                <a:latin typeface="Calibri"/>
              </a:rPr>
              <a:t>Antagonista</a:t>
            </a:r>
            <a:r>
              <a:rPr b="0" lang="it-IT" sz="3200" spc="-1" strike="noStrike">
                <a:solidFill>
                  <a:srgbClr val="000000"/>
                </a:solidFill>
                <a:latin typeface="Calibri"/>
              </a:rPr>
              <a:t> del protagonista</a:t>
            </a:r>
            <a:endParaRPr b="0" lang="it-IT" sz="3200" spc="-1" strike="noStrike">
              <a:solidFill>
                <a:srgbClr val="000000"/>
              </a:solidFill>
              <a:latin typeface="Calibri"/>
            </a:endParaRPr>
          </a:p>
          <a:p>
            <a:pPr marL="343080" indent="-343080">
              <a:spcBef>
                <a:spcPts val="799"/>
              </a:spcBef>
              <a:buClr>
                <a:srgbClr val="000000"/>
              </a:buClr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it-IT" sz="3200" spc="-1" strike="noStrike">
              <a:solidFill>
                <a:srgbClr val="000000"/>
              </a:solidFill>
              <a:latin typeface="Calibri"/>
            </a:endParaRPr>
          </a:p>
          <a:p>
            <a:pPr marL="343080" indent="-343080">
              <a:spcBef>
                <a:spcPts val="799"/>
              </a:spcBef>
              <a:buClr>
                <a:srgbClr val="10253f"/>
              </a:buClr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it-IT" sz="3200" spc="-1" strike="noStrike">
                <a:solidFill>
                  <a:srgbClr val="10253f"/>
                </a:solidFill>
                <a:latin typeface="Calibri"/>
              </a:rPr>
              <a:t>Aiutante </a:t>
            </a:r>
            <a:r>
              <a:rPr b="0" lang="it-IT" sz="3200" spc="-1" strike="noStrike">
                <a:solidFill>
                  <a:srgbClr val="000000"/>
                </a:solidFill>
                <a:latin typeface="Calibri"/>
              </a:rPr>
              <a:t>del protagonista o dell’antagonista</a:t>
            </a:r>
            <a:endParaRPr b="0" lang="it-IT" sz="3200" spc="-1" strike="noStrike">
              <a:solidFill>
                <a:srgbClr val="000000"/>
              </a:solidFill>
              <a:latin typeface="Calibri"/>
            </a:endParaRPr>
          </a:p>
          <a:p>
            <a:pPr marL="343080" indent="-343080">
              <a:spcBef>
                <a:spcPts val="799"/>
              </a:spcBef>
              <a:buClr>
                <a:srgbClr val="000000"/>
              </a:buClr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it-IT" sz="3200" spc="-1" strike="noStrike">
              <a:solidFill>
                <a:srgbClr val="000000"/>
              </a:solidFill>
              <a:latin typeface="Calibri"/>
            </a:endParaRPr>
          </a:p>
          <a:p>
            <a:pPr marL="343080" indent="-343080">
              <a:spcBef>
                <a:spcPts val="799"/>
              </a:spcBef>
              <a:buClr>
                <a:srgbClr val="10253f"/>
              </a:buClr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it-IT" sz="3200" spc="-1" strike="noStrike">
                <a:solidFill>
                  <a:srgbClr val="10253f"/>
                </a:solidFill>
                <a:latin typeface="Calibri"/>
              </a:rPr>
              <a:t>Personaggi secondari</a:t>
            </a:r>
            <a:endParaRPr b="0" lang="it-IT" sz="3200" spc="-1" strike="noStrike">
              <a:solidFill>
                <a:srgbClr val="000000"/>
              </a:solidFill>
              <a:latin typeface="Calibri"/>
            </a:endParaRPr>
          </a:p>
        </p:txBody>
      </p:sp>
      <p:pic>
        <p:nvPicPr>
          <p:cNvPr id="131" name="Immagine 2" descr=""/>
          <p:cNvPicPr/>
          <p:nvPr/>
        </p:nvPicPr>
        <p:blipFill>
          <a:blip r:embed="rId1"/>
          <a:stretch/>
        </p:blipFill>
        <p:spPr>
          <a:xfrm>
            <a:off x="5076720" y="4486320"/>
            <a:ext cx="3378240" cy="206208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416800" cy="92232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it-IT" sz="4400" spc="-1" strike="noStrike">
                <a:solidFill>
                  <a:srgbClr val="17375e"/>
                </a:solidFill>
                <a:latin typeface="Comic Sans MS"/>
              </a:rPr>
              <a:t>La struttura</a:t>
            </a:r>
            <a:endParaRPr b="0" lang="it-IT" sz="44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33" name="Rettangolo 3"/>
          <p:cNvSpPr/>
          <p:nvPr/>
        </p:nvSpPr>
        <p:spPr>
          <a:xfrm>
            <a:off x="425520" y="1530720"/>
            <a:ext cx="8569080" cy="5185080"/>
          </a:xfrm>
          <a:prstGeom prst="rect">
            <a:avLst/>
          </a:prstGeom>
          <a:noFill/>
          <a:ln w="25560">
            <a:solidFill>
              <a:srgbClr val="17375e"/>
            </a:solidFill>
            <a:miter/>
          </a:ln>
        </p:spPr>
        <p:style>
          <a:lnRef idx="0"/>
          <a:fillRef idx="0"/>
          <a:effectRef idx="0"/>
          <a:fontRef idx="minor"/>
        </p:style>
      </p:sp>
      <p:sp>
        <p:nvSpPr>
          <p:cNvPr id="134" name="Connettore 1 5"/>
          <p:cNvSpPr/>
          <p:nvPr/>
        </p:nvSpPr>
        <p:spPr>
          <a:xfrm>
            <a:off x="324000" y="2421000"/>
            <a:ext cx="8569080" cy="0"/>
          </a:xfrm>
          <a:prstGeom prst="line">
            <a:avLst/>
          </a:prstGeom>
          <a:ln w="31680">
            <a:solidFill>
              <a:srgbClr val="17375e"/>
            </a:solidFill>
            <a:miter/>
          </a:ln>
        </p:spPr>
        <p:style>
          <a:lnRef idx="0"/>
          <a:fillRef idx="0"/>
          <a:effectRef idx="0"/>
          <a:fontRef idx="minor"/>
        </p:style>
      </p:sp>
      <p:sp>
        <p:nvSpPr>
          <p:cNvPr id="135" name="Connettore 1 7"/>
          <p:cNvSpPr/>
          <p:nvPr/>
        </p:nvSpPr>
        <p:spPr>
          <a:xfrm>
            <a:off x="324000" y="5229360"/>
            <a:ext cx="8569080" cy="0"/>
          </a:xfrm>
          <a:prstGeom prst="line">
            <a:avLst/>
          </a:prstGeom>
          <a:ln w="31680">
            <a:solidFill>
              <a:srgbClr val="17375e"/>
            </a:solidFill>
            <a:miter/>
          </a:ln>
        </p:spPr>
        <p:style>
          <a:lnRef idx="0"/>
          <a:fillRef idx="0"/>
          <a:effectRef idx="0"/>
          <a:fontRef idx="minor"/>
        </p:style>
      </p:sp>
      <p:sp>
        <p:nvSpPr>
          <p:cNvPr id="136" name=""/>
          <p:cNvSpPr txBox="1"/>
          <p:nvPr/>
        </p:nvSpPr>
        <p:spPr>
          <a:xfrm>
            <a:off x="1980000" y="1584360"/>
            <a:ext cx="6995880" cy="4895640"/>
          </a:xfrm>
          <a:prstGeom prst="rect">
            <a:avLst/>
          </a:prstGeom>
          <a:noFill/>
          <a:ln w="0">
            <a:noFill/>
          </a:ln>
        </p:spPr>
        <p:txBody>
          <a:bodyPr anchor="t">
            <a:normAutofit fontScale="82000"/>
          </a:bodyPr>
          <a:p>
            <a:pPr>
              <a:lnSpc>
                <a:spcPct val="100000"/>
              </a:lnSpc>
              <a:spcBef>
                <a:spcPts val="1749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it-IT" sz="2800" spc="-1" strike="noStrike">
                <a:solidFill>
                  <a:srgbClr val="ff0000"/>
                </a:solidFill>
                <a:latin typeface="Comic Sans MS"/>
                <a:ea typeface="Arial"/>
              </a:rPr>
              <a:t>Situazione iniziale</a:t>
            </a:r>
            <a:r>
              <a:rPr b="1" lang="it-IT" sz="2800" spc="-1" strike="noStrike">
                <a:solidFill>
                  <a:srgbClr val="000000"/>
                </a:solidFill>
                <a:latin typeface="Comic Sans MS"/>
                <a:ea typeface="Arial"/>
              </a:rPr>
              <a:t> </a:t>
            </a:r>
            <a:r>
              <a:rPr b="0" lang="it-IT" sz="2800" spc="-1" strike="noStrike">
                <a:solidFill>
                  <a:srgbClr val="000000"/>
                </a:solidFill>
                <a:latin typeface="Comic Sans MS"/>
                <a:ea typeface="Arial"/>
              </a:rPr>
              <a:t>in cui si introduce la condizione dei personaggi ( </a:t>
            </a:r>
            <a:r>
              <a:rPr b="1" lang="it-IT" sz="2800" spc="-1" strike="noStrike">
                <a:solidFill>
                  <a:srgbClr val="17375e"/>
                </a:solidFill>
                <a:latin typeface="Comic Sans MS"/>
                <a:ea typeface="Arial"/>
              </a:rPr>
              <a:t>antefatti</a:t>
            </a:r>
            <a:r>
              <a:rPr b="0" lang="it-IT" sz="2800" spc="-1" strike="noStrike">
                <a:solidFill>
                  <a:srgbClr val="000000"/>
                </a:solidFill>
                <a:latin typeface="Comic Sans MS"/>
                <a:ea typeface="Arial"/>
              </a:rPr>
              <a:t>);</a:t>
            </a:r>
            <a:endParaRPr b="0" lang="it-IT" sz="2800" spc="-1" strike="noStrike">
              <a:solidFill>
                <a:srgbClr val="000000"/>
              </a:solidFill>
              <a:latin typeface="Calibri"/>
            </a:endParaRPr>
          </a:p>
          <a:p>
            <a:pPr>
              <a:lnSpc>
                <a:spcPct val="100000"/>
              </a:lnSpc>
              <a:spcBef>
                <a:spcPts val="1500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it-IT" sz="2400" spc="-1" strike="noStrike">
                <a:solidFill>
                  <a:srgbClr val="ff0000"/>
                </a:solidFill>
                <a:latin typeface="Comic Sans MS"/>
                <a:ea typeface="Arial"/>
              </a:rPr>
              <a:t>Esordio</a:t>
            </a:r>
            <a:r>
              <a:rPr b="0" lang="it-IT" sz="2400" spc="-1" strike="noStrike">
                <a:solidFill>
                  <a:srgbClr val="000000"/>
                </a:solidFill>
                <a:latin typeface="Comic Sans MS"/>
                <a:ea typeface="Arial"/>
              </a:rPr>
              <a:t> ovvero l’avvenimento che mette in moto la vicenda;( </a:t>
            </a:r>
            <a:r>
              <a:rPr b="1" lang="it-IT" sz="2400" spc="-1" strike="noStrike">
                <a:solidFill>
                  <a:srgbClr val="17375e"/>
                </a:solidFill>
                <a:latin typeface="Comic Sans MS"/>
                <a:ea typeface="Arial"/>
              </a:rPr>
              <a:t>rottura dell’equilibro</a:t>
            </a:r>
            <a:r>
              <a:rPr b="0" lang="it-IT" sz="2400" spc="-1" strike="noStrike">
                <a:solidFill>
                  <a:srgbClr val="000000"/>
                </a:solidFill>
                <a:latin typeface="Comic Sans MS"/>
                <a:ea typeface="Arial"/>
              </a:rPr>
              <a:t>);</a:t>
            </a:r>
            <a:endParaRPr b="0" lang="it-IT" sz="2400" spc="-1" strike="noStrike">
              <a:solidFill>
                <a:srgbClr val="000000"/>
              </a:solidFill>
              <a:latin typeface="Calibri"/>
            </a:endParaRPr>
          </a:p>
          <a:p>
            <a:pPr>
              <a:lnSpc>
                <a:spcPct val="100000"/>
              </a:lnSpc>
              <a:spcBef>
                <a:spcPts val="1500"/>
              </a:spcBef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it-IT" sz="2400" spc="-1" strike="noStrike">
                <a:solidFill>
                  <a:srgbClr val="ff0000"/>
                </a:solidFill>
                <a:latin typeface="Comic Sans MS"/>
                <a:ea typeface="Arial"/>
              </a:rPr>
              <a:t>Sviluppo-sequenze</a:t>
            </a:r>
            <a:r>
              <a:rPr b="0" lang="it-IT" sz="2400" spc="-1" strike="noStrike">
                <a:solidFill>
                  <a:srgbClr val="ff0000"/>
                </a:solidFill>
                <a:latin typeface="Comic Sans MS"/>
                <a:ea typeface="Arial"/>
              </a:rPr>
              <a:t>:</a:t>
            </a:r>
            <a:r>
              <a:rPr b="0" lang="it-IT" sz="2400" spc="-1" strike="noStrike">
                <a:solidFill>
                  <a:srgbClr val="000000"/>
                </a:solidFill>
                <a:latin typeface="Comic Sans MS"/>
                <a:ea typeface="Arial"/>
              </a:rPr>
              <a:t> cioè la su</a:t>
            </a:r>
            <a:r>
              <a:rPr b="0" lang="it-IT" sz="2400" spc="-1" strike="noStrike">
                <a:solidFill>
                  <a:srgbClr val="000000"/>
                </a:solidFill>
                <a:latin typeface="Comic Sans MS"/>
                <a:ea typeface="Arial"/>
              </a:rPr>
              <a:t>ccessione dei fatti che possono migliorare o peggiorare la condizione del protagonista; è il momento delle azioni, fatti , descrizioni e  dialoghi tra i personaggi;</a:t>
            </a:r>
            <a:endParaRPr b="0" lang="it-IT" sz="2400" spc="-1" strike="noStrike">
              <a:solidFill>
                <a:srgbClr val="000000"/>
              </a:solidFill>
              <a:latin typeface="Calibri"/>
            </a:endParaRPr>
          </a:p>
          <a:p>
            <a:pPr>
              <a:lnSpc>
                <a:spcPct val="100000"/>
              </a:lnSpc>
              <a:spcBef>
                <a:spcPts val="1500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it-IT" sz="2400" spc="-1" strike="noStrike">
                <a:solidFill>
                  <a:srgbClr val="ff0000"/>
                </a:solidFill>
                <a:latin typeface="Comic Sans MS"/>
                <a:ea typeface="Arial"/>
              </a:rPr>
              <a:t>Spannung, </a:t>
            </a:r>
            <a:r>
              <a:rPr b="0" lang="it-IT" sz="2400" spc="-1" strike="noStrike">
                <a:solidFill>
                  <a:srgbClr val="000000"/>
                </a:solidFill>
                <a:latin typeface="Comic Sans MS"/>
                <a:ea typeface="Arial"/>
              </a:rPr>
              <a:t>sequenza di massima tensione;</a:t>
            </a:r>
            <a:endParaRPr b="0" lang="it-IT" sz="2400" spc="-1" strike="noStrike">
              <a:solidFill>
                <a:srgbClr val="000000"/>
              </a:solidFill>
              <a:latin typeface="Calibri"/>
            </a:endParaRPr>
          </a:p>
          <a:p>
            <a:pPr>
              <a:lnSpc>
                <a:spcPct val="100000"/>
              </a:lnSpc>
              <a:spcBef>
                <a:spcPts val="1500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it-IT" sz="2400" spc="-1" strike="noStrike">
              <a:solidFill>
                <a:srgbClr val="000000"/>
              </a:solidFill>
              <a:latin typeface="Calibri"/>
            </a:endParaRPr>
          </a:p>
          <a:p>
            <a:pPr>
              <a:lnSpc>
                <a:spcPct val="100000"/>
              </a:lnSpc>
              <a:spcBef>
                <a:spcPts val="1500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it-IT" sz="2400" spc="-1" strike="noStrike">
                <a:solidFill>
                  <a:srgbClr val="ff0000"/>
                </a:solidFill>
                <a:latin typeface="Comic Sans MS"/>
                <a:ea typeface="Arial"/>
              </a:rPr>
              <a:t>Risoluzione</a:t>
            </a:r>
            <a:r>
              <a:rPr b="0" lang="it-IT" sz="2400" spc="-1" strike="noStrike">
                <a:solidFill>
                  <a:srgbClr val="000000"/>
                </a:solidFill>
                <a:latin typeface="Comic Sans MS"/>
                <a:ea typeface="Arial"/>
              </a:rPr>
              <a:t> che in alcuni casi coincide con un ritorno alla soluzione iniziale, in altri comporta un ribaltamento della stessa</a:t>
            </a:r>
            <a:endParaRPr b="0" lang="it-IT" sz="2400" spc="-1" strike="noStrike">
              <a:solidFill>
                <a:srgbClr val="000000"/>
              </a:solidFill>
              <a:latin typeface="Calibri"/>
            </a:endParaRPr>
          </a:p>
          <a:p>
            <a:pPr>
              <a:lnSpc>
                <a:spcPct val="100000"/>
              </a:lnSpc>
              <a:spcBef>
                <a:spcPts val="601"/>
              </a:spcBef>
              <a:buClr>
                <a:srgbClr val="000000"/>
              </a:buClr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it-IT" sz="24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37" name="Connettore 1 10"/>
          <p:cNvSpPr/>
          <p:nvPr/>
        </p:nvSpPr>
        <p:spPr>
          <a:xfrm flipH="1">
            <a:off x="1805760" y="1268280"/>
            <a:ext cx="360" cy="5185080"/>
          </a:xfrm>
          <a:prstGeom prst="line">
            <a:avLst/>
          </a:prstGeom>
          <a:ln w="31680">
            <a:solidFill>
              <a:srgbClr val="17375e"/>
            </a:solidFill>
            <a:miter/>
          </a:ln>
        </p:spPr>
        <p:style>
          <a:lnRef idx="0"/>
          <a:fillRef idx="0"/>
          <a:effectRef idx="0"/>
          <a:fontRef idx="minor"/>
        </p:style>
      </p:sp>
      <p:sp>
        <p:nvSpPr>
          <p:cNvPr id="138" name="CasellaDiTesto 12"/>
          <p:cNvSpPr/>
          <p:nvPr/>
        </p:nvSpPr>
        <p:spPr>
          <a:xfrm>
            <a:off x="625320" y="1844640"/>
            <a:ext cx="1152720" cy="45972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it-IT" sz="2400" spc="-1" strike="noStrike">
                <a:solidFill>
                  <a:srgbClr val="000000"/>
                </a:solidFill>
                <a:latin typeface="Calibri"/>
                <a:ea typeface="Arial"/>
              </a:rPr>
              <a:t>INIZIO</a:t>
            </a:r>
            <a:endParaRPr b="0" lang="it-IT" sz="24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39" name="CasellaDiTesto 13"/>
          <p:cNvSpPr/>
          <p:nvPr/>
        </p:nvSpPr>
        <p:spPr>
          <a:xfrm>
            <a:off x="544680" y="3573360"/>
            <a:ext cx="1309680" cy="39888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it-IT" sz="2000" spc="-1" strike="noStrike">
                <a:solidFill>
                  <a:srgbClr val="000000"/>
                </a:solidFill>
                <a:latin typeface="Calibri"/>
                <a:ea typeface="Arial"/>
              </a:rPr>
              <a:t>SVILUPPO</a:t>
            </a:r>
            <a:endParaRPr b="0" lang="it-IT" sz="20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40" name="CasellaDiTesto 14"/>
          <p:cNvSpPr/>
          <p:nvPr/>
        </p:nvSpPr>
        <p:spPr>
          <a:xfrm>
            <a:off x="739800" y="5661000"/>
            <a:ext cx="922320" cy="45972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it-IT" sz="2400" spc="-1" strike="noStrike">
                <a:solidFill>
                  <a:srgbClr val="000000"/>
                </a:solidFill>
                <a:latin typeface="Calibri"/>
                <a:ea typeface="Arial"/>
              </a:rPr>
              <a:t>FINE</a:t>
            </a:r>
            <a:endParaRPr b="0" lang="it-IT" sz="24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1" name="Picture 2" descr=""/>
          <p:cNvPicPr/>
          <p:nvPr/>
        </p:nvPicPr>
        <p:blipFill>
          <a:blip r:embed="rId1"/>
          <a:stretch/>
        </p:blipFill>
        <p:spPr>
          <a:xfrm>
            <a:off x="971640" y="1079640"/>
            <a:ext cx="7237440" cy="4078080"/>
          </a:xfrm>
          <a:prstGeom prst="rect">
            <a:avLst/>
          </a:prstGeom>
          <a:ln w="0">
            <a:noFill/>
          </a:ln>
        </p:spPr>
      </p:pic>
      <p:sp>
        <p:nvSpPr>
          <p:cNvPr id="142" name="CasellaDiTesto 1"/>
          <p:cNvSpPr/>
          <p:nvPr/>
        </p:nvSpPr>
        <p:spPr>
          <a:xfrm>
            <a:off x="826920" y="163440"/>
            <a:ext cx="7201080" cy="76428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it-IT" sz="4400" spc="-1" strike="noStrike">
                <a:solidFill>
                  <a:srgbClr val="002060"/>
                </a:solidFill>
                <a:latin typeface="Comic Sans MS"/>
              </a:rPr>
              <a:t>Le sequenze</a:t>
            </a:r>
            <a:endParaRPr b="0" lang="it-IT" sz="4400" spc="-1" strike="noStrike">
              <a:solidFill>
                <a:srgbClr val="000000"/>
              </a:solidFill>
              <a:latin typeface="Calibri"/>
            </a:endParaRPr>
          </a:p>
        </p:txBody>
      </p:sp>
      <p:pic>
        <p:nvPicPr>
          <p:cNvPr id="143" name="Immagine 7" descr=""/>
          <p:cNvPicPr/>
          <p:nvPr/>
        </p:nvPicPr>
        <p:blipFill>
          <a:blip r:embed="rId2"/>
          <a:stretch/>
        </p:blipFill>
        <p:spPr>
          <a:xfrm>
            <a:off x="1476360" y="5157720"/>
            <a:ext cx="6120000" cy="1511280"/>
          </a:xfrm>
          <a:prstGeom prst="rect">
            <a:avLst/>
          </a:prstGeom>
          <a:ln w="0">
            <a:noFill/>
          </a:ln>
        </p:spPr>
      </p:pic>
      <p:pic>
        <p:nvPicPr>
          <p:cNvPr id="144" name="Immagine 9" descr=""/>
          <p:cNvPicPr/>
          <p:nvPr/>
        </p:nvPicPr>
        <p:blipFill>
          <a:blip r:embed="rId3"/>
          <a:stretch/>
        </p:blipFill>
        <p:spPr>
          <a:xfrm>
            <a:off x="5713560" y="2349360"/>
            <a:ext cx="1904760" cy="185760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Rettangolo 2"/>
          <p:cNvSpPr/>
          <p:nvPr/>
        </p:nvSpPr>
        <p:spPr>
          <a:xfrm>
            <a:off x="2606400" y="381240"/>
            <a:ext cx="3538440" cy="4856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t">
            <a:spAutoFit/>
          </a:bodyPr>
          <a:p>
            <a:pPr algn="ctr">
              <a:lnSpc>
                <a:spcPct val="100000"/>
              </a:lnSpc>
              <a:buNone/>
            </a:pPr>
            <a:r>
              <a:rPr b="1" lang="it-IT" sz="2600" spc="-1" strike="noStrike">
                <a:solidFill>
                  <a:srgbClr val="0a356c"/>
                </a:solidFill>
                <a:latin typeface="Open Sans"/>
                <a:ea typeface="Open Sans"/>
              </a:rPr>
              <a:t>La regola delle </a:t>
            </a:r>
            <a:r>
              <a:rPr b="1" lang="it-IT" sz="2600" spc="-1" strike="noStrike">
                <a:solidFill>
                  <a:srgbClr val="0a356c"/>
                </a:solidFill>
                <a:latin typeface="Open Sans Extrabold"/>
                <a:ea typeface="Open Sans Extrabold"/>
              </a:rPr>
              <a:t>5W</a:t>
            </a:r>
            <a:endParaRPr b="1" lang="it-IT" sz="2600" spc="-1" strike="noStrike">
              <a:solidFill>
                <a:srgbClr val="0a356c"/>
              </a:solidFill>
              <a:latin typeface="Arial"/>
            </a:endParaRPr>
          </a:p>
        </p:txBody>
      </p:sp>
      <p:sp>
        <p:nvSpPr>
          <p:cNvPr id="146" name="Arrotonda singolo angolo rettangolo 1"/>
          <p:cNvSpPr/>
          <p:nvPr/>
        </p:nvSpPr>
        <p:spPr>
          <a:xfrm>
            <a:off x="540000" y="1829160"/>
            <a:ext cx="1620000" cy="510840"/>
          </a:xfrm>
          <a:prstGeom prst="round1Rect">
            <a:avLst>
              <a:gd name="adj" fmla="val 16667"/>
            </a:avLst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  <a:effectLst>
            <a:outerShdw blurRad="39960" dir="5400000" dist="2304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</p:sp>
      <p:grpSp>
        <p:nvGrpSpPr>
          <p:cNvPr id="147" name="Gruppo 1"/>
          <p:cNvGrpSpPr/>
          <p:nvPr/>
        </p:nvGrpSpPr>
        <p:grpSpPr>
          <a:xfrm>
            <a:off x="540000" y="1260000"/>
            <a:ext cx="512640" cy="620640"/>
            <a:chOff x="540000" y="1260000"/>
            <a:chExt cx="512640" cy="620640"/>
          </a:xfrm>
        </p:grpSpPr>
        <p:sp>
          <p:nvSpPr>
            <p:cNvPr id="148" name="Rettangolo arrotondato 1"/>
            <p:cNvSpPr/>
            <p:nvPr/>
          </p:nvSpPr>
          <p:spPr>
            <a:xfrm>
              <a:off x="540000" y="1269000"/>
              <a:ext cx="512640" cy="611640"/>
            </a:xfrm>
            <a:prstGeom prst="roundRect">
              <a:avLst>
                <a:gd name="adj" fmla="val 4339"/>
              </a:avLst>
            </a:prstGeom>
            <a:noFill/>
            <a:ln w="22225">
              <a:solidFill>
                <a:srgbClr val="ea0038">
                  <a:lumMod val="60000"/>
                  <a:lumOff val="40000"/>
                </a:srgbClr>
              </a:solidFill>
              <a:prstDash val="sysDot"/>
              <a:round/>
            </a:ln>
            <a:effectLst>
              <a:outerShdw blurRad="39960" dir="5400000" dist="2304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</p:sp>
        <p:sp>
          <p:nvSpPr>
            <p:cNvPr id="149" name="Rettangolo 4"/>
            <p:cNvSpPr/>
            <p:nvPr/>
          </p:nvSpPr>
          <p:spPr>
            <a:xfrm>
              <a:off x="621000" y="1260000"/>
              <a:ext cx="218520" cy="47052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>
                <a:lnSpc>
                  <a:spcPct val="100000"/>
                </a:lnSpc>
                <a:buNone/>
              </a:pPr>
              <a:r>
                <a:rPr b="1" lang="it-IT" sz="2500" spc="-1" strike="noStrike">
                  <a:solidFill>
                    <a:srgbClr val="ea0038"/>
                  </a:solidFill>
                  <a:latin typeface="Open Sans Extrabold"/>
                  <a:ea typeface="Open Sans Extrabold"/>
                </a:rPr>
                <a:t>1</a:t>
              </a:r>
              <a:endParaRPr b="0" lang="it-IT" sz="2500" spc="-1" strike="noStrike">
                <a:latin typeface="Arial"/>
              </a:endParaRPr>
            </a:p>
          </p:txBody>
        </p:sp>
      </p:grpSp>
      <p:sp>
        <p:nvSpPr>
          <p:cNvPr id="150" name="Rettangolo 6"/>
          <p:cNvSpPr/>
          <p:nvPr/>
        </p:nvSpPr>
        <p:spPr>
          <a:xfrm>
            <a:off x="720000" y="1980000"/>
            <a:ext cx="1440000" cy="3330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t">
            <a:spAutoFit/>
          </a:bodyPr>
          <a:p>
            <a:pPr>
              <a:lnSpc>
                <a:spcPct val="100000"/>
              </a:lnSpc>
              <a:buNone/>
            </a:pPr>
            <a:r>
              <a:rPr b="1" lang="it-IT" sz="1600" spc="-1" strike="noStrike">
                <a:solidFill>
                  <a:srgbClr val="ffffff"/>
                </a:solidFill>
                <a:latin typeface="Open Sans Extrabold"/>
                <a:ea typeface="Open Sans Extrabold"/>
              </a:rPr>
              <a:t>W</a:t>
            </a:r>
            <a:r>
              <a:rPr b="1" lang="it-IT" sz="1600" spc="-1" strike="noStrike">
                <a:solidFill>
                  <a:srgbClr val="ffffff"/>
                </a:solidFill>
                <a:latin typeface="Open Sans Semibold"/>
                <a:ea typeface="Open Sans Semibold"/>
              </a:rPr>
              <a:t>HO? CHI?</a:t>
            </a:r>
            <a:endParaRPr b="0" lang="it-IT" sz="1600" spc="-1" strike="noStrike">
              <a:latin typeface="Arial"/>
            </a:endParaRPr>
          </a:p>
        </p:txBody>
      </p:sp>
      <p:sp>
        <p:nvSpPr>
          <p:cNvPr id="151" name="Rettangolo 7"/>
          <p:cNvSpPr/>
          <p:nvPr/>
        </p:nvSpPr>
        <p:spPr>
          <a:xfrm>
            <a:off x="548640" y="2435400"/>
            <a:ext cx="2348280" cy="12315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100000"/>
              </a:lnSpc>
              <a:buNone/>
            </a:pPr>
            <a:r>
              <a:rPr b="1" lang="it-IT" sz="1500" spc="-1" strike="noStrike">
                <a:solidFill>
                  <a:srgbClr val="39393b"/>
                </a:solidFill>
                <a:latin typeface="Open Sans Light"/>
              </a:rPr>
              <a:t>I personaggi</a:t>
            </a:r>
            <a:r>
              <a:rPr b="0" lang="it-IT" sz="1500" spc="-1" strike="noStrike">
                <a:solidFill>
                  <a:srgbClr val="39393b"/>
                </a:solidFill>
                <a:latin typeface="Open Sans Light"/>
              </a:rPr>
              <a:t>. Possono essere uomini, animali, persino oggetti. Sono protagonisti, personaggi secondari o comparse.</a:t>
            </a:r>
            <a:endParaRPr b="0" lang="it-IT" sz="1500" spc="-1" strike="noStrike">
              <a:latin typeface="Arial"/>
            </a:endParaRPr>
          </a:p>
        </p:txBody>
      </p:sp>
      <p:grpSp>
        <p:nvGrpSpPr>
          <p:cNvPr id="152" name="Gruppo 5"/>
          <p:cNvGrpSpPr/>
          <p:nvPr/>
        </p:nvGrpSpPr>
        <p:grpSpPr>
          <a:xfrm>
            <a:off x="3060000" y="1260000"/>
            <a:ext cx="512640" cy="620640"/>
            <a:chOff x="3060000" y="1260000"/>
            <a:chExt cx="512640" cy="620640"/>
          </a:xfrm>
        </p:grpSpPr>
        <p:sp>
          <p:nvSpPr>
            <p:cNvPr id="153" name="Rettangolo arrotondato 2"/>
            <p:cNvSpPr/>
            <p:nvPr/>
          </p:nvSpPr>
          <p:spPr>
            <a:xfrm>
              <a:off x="3060000" y="1269000"/>
              <a:ext cx="512640" cy="611640"/>
            </a:xfrm>
            <a:prstGeom prst="roundRect">
              <a:avLst>
                <a:gd name="adj" fmla="val 4339"/>
              </a:avLst>
            </a:prstGeom>
            <a:noFill/>
            <a:ln w="22225">
              <a:solidFill>
                <a:srgbClr val="ea0038">
                  <a:lumMod val="60000"/>
                  <a:lumOff val="40000"/>
                </a:srgbClr>
              </a:solidFill>
              <a:prstDash val="sysDot"/>
              <a:round/>
            </a:ln>
            <a:effectLst>
              <a:outerShdw blurRad="39960" dir="5400000" dist="2304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</p:sp>
        <p:sp>
          <p:nvSpPr>
            <p:cNvPr id="154" name="Rettangolo 8"/>
            <p:cNvSpPr/>
            <p:nvPr/>
          </p:nvSpPr>
          <p:spPr>
            <a:xfrm>
              <a:off x="3141000" y="1260000"/>
              <a:ext cx="218520" cy="47052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>
                <a:lnSpc>
                  <a:spcPct val="100000"/>
                </a:lnSpc>
                <a:buNone/>
              </a:pPr>
              <a:r>
                <a:rPr b="1" lang="it-IT" sz="2500" spc="-1" strike="noStrike">
                  <a:solidFill>
                    <a:srgbClr val="ea0038"/>
                  </a:solidFill>
                  <a:latin typeface="Open Sans Extrabold"/>
                  <a:ea typeface="Open Sans Extrabold"/>
                </a:rPr>
                <a:t>2</a:t>
              </a:r>
              <a:endParaRPr b="0" lang="it-IT" sz="2500" spc="-1" strike="noStrike">
                <a:latin typeface="Arial"/>
              </a:endParaRPr>
            </a:p>
          </p:txBody>
        </p:sp>
      </p:grpSp>
      <p:sp>
        <p:nvSpPr>
          <p:cNvPr id="155" name="Arrotonda singolo angolo rettangolo 2"/>
          <p:cNvSpPr/>
          <p:nvPr/>
        </p:nvSpPr>
        <p:spPr>
          <a:xfrm>
            <a:off x="3060000" y="1800000"/>
            <a:ext cx="1980000" cy="539640"/>
          </a:xfrm>
          <a:prstGeom prst="round1Rect">
            <a:avLst>
              <a:gd name="adj" fmla="val 16667"/>
            </a:avLst>
          </a:prstGeom>
          <a:solidFill>
            <a:schemeClr val="tx2"/>
          </a:solidFill>
          <a:ln>
            <a:noFill/>
          </a:ln>
          <a:effectLst>
            <a:outerShdw blurRad="39960" dir="5400000" dist="2304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</p:sp>
      <p:sp>
        <p:nvSpPr>
          <p:cNvPr id="156" name="Rettangolo 9"/>
          <p:cNvSpPr/>
          <p:nvPr/>
        </p:nvSpPr>
        <p:spPr>
          <a:xfrm>
            <a:off x="3060000" y="1880640"/>
            <a:ext cx="1936800" cy="3330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t">
            <a:spAutoFit/>
          </a:bodyPr>
          <a:p>
            <a:pPr>
              <a:lnSpc>
                <a:spcPct val="100000"/>
              </a:lnSpc>
              <a:buNone/>
            </a:pPr>
            <a:r>
              <a:rPr b="1" lang="it-IT" sz="1600" spc="-1" strike="noStrike">
                <a:solidFill>
                  <a:srgbClr val="ffffff"/>
                </a:solidFill>
                <a:latin typeface="Open Sans Extrabold"/>
                <a:ea typeface="Open Sans Extrabold"/>
              </a:rPr>
              <a:t>W</a:t>
            </a:r>
            <a:r>
              <a:rPr b="1" lang="it-IT" sz="1600" spc="-1" strike="noStrike">
                <a:solidFill>
                  <a:srgbClr val="ffffff"/>
                </a:solidFill>
                <a:latin typeface="Open Sans Semibold"/>
                <a:ea typeface="Open Sans Semibold"/>
              </a:rPr>
              <a:t>HERE? DOVE?</a:t>
            </a:r>
            <a:endParaRPr b="0" lang="it-IT" sz="1600" spc="-1" strike="noStrike">
              <a:latin typeface="Arial"/>
            </a:endParaRPr>
          </a:p>
        </p:txBody>
      </p:sp>
      <p:sp>
        <p:nvSpPr>
          <p:cNvPr id="157" name="Rettangolo 10"/>
          <p:cNvSpPr/>
          <p:nvPr/>
        </p:nvSpPr>
        <p:spPr>
          <a:xfrm>
            <a:off x="3060000" y="2391480"/>
            <a:ext cx="2166480" cy="13071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100000"/>
              </a:lnSpc>
              <a:buNone/>
            </a:pPr>
            <a:r>
              <a:rPr b="0" lang="it-IT" sz="1600" spc="-1" strike="noStrike">
                <a:solidFill>
                  <a:srgbClr val="39393b"/>
                </a:solidFill>
                <a:latin typeface="Open Sans Light"/>
              </a:rPr>
              <a:t>I</a:t>
            </a:r>
            <a:r>
              <a:rPr b="1" lang="it-IT" sz="1600" spc="-1" strike="noStrike">
                <a:solidFill>
                  <a:srgbClr val="39393b"/>
                </a:solidFill>
                <a:latin typeface="Open Sans Light"/>
              </a:rPr>
              <a:t>l luogo</a:t>
            </a:r>
            <a:r>
              <a:rPr b="0" lang="it-IT" sz="1600" spc="-1" strike="noStrike">
                <a:solidFill>
                  <a:srgbClr val="39393b"/>
                </a:solidFill>
                <a:latin typeface="Open Sans Light"/>
              </a:rPr>
              <a:t>. Può essere definito e indicato con precisione oppure indefinito e appena accennato.</a:t>
            </a:r>
            <a:endParaRPr b="0" lang="it-IT" sz="1600" spc="-1" strike="noStrike">
              <a:latin typeface="Arial"/>
            </a:endParaRPr>
          </a:p>
        </p:txBody>
      </p:sp>
      <p:grpSp>
        <p:nvGrpSpPr>
          <p:cNvPr id="158" name="Gruppo 8"/>
          <p:cNvGrpSpPr/>
          <p:nvPr/>
        </p:nvGrpSpPr>
        <p:grpSpPr>
          <a:xfrm>
            <a:off x="5787360" y="1260000"/>
            <a:ext cx="512640" cy="620640"/>
            <a:chOff x="5787360" y="1260000"/>
            <a:chExt cx="512640" cy="620640"/>
          </a:xfrm>
        </p:grpSpPr>
        <p:sp>
          <p:nvSpPr>
            <p:cNvPr id="159" name="Rettangolo arrotondato 3"/>
            <p:cNvSpPr/>
            <p:nvPr/>
          </p:nvSpPr>
          <p:spPr>
            <a:xfrm>
              <a:off x="5787360" y="1269000"/>
              <a:ext cx="512640" cy="611640"/>
            </a:xfrm>
            <a:prstGeom prst="roundRect">
              <a:avLst>
                <a:gd name="adj" fmla="val 4339"/>
              </a:avLst>
            </a:prstGeom>
            <a:noFill/>
            <a:ln w="22225">
              <a:solidFill>
                <a:srgbClr val="ea0038">
                  <a:lumMod val="60000"/>
                  <a:lumOff val="40000"/>
                </a:srgbClr>
              </a:solidFill>
              <a:prstDash val="sysDot"/>
              <a:round/>
            </a:ln>
            <a:effectLst>
              <a:outerShdw blurRad="39960" dir="5400000" dist="2304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</p:sp>
        <p:sp>
          <p:nvSpPr>
            <p:cNvPr id="160" name="Rettangolo 11"/>
            <p:cNvSpPr/>
            <p:nvPr/>
          </p:nvSpPr>
          <p:spPr>
            <a:xfrm>
              <a:off x="5868360" y="1260000"/>
              <a:ext cx="218520" cy="47052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>
                <a:lnSpc>
                  <a:spcPct val="100000"/>
                </a:lnSpc>
                <a:buNone/>
              </a:pPr>
              <a:r>
                <a:rPr b="1" lang="it-IT" sz="2500" spc="-1" strike="noStrike">
                  <a:solidFill>
                    <a:srgbClr val="ea0038"/>
                  </a:solidFill>
                  <a:latin typeface="Open Sans Extrabold"/>
                  <a:ea typeface="Open Sans Extrabold"/>
                </a:rPr>
                <a:t>3</a:t>
              </a:r>
              <a:endParaRPr b="0" lang="it-IT" sz="2500" spc="-1" strike="noStrike">
                <a:latin typeface="Arial"/>
              </a:endParaRPr>
            </a:p>
          </p:txBody>
        </p:sp>
      </p:grpSp>
      <p:sp>
        <p:nvSpPr>
          <p:cNvPr id="161" name="Arrotonda singolo angolo rettangolo 3"/>
          <p:cNvSpPr/>
          <p:nvPr/>
        </p:nvSpPr>
        <p:spPr>
          <a:xfrm>
            <a:off x="5760000" y="1800000"/>
            <a:ext cx="2123640" cy="540000"/>
          </a:xfrm>
          <a:prstGeom prst="round1Rect">
            <a:avLst>
              <a:gd name="adj" fmla="val 16667"/>
            </a:avLst>
          </a:prstGeom>
          <a:solidFill>
            <a:schemeClr val="accent1"/>
          </a:solidFill>
          <a:ln>
            <a:noFill/>
          </a:ln>
          <a:effectLst>
            <a:outerShdw blurRad="39960" dir="5400000" dist="2304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</p:sp>
      <p:sp>
        <p:nvSpPr>
          <p:cNvPr id="162" name="Rettangolo 12"/>
          <p:cNvSpPr/>
          <p:nvPr/>
        </p:nvSpPr>
        <p:spPr>
          <a:xfrm>
            <a:off x="5760000" y="1980000"/>
            <a:ext cx="2165400" cy="3330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t">
            <a:spAutoFit/>
          </a:bodyPr>
          <a:p>
            <a:pPr>
              <a:lnSpc>
                <a:spcPct val="100000"/>
              </a:lnSpc>
              <a:buNone/>
            </a:pPr>
            <a:r>
              <a:rPr b="1" lang="it-IT" sz="1600" spc="-1" strike="noStrike">
                <a:solidFill>
                  <a:srgbClr val="ffffff"/>
                </a:solidFill>
                <a:latin typeface="Open Sans Extrabold"/>
                <a:ea typeface="Open Sans Extrabold"/>
              </a:rPr>
              <a:t>W</a:t>
            </a:r>
            <a:r>
              <a:rPr b="1" lang="it-IT" sz="1600" spc="-1" strike="noStrike">
                <a:solidFill>
                  <a:srgbClr val="ffffff"/>
                </a:solidFill>
                <a:latin typeface="Open Sans Semibold"/>
                <a:ea typeface="Open Sans Semibold"/>
              </a:rPr>
              <a:t>HEN? QUANDO?</a:t>
            </a:r>
            <a:endParaRPr b="0" lang="it-IT" sz="1600" spc="-1" strike="noStrike">
              <a:latin typeface="Arial"/>
            </a:endParaRPr>
          </a:p>
        </p:txBody>
      </p:sp>
      <p:sp>
        <p:nvSpPr>
          <p:cNvPr id="163" name="Rettangolo 13"/>
          <p:cNvSpPr/>
          <p:nvPr/>
        </p:nvSpPr>
        <p:spPr>
          <a:xfrm>
            <a:off x="5760000" y="2340000"/>
            <a:ext cx="2340000" cy="13071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100000"/>
              </a:lnSpc>
              <a:buNone/>
            </a:pPr>
            <a:r>
              <a:rPr b="1" lang="it-IT" sz="1600" spc="-1" strike="noStrike">
                <a:solidFill>
                  <a:srgbClr val="39393b"/>
                </a:solidFill>
                <a:latin typeface="Open Sans Light"/>
              </a:rPr>
              <a:t>Il tempo</a:t>
            </a:r>
            <a:r>
              <a:rPr b="0" lang="it-IT" sz="1600" spc="-1" strike="noStrike">
                <a:solidFill>
                  <a:srgbClr val="39393b"/>
                </a:solidFill>
                <a:latin typeface="Open Sans Light"/>
              </a:rPr>
              <a:t>. Può essere preciso e determinato con chiarezza oppure vago, sfumato e imprecisato. </a:t>
            </a:r>
            <a:endParaRPr b="0" lang="it-IT" sz="1600" spc="-1" strike="noStrike">
              <a:latin typeface="Arial"/>
            </a:endParaRPr>
          </a:p>
        </p:txBody>
      </p:sp>
      <p:grpSp>
        <p:nvGrpSpPr>
          <p:cNvPr id="164" name="Gruppo 9"/>
          <p:cNvGrpSpPr/>
          <p:nvPr/>
        </p:nvGrpSpPr>
        <p:grpSpPr>
          <a:xfrm>
            <a:off x="1080000" y="4019400"/>
            <a:ext cx="512640" cy="620640"/>
            <a:chOff x="1080000" y="4019400"/>
            <a:chExt cx="512640" cy="620640"/>
          </a:xfrm>
        </p:grpSpPr>
        <p:sp>
          <p:nvSpPr>
            <p:cNvPr id="165" name="Rettangolo arrotondato 4"/>
            <p:cNvSpPr/>
            <p:nvPr/>
          </p:nvSpPr>
          <p:spPr>
            <a:xfrm>
              <a:off x="1080000" y="4028400"/>
              <a:ext cx="512640" cy="611640"/>
            </a:xfrm>
            <a:prstGeom prst="roundRect">
              <a:avLst>
                <a:gd name="adj" fmla="val 4339"/>
              </a:avLst>
            </a:prstGeom>
            <a:noFill/>
            <a:ln w="22225">
              <a:solidFill>
                <a:srgbClr val="ea0038">
                  <a:lumMod val="60000"/>
                  <a:lumOff val="40000"/>
                </a:srgbClr>
              </a:solidFill>
              <a:prstDash val="sysDot"/>
              <a:round/>
            </a:ln>
            <a:effectLst>
              <a:outerShdw blurRad="39960" dir="5400000" dist="2304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</p:sp>
        <p:sp>
          <p:nvSpPr>
            <p:cNvPr id="166" name="Rettangolo 14"/>
            <p:cNvSpPr/>
            <p:nvPr/>
          </p:nvSpPr>
          <p:spPr>
            <a:xfrm>
              <a:off x="1161000" y="4019400"/>
              <a:ext cx="218520" cy="47052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>
                <a:lnSpc>
                  <a:spcPct val="100000"/>
                </a:lnSpc>
                <a:buNone/>
              </a:pPr>
              <a:r>
                <a:rPr b="1" lang="it-IT" sz="2500" spc="-1" strike="noStrike">
                  <a:solidFill>
                    <a:srgbClr val="ea0038"/>
                  </a:solidFill>
                  <a:latin typeface="Open Sans Extrabold"/>
                  <a:ea typeface="Open Sans Extrabold"/>
                </a:rPr>
                <a:t>4</a:t>
              </a:r>
              <a:endParaRPr b="0" lang="it-IT" sz="2500" spc="-1" strike="noStrike">
                <a:latin typeface="Arial"/>
              </a:endParaRPr>
            </a:p>
          </p:txBody>
        </p:sp>
      </p:grpSp>
      <p:sp>
        <p:nvSpPr>
          <p:cNvPr id="167" name="Arrotonda singolo angolo rettangolo 4"/>
          <p:cNvSpPr/>
          <p:nvPr/>
        </p:nvSpPr>
        <p:spPr>
          <a:xfrm>
            <a:off x="1080000" y="4500000"/>
            <a:ext cx="1635480" cy="539640"/>
          </a:xfrm>
          <a:prstGeom prst="round1Rect">
            <a:avLst>
              <a:gd name="adj" fmla="val 16667"/>
            </a:avLst>
          </a:prstGeom>
          <a:solidFill>
            <a:srgbClr val="ff3c01"/>
          </a:solidFill>
          <a:ln>
            <a:noFill/>
          </a:ln>
          <a:effectLst>
            <a:outerShdw blurRad="39960" dir="5400000" dist="2304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</p:sp>
      <p:sp>
        <p:nvSpPr>
          <p:cNvPr id="168" name="Rettangolo 15"/>
          <p:cNvSpPr/>
          <p:nvPr/>
        </p:nvSpPr>
        <p:spPr>
          <a:xfrm>
            <a:off x="1080000" y="4500000"/>
            <a:ext cx="1513440" cy="5763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100000"/>
              </a:lnSpc>
              <a:buNone/>
            </a:pPr>
            <a:r>
              <a:rPr b="1" lang="it-IT" sz="1600" spc="-1" strike="noStrike">
                <a:solidFill>
                  <a:srgbClr val="ffffff"/>
                </a:solidFill>
                <a:latin typeface="Open Sans Extrabold"/>
                <a:ea typeface="Open Sans Extrabold"/>
              </a:rPr>
              <a:t>W</a:t>
            </a:r>
            <a:r>
              <a:rPr b="1" lang="it-IT" sz="1600" spc="-1" strike="noStrike">
                <a:solidFill>
                  <a:srgbClr val="ffffff"/>
                </a:solidFill>
                <a:latin typeface="Open Sans Semibold"/>
                <a:ea typeface="Open Sans Semibold"/>
              </a:rPr>
              <a:t>HAT? CHE COSA?</a:t>
            </a:r>
            <a:endParaRPr b="0" lang="it-IT" sz="1600" spc="-1" strike="noStrike">
              <a:latin typeface="Arial"/>
            </a:endParaRPr>
          </a:p>
        </p:txBody>
      </p:sp>
      <p:sp>
        <p:nvSpPr>
          <p:cNvPr id="169" name="Rettangolo 16"/>
          <p:cNvSpPr/>
          <p:nvPr/>
        </p:nvSpPr>
        <p:spPr>
          <a:xfrm>
            <a:off x="1080000" y="5238000"/>
            <a:ext cx="2148840" cy="10638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100000"/>
              </a:lnSpc>
              <a:buNone/>
            </a:pPr>
            <a:r>
              <a:rPr b="1" lang="it-IT" sz="1600" spc="-1" strike="noStrike">
                <a:solidFill>
                  <a:srgbClr val="39393b"/>
                </a:solidFill>
                <a:latin typeface="Open Sans Light"/>
              </a:rPr>
              <a:t>Le azioni</a:t>
            </a:r>
            <a:r>
              <a:rPr b="0" lang="it-IT" sz="1600" spc="-1" strike="noStrike">
                <a:solidFill>
                  <a:srgbClr val="39393b"/>
                </a:solidFill>
                <a:latin typeface="Open Sans Light"/>
              </a:rPr>
              <a:t>. I fatti, i movimenti, le cose che accadono nel corso della vicenda.</a:t>
            </a:r>
            <a:endParaRPr b="0" lang="it-IT" sz="1600" spc="-1" strike="noStrike">
              <a:latin typeface="Arial"/>
            </a:endParaRPr>
          </a:p>
        </p:txBody>
      </p:sp>
      <p:grpSp>
        <p:nvGrpSpPr>
          <p:cNvPr id="170" name="Gruppo 10"/>
          <p:cNvGrpSpPr/>
          <p:nvPr/>
        </p:nvGrpSpPr>
        <p:grpSpPr>
          <a:xfrm>
            <a:off x="3717720" y="4059360"/>
            <a:ext cx="512640" cy="620640"/>
            <a:chOff x="3717720" y="4059360"/>
            <a:chExt cx="512640" cy="620640"/>
          </a:xfrm>
        </p:grpSpPr>
        <p:sp>
          <p:nvSpPr>
            <p:cNvPr id="171" name="Rettangolo arrotondato 5"/>
            <p:cNvSpPr/>
            <p:nvPr/>
          </p:nvSpPr>
          <p:spPr>
            <a:xfrm>
              <a:off x="3717720" y="4068360"/>
              <a:ext cx="512640" cy="611640"/>
            </a:xfrm>
            <a:prstGeom prst="roundRect">
              <a:avLst>
                <a:gd name="adj" fmla="val 4339"/>
              </a:avLst>
            </a:prstGeom>
            <a:noFill/>
            <a:ln w="22225">
              <a:solidFill>
                <a:srgbClr val="ea0038">
                  <a:lumMod val="60000"/>
                  <a:lumOff val="40000"/>
                </a:srgbClr>
              </a:solidFill>
              <a:prstDash val="sysDot"/>
              <a:round/>
            </a:ln>
            <a:effectLst>
              <a:outerShdw blurRad="39960" dir="5400000" dist="2304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</p:sp>
        <p:sp>
          <p:nvSpPr>
            <p:cNvPr id="172" name="Rettangolo 18"/>
            <p:cNvSpPr/>
            <p:nvPr/>
          </p:nvSpPr>
          <p:spPr>
            <a:xfrm>
              <a:off x="3798720" y="4059360"/>
              <a:ext cx="218520" cy="47052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>
                <a:lnSpc>
                  <a:spcPct val="100000"/>
                </a:lnSpc>
                <a:buNone/>
              </a:pPr>
              <a:r>
                <a:rPr b="1" lang="it-IT" sz="2500" spc="-1" strike="noStrike">
                  <a:solidFill>
                    <a:srgbClr val="ea0038"/>
                  </a:solidFill>
                  <a:latin typeface="Open Sans Extrabold"/>
                  <a:ea typeface="Open Sans Extrabold"/>
                </a:rPr>
                <a:t>5</a:t>
              </a:r>
              <a:endParaRPr b="0" lang="it-IT" sz="2500" spc="-1" strike="noStrike">
                <a:latin typeface="Arial"/>
              </a:endParaRPr>
            </a:p>
          </p:txBody>
        </p:sp>
      </p:grpSp>
      <p:sp>
        <p:nvSpPr>
          <p:cNvPr id="173" name="Arrotonda singolo angolo rettangolo 5"/>
          <p:cNvSpPr/>
          <p:nvPr/>
        </p:nvSpPr>
        <p:spPr>
          <a:xfrm>
            <a:off x="3717720" y="4500360"/>
            <a:ext cx="1620000" cy="539640"/>
          </a:xfrm>
          <a:prstGeom prst="round1Rect">
            <a:avLst>
              <a:gd name="adj" fmla="val 16667"/>
            </a:avLst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  <a:effectLst>
            <a:outerShdw blurRad="39960" dir="5400000" dist="2304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</p:sp>
      <p:sp>
        <p:nvSpPr>
          <p:cNvPr id="174" name="Rettangolo 19"/>
          <p:cNvSpPr/>
          <p:nvPr/>
        </p:nvSpPr>
        <p:spPr>
          <a:xfrm>
            <a:off x="3780000" y="4500000"/>
            <a:ext cx="1513440" cy="5763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100000"/>
              </a:lnSpc>
              <a:buNone/>
            </a:pPr>
            <a:r>
              <a:rPr b="1" lang="it-IT" sz="1600" spc="-1" strike="noStrike">
                <a:solidFill>
                  <a:srgbClr val="ffffff"/>
                </a:solidFill>
                <a:latin typeface="Open Sans Extrabold"/>
                <a:ea typeface="Open Sans Extrabold"/>
              </a:rPr>
              <a:t>W</a:t>
            </a:r>
            <a:r>
              <a:rPr b="1" lang="it-IT" sz="1600" spc="-1" strike="noStrike">
                <a:solidFill>
                  <a:srgbClr val="ffffff"/>
                </a:solidFill>
                <a:latin typeface="Open Sans Semibold"/>
                <a:ea typeface="Open Sans Semibold"/>
              </a:rPr>
              <a:t>HY? Per-ché</a:t>
            </a:r>
            <a:r>
              <a:rPr b="1" lang="it-IT" sz="1600" spc="-1" strike="noStrike">
                <a:solidFill>
                  <a:srgbClr val="ffffff"/>
                </a:solidFill>
                <a:latin typeface="Open Sans Semibold"/>
                <a:ea typeface="Open Sans Semibold"/>
              </a:rPr>
              <a:t>?</a:t>
            </a:r>
            <a:endParaRPr b="0" lang="it-IT" sz="1600" spc="-1" strike="noStrike">
              <a:latin typeface="Arial"/>
            </a:endParaRPr>
          </a:p>
        </p:txBody>
      </p:sp>
      <p:sp>
        <p:nvSpPr>
          <p:cNvPr id="175" name="Rettangolo 20"/>
          <p:cNvSpPr/>
          <p:nvPr/>
        </p:nvSpPr>
        <p:spPr>
          <a:xfrm>
            <a:off x="3662640" y="5172840"/>
            <a:ext cx="3537360" cy="10638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100000"/>
              </a:lnSpc>
              <a:buNone/>
            </a:pPr>
            <a:r>
              <a:rPr b="1" lang="it-IT" sz="1600" spc="-1" strike="noStrike">
                <a:solidFill>
                  <a:srgbClr val="39393b"/>
                </a:solidFill>
                <a:latin typeface="Open Sans Light"/>
              </a:rPr>
              <a:t>L’intenzione comunicativa</a:t>
            </a:r>
            <a:r>
              <a:rPr b="0" lang="it-IT" sz="1600" spc="-1" strike="noStrike">
                <a:solidFill>
                  <a:srgbClr val="39393b"/>
                </a:solidFill>
                <a:latin typeface="Open Sans Light"/>
              </a:rPr>
              <a:t>.  È lo scopo dello scrittore che scrive la storia: divertire, intrattenere, riflettere, commuovere…</a:t>
            </a:r>
            <a:endParaRPr b="0" lang="it-IT" sz="16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6" name="Immagine 3" descr=""/>
          <p:cNvPicPr/>
          <p:nvPr/>
        </p:nvPicPr>
        <p:blipFill>
          <a:blip r:embed="rId1"/>
          <a:stretch/>
        </p:blipFill>
        <p:spPr>
          <a:xfrm>
            <a:off x="6120000" y="3240000"/>
            <a:ext cx="2831400" cy="3240000"/>
          </a:xfrm>
          <a:prstGeom prst="rect">
            <a:avLst/>
          </a:prstGeom>
          <a:ln w="0">
            <a:noFill/>
          </a:ln>
        </p:spPr>
      </p:pic>
      <p:sp>
        <p:nvSpPr>
          <p:cNvPr id="177" name="PlaceHolder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8229600" cy="114300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it-IT" sz="4400" spc="-1" strike="noStrike">
                <a:solidFill>
                  <a:srgbClr val="10253f"/>
                </a:solidFill>
                <a:latin typeface="Comic Sans MS"/>
              </a:rPr>
              <a:t>Il punto di vista</a:t>
            </a:r>
            <a:endParaRPr b="0" lang="it-IT" sz="44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78" name=""/>
          <p:cNvSpPr txBox="1"/>
          <p:nvPr/>
        </p:nvSpPr>
        <p:spPr>
          <a:xfrm>
            <a:off x="360000" y="1800000"/>
            <a:ext cx="5796360" cy="4320000"/>
          </a:xfrm>
          <a:prstGeom prst="rect">
            <a:avLst/>
          </a:prstGeom>
          <a:noFill/>
          <a:ln w="0">
            <a:noFill/>
          </a:ln>
        </p:spPr>
        <p:txBody>
          <a:bodyPr anchor="t">
            <a:normAutofit fontScale="80000"/>
          </a:bodyPr>
          <a:p>
            <a:pPr marL="343080" indent="-343080">
              <a:spcBef>
                <a:spcPts val="799"/>
              </a:spcBef>
              <a:buClr>
                <a:srgbClr val="10253f"/>
              </a:buClr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it-IT" sz="3200" spc="-1" strike="noStrike">
                <a:solidFill>
                  <a:srgbClr val="10253f"/>
                </a:solidFill>
                <a:latin typeface="Calibri"/>
              </a:rPr>
              <a:t>Focalizzazione zero</a:t>
            </a:r>
            <a:r>
              <a:rPr b="0" lang="it-IT" sz="3200" spc="-1" strike="noStrike">
                <a:solidFill>
                  <a:srgbClr val="000000"/>
                </a:solidFill>
                <a:latin typeface="Calibri"/>
              </a:rPr>
              <a:t>: quando il narratore sa tutto</a:t>
            </a:r>
            <a:endParaRPr b="0" lang="it-IT" sz="3200" spc="-1" strike="noStrike">
              <a:solidFill>
                <a:srgbClr val="000000"/>
              </a:solidFill>
              <a:latin typeface="Calibri"/>
            </a:endParaRPr>
          </a:p>
          <a:p>
            <a:pPr marL="343080" indent="-343080">
              <a:spcBef>
                <a:spcPts val="799"/>
              </a:spcBef>
              <a:buClr>
                <a:srgbClr val="000000"/>
              </a:buClr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it-IT" sz="3200" spc="-1" strike="noStrike">
              <a:solidFill>
                <a:srgbClr val="000000"/>
              </a:solidFill>
              <a:latin typeface="Calibri"/>
            </a:endParaRPr>
          </a:p>
          <a:p>
            <a:pPr marL="343080" indent="-343080">
              <a:spcBef>
                <a:spcPts val="799"/>
              </a:spcBef>
              <a:buClr>
                <a:srgbClr val="10253f"/>
              </a:buClr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it-IT" sz="3200" spc="-1" strike="noStrike">
                <a:solidFill>
                  <a:srgbClr val="10253f"/>
                </a:solidFill>
                <a:latin typeface="Calibri"/>
              </a:rPr>
              <a:t>Focalizzazione interna</a:t>
            </a:r>
            <a:r>
              <a:rPr b="0" lang="it-IT" sz="3200" spc="-1" strike="noStrike">
                <a:solidFill>
                  <a:srgbClr val="000000"/>
                </a:solidFill>
                <a:latin typeface="Calibri"/>
              </a:rPr>
              <a:t>: presenta i fatti dal punto di vista di un personaggio interno</a:t>
            </a:r>
            <a:endParaRPr b="0" lang="it-IT" sz="3200" spc="-1" strike="noStrike">
              <a:solidFill>
                <a:srgbClr val="000000"/>
              </a:solidFill>
              <a:latin typeface="Calibri"/>
            </a:endParaRPr>
          </a:p>
          <a:p>
            <a:pPr marL="343080" indent="-343080">
              <a:spcBef>
                <a:spcPts val="799"/>
              </a:spcBef>
              <a:buClr>
                <a:srgbClr val="000000"/>
              </a:buClr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it-IT" sz="3200" spc="-1" strike="noStrike">
              <a:solidFill>
                <a:srgbClr val="000000"/>
              </a:solidFill>
              <a:latin typeface="Calibri"/>
            </a:endParaRPr>
          </a:p>
          <a:p>
            <a:pPr marL="343080" indent="-343080">
              <a:spcBef>
                <a:spcPts val="799"/>
              </a:spcBef>
              <a:buClr>
                <a:srgbClr val="10253f"/>
              </a:buClr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it-IT" sz="3200" spc="-1" strike="noStrike">
                <a:solidFill>
                  <a:srgbClr val="10253f"/>
                </a:solidFill>
                <a:latin typeface="Calibri"/>
              </a:rPr>
              <a:t>Focalizzazione esterna</a:t>
            </a:r>
            <a:r>
              <a:rPr b="0" lang="it-IT" sz="3200" spc="-1" strike="noStrike">
                <a:solidFill>
                  <a:srgbClr val="000000"/>
                </a:solidFill>
                <a:latin typeface="Calibri"/>
              </a:rPr>
              <a:t>: il narratore si pone all’esterno della vicenda come una voce fuori campo</a:t>
            </a:r>
            <a:endParaRPr b="0" lang="it-IT" sz="32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Rettangolo 1"/>
          <p:cNvSpPr/>
          <p:nvPr/>
        </p:nvSpPr>
        <p:spPr>
          <a:xfrm>
            <a:off x="324000" y="3255840"/>
            <a:ext cx="8672400" cy="33022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>
              <a:lnSpc>
                <a:spcPct val="100000"/>
              </a:lnSpc>
              <a:spcBef>
                <a:spcPts val="1749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it-IT" sz="2800" spc="-1" strike="noStrike">
                <a:solidFill>
                  <a:srgbClr val="10253f"/>
                </a:solidFill>
                <a:latin typeface="Comic Sans MS"/>
              </a:rPr>
              <a:t>FABULA</a:t>
            </a:r>
            <a:r>
              <a:rPr b="1" lang="it-IT" sz="2400" spc="-1" strike="noStrike">
                <a:solidFill>
                  <a:srgbClr val="000000"/>
                </a:solidFill>
                <a:latin typeface="Comic Sans MS"/>
              </a:rPr>
              <a:t> </a:t>
            </a:r>
            <a:r>
              <a:rPr b="0" lang="it-IT" sz="2400" spc="-1" strike="noStrike">
                <a:solidFill>
                  <a:srgbClr val="000000"/>
                </a:solidFill>
                <a:latin typeface="Calibri"/>
              </a:rPr>
              <a:t>: </a:t>
            </a:r>
            <a:r>
              <a:rPr b="0" lang="it-IT" sz="2800" spc="-1" strike="noStrike">
                <a:solidFill>
                  <a:srgbClr val="000000"/>
                </a:solidFill>
                <a:latin typeface="Calibri"/>
              </a:rPr>
              <a:t>la storia ricostruita secondo una connessione logica e temporale; si ottiene ordinando le sequenze nella successione di causa-effetto, cronologico, prima e dopo.</a:t>
            </a:r>
            <a:endParaRPr b="0" lang="it-IT" sz="2800" spc="-1" strike="noStrike">
              <a:solidFill>
                <a:srgbClr val="000000"/>
              </a:solidFill>
              <a:latin typeface="Calibri"/>
            </a:endParaRPr>
          </a:p>
          <a:p>
            <a:pPr>
              <a:lnSpc>
                <a:spcPct val="100000"/>
              </a:lnSpc>
              <a:spcBef>
                <a:spcPts val="1749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it-IT" sz="2800" spc="-1" strike="noStrike">
                <a:solidFill>
                  <a:srgbClr val="10253f"/>
                </a:solidFill>
                <a:latin typeface="Comic Sans MS"/>
              </a:rPr>
              <a:t>INTRECCIO</a:t>
            </a:r>
            <a:r>
              <a:rPr b="1" i="1" lang="it-IT" sz="2400" spc="-1" strike="noStrike">
                <a:solidFill>
                  <a:srgbClr val="000000"/>
                </a:solidFill>
                <a:latin typeface="Calibri"/>
              </a:rPr>
              <a:t>: </a:t>
            </a:r>
            <a:r>
              <a:rPr b="0" lang="it-IT" sz="2800" spc="-1" strike="noStrike">
                <a:solidFill>
                  <a:srgbClr val="000000"/>
                </a:solidFill>
                <a:latin typeface="Calibri"/>
              </a:rPr>
              <a:t>successione degli avvenimenti così come sono rappresentati nel testo, secondo l’ordine voluto dall’autore con anticipazioni o rimandi al passato (</a:t>
            </a:r>
            <a:r>
              <a:rPr b="1" lang="it-IT" sz="2800" spc="-1" strike="noStrike">
                <a:solidFill>
                  <a:srgbClr val="000000"/>
                </a:solidFill>
                <a:latin typeface="Calibri"/>
              </a:rPr>
              <a:t>flashback</a:t>
            </a:r>
            <a:r>
              <a:rPr b="0" lang="it-IT" sz="2800" spc="-1" strike="noStrike">
                <a:solidFill>
                  <a:srgbClr val="000000"/>
                </a:solidFill>
                <a:latin typeface="Calibri"/>
              </a:rPr>
              <a:t>)</a:t>
            </a:r>
            <a:endParaRPr b="0" lang="it-IT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80" name="PlaceHolder 1"/>
          <p:cNvSpPr>
            <a:spLocks noGrp="1"/>
          </p:cNvSpPr>
          <p:nvPr>
            <p:ph type="title"/>
          </p:nvPr>
        </p:nvSpPr>
        <p:spPr>
          <a:xfrm>
            <a:off x="611280" y="549360"/>
            <a:ext cx="7772400" cy="103824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it-IT" sz="4800" spc="-1" strike="noStrike">
                <a:solidFill>
                  <a:srgbClr val="17375e"/>
                </a:solidFill>
                <a:latin typeface="Comic Sans MS"/>
              </a:rPr>
              <a:t>Fabula e intreccio</a:t>
            </a:r>
            <a:endParaRPr b="0" lang="it-IT" sz="4800" spc="-1" strike="noStrike">
              <a:solidFill>
                <a:srgbClr val="000000"/>
              </a:solidFill>
              <a:latin typeface="Calibri"/>
            </a:endParaRPr>
          </a:p>
        </p:txBody>
      </p:sp>
      <p:pic>
        <p:nvPicPr>
          <p:cNvPr id="181" name="Picture 4" descr=""/>
          <p:cNvPicPr/>
          <p:nvPr/>
        </p:nvPicPr>
        <p:blipFill>
          <a:blip r:embed="rId1"/>
          <a:stretch/>
        </p:blipFill>
        <p:spPr>
          <a:xfrm>
            <a:off x="3419640" y="1892160"/>
            <a:ext cx="1979280" cy="136368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PlaceHolder 1"/>
          <p:cNvSpPr>
            <a:spLocks noGrp="1"/>
          </p:cNvSpPr>
          <p:nvPr>
            <p:ph type="title"/>
          </p:nvPr>
        </p:nvSpPr>
        <p:spPr>
          <a:xfrm>
            <a:off x="324000" y="259920"/>
            <a:ext cx="8229600" cy="114300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it-IT" sz="4400" spc="-1" strike="noStrike">
                <a:solidFill>
                  <a:srgbClr val="17375e"/>
                </a:solidFill>
                <a:latin typeface="Comic Sans MS"/>
              </a:rPr>
              <a:t>La voce narrante</a:t>
            </a:r>
            <a:endParaRPr b="0" lang="it-IT" sz="4400" spc="-1" strike="noStrike">
              <a:solidFill>
                <a:srgbClr val="000000"/>
              </a:solidFill>
              <a:latin typeface="Calibri"/>
            </a:endParaRPr>
          </a:p>
        </p:txBody>
      </p:sp>
      <p:pic>
        <p:nvPicPr>
          <p:cNvPr id="183" name="Picture 2" descr=""/>
          <p:cNvPicPr/>
          <p:nvPr/>
        </p:nvPicPr>
        <p:blipFill>
          <a:blip r:embed="rId1"/>
          <a:stretch/>
        </p:blipFill>
        <p:spPr>
          <a:xfrm>
            <a:off x="271440" y="1268280"/>
            <a:ext cx="8872560" cy="5400720"/>
          </a:xfrm>
          <a:prstGeom prst="rect">
            <a:avLst/>
          </a:prstGeom>
          <a:ln w="0">
            <a:noFill/>
          </a:ln>
        </p:spPr>
      </p:pic>
      <p:pic>
        <p:nvPicPr>
          <p:cNvPr id="184" name="Immagine 3" descr=""/>
          <p:cNvPicPr/>
          <p:nvPr/>
        </p:nvPicPr>
        <p:blipFill>
          <a:blip r:embed="rId2"/>
          <a:stretch/>
        </p:blipFill>
        <p:spPr>
          <a:xfrm>
            <a:off x="7308720" y="4797360"/>
            <a:ext cx="1451160" cy="144468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327</TotalTime>
  <Application>LibreOffice/7.3.5.2$Windows_X86_64 LibreOffice_project/184fe81b8c8c30d8b5082578aee2fed2ea847c01</Application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2014-02-19T16:05:31Z</dcterms:created>
  <dc:creator>marco</dc:creator>
  <dc:description/>
  <dc:language>it-IT</dc:language>
  <cp:lastModifiedBy/>
  <dcterms:modified xsi:type="dcterms:W3CDTF">2024-07-05T15:46:43Z</dcterms:modified>
  <cp:revision>23</cp:revision>
  <dc:subject/>
  <dc:title>IL TESTO NARRATIVO</dc:title>
</cp:coreProperties>
</file>