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media/image9.jpeg" ContentType="image/jpeg"/>
  <Override PartName="/ppt/media/image17.jpeg" ContentType="image/jpeg"/>
  <Override PartName="/ppt/media/image3.png" ContentType="image/png"/>
  <Override PartName="/ppt/media/image1.jpeg" ContentType="image/jpeg"/>
  <Override PartName="/ppt/media/image2.png" ContentType="image/png"/>
  <Override PartName="/ppt/media/image4.png" ContentType="image/png"/>
  <Override PartName="/ppt/media/image5.png" ContentType="image/png"/>
  <Override PartName="/ppt/media/image6.png" ContentType="image/png"/>
  <Override PartName="/ppt/media/image7.jpeg" ContentType="image/jpeg"/>
  <Override PartName="/ppt/media/image8.png" ContentType="image/png"/>
  <Override PartName="/ppt/media/image10.png" ContentType="image/png"/>
  <Override PartName="/ppt/media/image11.png" ContentType="image/png"/>
  <Override PartName="/ppt/media/image12.jpeg" ContentType="image/jpeg"/>
  <Override PartName="/ppt/media/image13.png" ContentType="image/png"/>
  <Override PartName="/ppt/media/image14.png" ContentType="image/png"/>
  <Override PartName="/ppt/media/image15.png" ContentType="image/png"/>
  <Override PartName="/ppt/media/image16.jpeg" ContentType="image/jpeg"/>
  <Override PartName="/ppt/media/image18.png" ContentType="image/png"/>
  <Override PartName="/ppt/media/image19.jpeg" ContentType="image/jpeg"/>
  <Override PartName="/ppt/media/image20.png" ContentType="image/png"/>
  <Override PartName="/ppt/media/image21.png" ContentType="image/png"/>
  <Override PartName="/ppt/media/image22.jpeg" ContentType="image/jpeg"/>
  <Override PartName="/ppt/media/image23.png" ContentType="image/png"/>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Lst>
  <p:sldSz cx="10080625" cy="7559675"/>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740880" y="282240"/>
            <a:ext cx="8607960" cy="1262160"/>
          </a:xfrm>
          <a:prstGeom prst="rect">
            <a:avLst/>
          </a:prstGeom>
        </p:spPr>
        <p:txBody>
          <a:bodyPr lIns="0" rIns="0" tIns="0" bIns="0" anchor="ctr"/>
          <a:p>
            <a:pPr algn="ctr"/>
            <a:endParaRPr b="1" i="1" lang="it-IT" sz="4000" spc="-1" strike="noStrike">
              <a:solidFill>
                <a:srgbClr val="99284c"/>
              </a:solidFill>
              <a:uFill>
                <a:solidFill>
                  <a:srgbClr val="ffffff"/>
                </a:solidFill>
              </a:uFill>
              <a:latin typeface="Arial"/>
            </a:endParaRPr>
          </a:p>
        </p:txBody>
      </p:sp>
      <p:sp>
        <p:nvSpPr>
          <p:cNvPr id="25" name="PlaceHolder 2"/>
          <p:cNvSpPr>
            <a:spLocks noGrp="1"/>
          </p:cNvSpPr>
          <p:nvPr>
            <p:ph type="body"/>
          </p:nvPr>
        </p:nvSpPr>
        <p:spPr>
          <a:xfrm>
            <a:off x="740880" y="1963080"/>
            <a:ext cx="877248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
        <p:nvSpPr>
          <p:cNvPr id="26" name="PlaceHolder 3"/>
          <p:cNvSpPr>
            <a:spLocks noGrp="1"/>
          </p:cNvSpPr>
          <p:nvPr>
            <p:ph type="body"/>
          </p:nvPr>
        </p:nvSpPr>
        <p:spPr>
          <a:xfrm>
            <a:off x="740880" y="4253400"/>
            <a:ext cx="877248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740880" y="282240"/>
            <a:ext cx="8607960" cy="1262160"/>
          </a:xfrm>
          <a:prstGeom prst="rect">
            <a:avLst/>
          </a:prstGeom>
        </p:spPr>
        <p:txBody>
          <a:bodyPr lIns="0" rIns="0" tIns="0" bIns="0" anchor="ctr"/>
          <a:p>
            <a:pPr algn="ctr"/>
            <a:endParaRPr b="1" i="1" lang="it-IT" sz="4000" spc="-1" strike="noStrike">
              <a:solidFill>
                <a:srgbClr val="99284c"/>
              </a:solidFill>
              <a:uFill>
                <a:solidFill>
                  <a:srgbClr val="ffffff"/>
                </a:solidFill>
              </a:uFill>
              <a:latin typeface="Arial"/>
            </a:endParaRPr>
          </a:p>
        </p:txBody>
      </p:sp>
      <p:sp>
        <p:nvSpPr>
          <p:cNvPr id="28" name="PlaceHolder 2"/>
          <p:cNvSpPr>
            <a:spLocks noGrp="1"/>
          </p:cNvSpPr>
          <p:nvPr>
            <p:ph type="body"/>
          </p:nvPr>
        </p:nvSpPr>
        <p:spPr>
          <a:xfrm>
            <a:off x="740880" y="1963080"/>
            <a:ext cx="428076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
        <p:nvSpPr>
          <p:cNvPr id="29" name="PlaceHolder 3"/>
          <p:cNvSpPr>
            <a:spLocks noGrp="1"/>
          </p:cNvSpPr>
          <p:nvPr>
            <p:ph type="body"/>
          </p:nvPr>
        </p:nvSpPr>
        <p:spPr>
          <a:xfrm>
            <a:off x="5236200" y="1963080"/>
            <a:ext cx="428076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
        <p:nvSpPr>
          <p:cNvPr id="30" name="PlaceHolder 4"/>
          <p:cNvSpPr>
            <a:spLocks noGrp="1"/>
          </p:cNvSpPr>
          <p:nvPr>
            <p:ph type="body"/>
          </p:nvPr>
        </p:nvSpPr>
        <p:spPr>
          <a:xfrm>
            <a:off x="5236200" y="4253400"/>
            <a:ext cx="428076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
        <p:nvSpPr>
          <p:cNvPr id="31" name="PlaceHolder 5"/>
          <p:cNvSpPr>
            <a:spLocks noGrp="1"/>
          </p:cNvSpPr>
          <p:nvPr>
            <p:ph type="body"/>
          </p:nvPr>
        </p:nvSpPr>
        <p:spPr>
          <a:xfrm>
            <a:off x="740880" y="4253400"/>
            <a:ext cx="428076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740880" y="282240"/>
            <a:ext cx="8607960" cy="1262160"/>
          </a:xfrm>
          <a:prstGeom prst="rect">
            <a:avLst/>
          </a:prstGeom>
        </p:spPr>
        <p:txBody>
          <a:bodyPr lIns="0" rIns="0" tIns="0" bIns="0" anchor="ctr"/>
          <a:p>
            <a:pPr algn="ctr"/>
            <a:endParaRPr b="1" i="1" lang="it-IT" sz="4000" spc="-1" strike="noStrike">
              <a:solidFill>
                <a:srgbClr val="99284c"/>
              </a:solidFill>
              <a:uFill>
                <a:solidFill>
                  <a:srgbClr val="ffffff"/>
                </a:solidFill>
              </a:uFill>
              <a:latin typeface="Arial"/>
            </a:endParaRPr>
          </a:p>
        </p:txBody>
      </p:sp>
      <p:sp>
        <p:nvSpPr>
          <p:cNvPr id="33" name="PlaceHolder 2"/>
          <p:cNvSpPr>
            <a:spLocks noGrp="1"/>
          </p:cNvSpPr>
          <p:nvPr>
            <p:ph type="body"/>
          </p:nvPr>
        </p:nvSpPr>
        <p:spPr>
          <a:xfrm>
            <a:off x="740880" y="1963080"/>
            <a:ext cx="8772480" cy="438480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
        <p:nvSpPr>
          <p:cNvPr id="34" name="PlaceHolder 3"/>
          <p:cNvSpPr>
            <a:spLocks noGrp="1"/>
          </p:cNvSpPr>
          <p:nvPr>
            <p:ph type="body"/>
          </p:nvPr>
        </p:nvSpPr>
        <p:spPr>
          <a:xfrm>
            <a:off x="740880" y="1963080"/>
            <a:ext cx="8772480" cy="438480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pic>
        <p:nvPicPr>
          <p:cNvPr id="35" name="" descr=""/>
          <p:cNvPicPr/>
          <p:nvPr/>
        </p:nvPicPr>
        <p:blipFill>
          <a:blip r:embed="rId2"/>
          <a:stretch/>
        </p:blipFill>
        <p:spPr>
          <a:xfrm>
            <a:off x="2378880" y="1963080"/>
            <a:ext cx="5496120" cy="4384800"/>
          </a:xfrm>
          <a:prstGeom prst="rect">
            <a:avLst/>
          </a:prstGeom>
          <a:ln>
            <a:noFill/>
          </a:ln>
        </p:spPr>
      </p:pic>
      <p:pic>
        <p:nvPicPr>
          <p:cNvPr id="36" name="" descr=""/>
          <p:cNvPicPr/>
          <p:nvPr/>
        </p:nvPicPr>
        <p:blipFill>
          <a:blip r:embed="rId3"/>
          <a:stretch/>
        </p:blipFill>
        <p:spPr>
          <a:xfrm>
            <a:off x="2378880" y="1963080"/>
            <a:ext cx="5496120" cy="438480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740880" y="282240"/>
            <a:ext cx="8607960" cy="1262160"/>
          </a:xfrm>
          <a:prstGeom prst="rect">
            <a:avLst/>
          </a:prstGeom>
        </p:spPr>
        <p:txBody>
          <a:bodyPr lIns="0" rIns="0" tIns="0" bIns="0" anchor="ctr"/>
          <a:p>
            <a:pPr algn="ctr"/>
            <a:endParaRPr b="1" i="1" lang="it-IT" sz="4000" spc="-1" strike="noStrike">
              <a:solidFill>
                <a:srgbClr val="99284c"/>
              </a:solidFill>
              <a:uFill>
                <a:solidFill>
                  <a:srgbClr val="ffffff"/>
                </a:solidFill>
              </a:uFill>
              <a:latin typeface="Arial"/>
            </a:endParaRPr>
          </a:p>
        </p:txBody>
      </p:sp>
      <p:sp>
        <p:nvSpPr>
          <p:cNvPr id="42" name="PlaceHolder 2"/>
          <p:cNvSpPr>
            <a:spLocks noGrp="1"/>
          </p:cNvSpPr>
          <p:nvPr>
            <p:ph type="subTitle"/>
          </p:nvPr>
        </p:nvSpPr>
        <p:spPr>
          <a:xfrm>
            <a:off x="740880" y="1963080"/>
            <a:ext cx="8772480" cy="4384800"/>
          </a:xfrm>
          <a:prstGeom prst="rect">
            <a:avLst/>
          </a:prstGeom>
        </p:spPr>
        <p:txBody>
          <a:bodyPr lIns="0" rIns="0" tIns="0" bIns="0" anchor="ctr"/>
          <a:p>
            <a:pPr algn="ctr"/>
            <a:endParaRPr lang="it-IT" sz="3200" spc="-1" strike="noStrike">
              <a:solidFill>
                <a:srgbClr val="99284c"/>
              </a:solidFill>
              <a:uFill>
                <a:solidFill>
                  <a:srgbClr val="ffffff"/>
                </a:solidFill>
              </a:u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740880" y="282240"/>
            <a:ext cx="8607960" cy="1262160"/>
          </a:xfrm>
          <a:prstGeom prst="rect">
            <a:avLst/>
          </a:prstGeom>
        </p:spPr>
        <p:txBody>
          <a:bodyPr lIns="0" rIns="0" tIns="0" bIns="0" anchor="ctr"/>
          <a:p>
            <a:pPr algn="ctr"/>
            <a:endParaRPr b="1" i="1" lang="it-IT" sz="4000" spc="-1" strike="noStrike">
              <a:solidFill>
                <a:srgbClr val="99284c"/>
              </a:solidFill>
              <a:uFill>
                <a:solidFill>
                  <a:srgbClr val="ffffff"/>
                </a:solidFill>
              </a:uFill>
              <a:latin typeface="Arial"/>
            </a:endParaRPr>
          </a:p>
        </p:txBody>
      </p:sp>
      <p:sp>
        <p:nvSpPr>
          <p:cNvPr id="44" name="PlaceHolder 2"/>
          <p:cNvSpPr>
            <a:spLocks noGrp="1"/>
          </p:cNvSpPr>
          <p:nvPr>
            <p:ph type="body"/>
          </p:nvPr>
        </p:nvSpPr>
        <p:spPr>
          <a:xfrm>
            <a:off x="740880" y="1963080"/>
            <a:ext cx="8772480" cy="438480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740880" y="282240"/>
            <a:ext cx="8607960" cy="1262160"/>
          </a:xfrm>
          <a:prstGeom prst="rect">
            <a:avLst/>
          </a:prstGeom>
        </p:spPr>
        <p:txBody>
          <a:bodyPr lIns="0" rIns="0" tIns="0" bIns="0" anchor="ctr"/>
          <a:p>
            <a:pPr algn="ctr"/>
            <a:endParaRPr b="1" i="1" lang="it-IT" sz="4000" spc="-1" strike="noStrike">
              <a:solidFill>
                <a:srgbClr val="99284c"/>
              </a:solidFill>
              <a:uFill>
                <a:solidFill>
                  <a:srgbClr val="ffffff"/>
                </a:solidFill>
              </a:uFill>
              <a:latin typeface="Arial"/>
            </a:endParaRPr>
          </a:p>
        </p:txBody>
      </p:sp>
      <p:sp>
        <p:nvSpPr>
          <p:cNvPr id="46" name="PlaceHolder 2"/>
          <p:cNvSpPr>
            <a:spLocks noGrp="1"/>
          </p:cNvSpPr>
          <p:nvPr>
            <p:ph type="body"/>
          </p:nvPr>
        </p:nvSpPr>
        <p:spPr>
          <a:xfrm>
            <a:off x="740880" y="1963080"/>
            <a:ext cx="4280760" cy="438480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
        <p:nvSpPr>
          <p:cNvPr id="47" name="PlaceHolder 3"/>
          <p:cNvSpPr>
            <a:spLocks noGrp="1"/>
          </p:cNvSpPr>
          <p:nvPr>
            <p:ph type="body"/>
          </p:nvPr>
        </p:nvSpPr>
        <p:spPr>
          <a:xfrm>
            <a:off x="5236200" y="1963080"/>
            <a:ext cx="4280760" cy="438480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48" name="PlaceHolder 1"/>
          <p:cNvSpPr>
            <a:spLocks noGrp="1"/>
          </p:cNvSpPr>
          <p:nvPr>
            <p:ph type="title"/>
          </p:nvPr>
        </p:nvSpPr>
        <p:spPr>
          <a:xfrm>
            <a:off x="740880" y="282240"/>
            <a:ext cx="8607960" cy="1262160"/>
          </a:xfrm>
          <a:prstGeom prst="rect">
            <a:avLst/>
          </a:prstGeom>
        </p:spPr>
        <p:txBody>
          <a:bodyPr lIns="0" rIns="0" tIns="0" bIns="0" anchor="ctr"/>
          <a:p>
            <a:pPr algn="ctr"/>
            <a:endParaRPr b="1" i="1" lang="it-IT" sz="4000" spc="-1" strike="noStrike">
              <a:solidFill>
                <a:srgbClr val="99284c"/>
              </a:solidFill>
              <a:uFill>
                <a:solidFill>
                  <a:srgbClr val="ffffff"/>
                </a:solidFill>
              </a:u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49" name="PlaceHolder 1"/>
          <p:cNvSpPr>
            <a:spLocks noGrp="1"/>
          </p:cNvSpPr>
          <p:nvPr>
            <p:ph type="subTitle"/>
          </p:nvPr>
        </p:nvSpPr>
        <p:spPr>
          <a:xfrm>
            <a:off x="740880" y="282240"/>
            <a:ext cx="8607960" cy="5851800"/>
          </a:xfrm>
          <a:prstGeom prst="rect">
            <a:avLst/>
          </a:prstGeom>
        </p:spPr>
        <p:txBody>
          <a:bodyPr lIns="0" rIns="0" tIns="0" bIns="0" anchor="ctr"/>
          <a:p>
            <a:pPr algn="ctr"/>
            <a:endParaRPr lang="it-IT" sz="3200" spc="-1" strike="noStrike">
              <a:solidFill>
                <a:srgbClr val="99284c"/>
              </a:solidFill>
              <a:uFill>
                <a:solidFill>
                  <a:srgbClr val="ffffff"/>
                </a:solidFill>
              </a:u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740880" y="282240"/>
            <a:ext cx="8607960" cy="1262160"/>
          </a:xfrm>
          <a:prstGeom prst="rect">
            <a:avLst/>
          </a:prstGeom>
        </p:spPr>
        <p:txBody>
          <a:bodyPr lIns="0" rIns="0" tIns="0" bIns="0" anchor="ctr"/>
          <a:p>
            <a:pPr algn="ctr"/>
            <a:endParaRPr b="1" i="1" lang="it-IT" sz="4000" spc="-1" strike="noStrike">
              <a:solidFill>
                <a:srgbClr val="99284c"/>
              </a:solidFill>
              <a:uFill>
                <a:solidFill>
                  <a:srgbClr val="ffffff"/>
                </a:solidFill>
              </a:uFill>
              <a:latin typeface="Arial"/>
            </a:endParaRPr>
          </a:p>
        </p:txBody>
      </p:sp>
      <p:sp>
        <p:nvSpPr>
          <p:cNvPr id="51" name="PlaceHolder 2"/>
          <p:cNvSpPr>
            <a:spLocks noGrp="1"/>
          </p:cNvSpPr>
          <p:nvPr>
            <p:ph type="body"/>
          </p:nvPr>
        </p:nvSpPr>
        <p:spPr>
          <a:xfrm>
            <a:off x="740880" y="1963080"/>
            <a:ext cx="428076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
        <p:nvSpPr>
          <p:cNvPr id="52" name="PlaceHolder 3"/>
          <p:cNvSpPr>
            <a:spLocks noGrp="1"/>
          </p:cNvSpPr>
          <p:nvPr>
            <p:ph type="body"/>
          </p:nvPr>
        </p:nvSpPr>
        <p:spPr>
          <a:xfrm>
            <a:off x="740880" y="4253400"/>
            <a:ext cx="428076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
        <p:nvSpPr>
          <p:cNvPr id="53" name="PlaceHolder 4"/>
          <p:cNvSpPr>
            <a:spLocks noGrp="1"/>
          </p:cNvSpPr>
          <p:nvPr>
            <p:ph type="body"/>
          </p:nvPr>
        </p:nvSpPr>
        <p:spPr>
          <a:xfrm>
            <a:off x="5236200" y="1963080"/>
            <a:ext cx="4280760" cy="438480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740880" y="282240"/>
            <a:ext cx="8607960" cy="1262160"/>
          </a:xfrm>
          <a:prstGeom prst="rect">
            <a:avLst/>
          </a:prstGeom>
        </p:spPr>
        <p:txBody>
          <a:bodyPr lIns="0" rIns="0" tIns="0" bIns="0" anchor="ctr"/>
          <a:p>
            <a:pPr algn="ctr"/>
            <a:endParaRPr b="1" i="1" lang="it-IT" sz="4000" spc="-1" strike="noStrike">
              <a:solidFill>
                <a:srgbClr val="99284c"/>
              </a:solidFill>
              <a:uFill>
                <a:solidFill>
                  <a:srgbClr val="ffffff"/>
                </a:solidFill>
              </a:uFill>
              <a:latin typeface="Arial"/>
            </a:endParaRPr>
          </a:p>
        </p:txBody>
      </p:sp>
      <p:sp>
        <p:nvSpPr>
          <p:cNvPr id="4" name="PlaceHolder 2"/>
          <p:cNvSpPr>
            <a:spLocks noGrp="1"/>
          </p:cNvSpPr>
          <p:nvPr>
            <p:ph type="subTitle"/>
          </p:nvPr>
        </p:nvSpPr>
        <p:spPr>
          <a:xfrm>
            <a:off x="740880" y="1963080"/>
            <a:ext cx="8772480" cy="4384800"/>
          </a:xfrm>
          <a:prstGeom prst="rect">
            <a:avLst/>
          </a:prstGeom>
        </p:spPr>
        <p:txBody>
          <a:bodyPr lIns="0" rIns="0" tIns="0" bIns="0" anchor="ctr"/>
          <a:p>
            <a:pPr algn="ctr"/>
            <a:endParaRPr lang="it-IT" sz="3200" spc="-1" strike="noStrike">
              <a:solidFill>
                <a:srgbClr val="99284c"/>
              </a:solidFill>
              <a:uFill>
                <a:solidFill>
                  <a:srgbClr val="ffffff"/>
                </a:solidFill>
              </a:u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740880" y="282240"/>
            <a:ext cx="8607960" cy="1262160"/>
          </a:xfrm>
          <a:prstGeom prst="rect">
            <a:avLst/>
          </a:prstGeom>
        </p:spPr>
        <p:txBody>
          <a:bodyPr lIns="0" rIns="0" tIns="0" bIns="0" anchor="ctr"/>
          <a:p>
            <a:pPr algn="ctr"/>
            <a:endParaRPr b="1" i="1" lang="it-IT" sz="4000" spc="-1" strike="noStrike">
              <a:solidFill>
                <a:srgbClr val="99284c"/>
              </a:solidFill>
              <a:uFill>
                <a:solidFill>
                  <a:srgbClr val="ffffff"/>
                </a:solidFill>
              </a:uFill>
              <a:latin typeface="Arial"/>
            </a:endParaRPr>
          </a:p>
        </p:txBody>
      </p:sp>
      <p:sp>
        <p:nvSpPr>
          <p:cNvPr id="55" name="PlaceHolder 2"/>
          <p:cNvSpPr>
            <a:spLocks noGrp="1"/>
          </p:cNvSpPr>
          <p:nvPr>
            <p:ph type="body"/>
          </p:nvPr>
        </p:nvSpPr>
        <p:spPr>
          <a:xfrm>
            <a:off x="740880" y="1963080"/>
            <a:ext cx="4280760" cy="438480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
        <p:nvSpPr>
          <p:cNvPr id="56" name="PlaceHolder 3"/>
          <p:cNvSpPr>
            <a:spLocks noGrp="1"/>
          </p:cNvSpPr>
          <p:nvPr>
            <p:ph type="body"/>
          </p:nvPr>
        </p:nvSpPr>
        <p:spPr>
          <a:xfrm>
            <a:off x="5236200" y="1963080"/>
            <a:ext cx="428076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
        <p:nvSpPr>
          <p:cNvPr id="57" name="PlaceHolder 4"/>
          <p:cNvSpPr>
            <a:spLocks noGrp="1"/>
          </p:cNvSpPr>
          <p:nvPr>
            <p:ph type="body"/>
          </p:nvPr>
        </p:nvSpPr>
        <p:spPr>
          <a:xfrm>
            <a:off x="5236200" y="4253400"/>
            <a:ext cx="428076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740880" y="282240"/>
            <a:ext cx="8607960" cy="1262160"/>
          </a:xfrm>
          <a:prstGeom prst="rect">
            <a:avLst/>
          </a:prstGeom>
        </p:spPr>
        <p:txBody>
          <a:bodyPr lIns="0" rIns="0" tIns="0" bIns="0" anchor="ctr"/>
          <a:p>
            <a:pPr algn="ctr"/>
            <a:endParaRPr b="1" i="1" lang="it-IT" sz="4000" spc="-1" strike="noStrike">
              <a:solidFill>
                <a:srgbClr val="99284c"/>
              </a:solidFill>
              <a:uFill>
                <a:solidFill>
                  <a:srgbClr val="ffffff"/>
                </a:solidFill>
              </a:uFill>
              <a:latin typeface="Arial"/>
            </a:endParaRPr>
          </a:p>
        </p:txBody>
      </p:sp>
      <p:sp>
        <p:nvSpPr>
          <p:cNvPr id="59" name="PlaceHolder 2"/>
          <p:cNvSpPr>
            <a:spLocks noGrp="1"/>
          </p:cNvSpPr>
          <p:nvPr>
            <p:ph type="body"/>
          </p:nvPr>
        </p:nvSpPr>
        <p:spPr>
          <a:xfrm>
            <a:off x="740880" y="1963080"/>
            <a:ext cx="428076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
        <p:nvSpPr>
          <p:cNvPr id="60" name="PlaceHolder 3"/>
          <p:cNvSpPr>
            <a:spLocks noGrp="1"/>
          </p:cNvSpPr>
          <p:nvPr>
            <p:ph type="body"/>
          </p:nvPr>
        </p:nvSpPr>
        <p:spPr>
          <a:xfrm>
            <a:off x="5236200" y="1963080"/>
            <a:ext cx="428076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
        <p:nvSpPr>
          <p:cNvPr id="61" name="PlaceHolder 4"/>
          <p:cNvSpPr>
            <a:spLocks noGrp="1"/>
          </p:cNvSpPr>
          <p:nvPr>
            <p:ph type="body"/>
          </p:nvPr>
        </p:nvSpPr>
        <p:spPr>
          <a:xfrm>
            <a:off x="740880" y="4253400"/>
            <a:ext cx="877248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740880" y="282240"/>
            <a:ext cx="8607960" cy="1262160"/>
          </a:xfrm>
          <a:prstGeom prst="rect">
            <a:avLst/>
          </a:prstGeom>
        </p:spPr>
        <p:txBody>
          <a:bodyPr lIns="0" rIns="0" tIns="0" bIns="0" anchor="ctr"/>
          <a:p>
            <a:pPr algn="ctr"/>
            <a:endParaRPr b="1" i="1" lang="it-IT" sz="4000" spc="-1" strike="noStrike">
              <a:solidFill>
                <a:srgbClr val="99284c"/>
              </a:solidFill>
              <a:uFill>
                <a:solidFill>
                  <a:srgbClr val="ffffff"/>
                </a:solidFill>
              </a:uFill>
              <a:latin typeface="Arial"/>
            </a:endParaRPr>
          </a:p>
        </p:txBody>
      </p:sp>
      <p:sp>
        <p:nvSpPr>
          <p:cNvPr id="63" name="PlaceHolder 2"/>
          <p:cNvSpPr>
            <a:spLocks noGrp="1"/>
          </p:cNvSpPr>
          <p:nvPr>
            <p:ph type="body"/>
          </p:nvPr>
        </p:nvSpPr>
        <p:spPr>
          <a:xfrm>
            <a:off x="740880" y="1963080"/>
            <a:ext cx="877248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
        <p:nvSpPr>
          <p:cNvPr id="64" name="PlaceHolder 3"/>
          <p:cNvSpPr>
            <a:spLocks noGrp="1"/>
          </p:cNvSpPr>
          <p:nvPr>
            <p:ph type="body"/>
          </p:nvPr>
        </p:nvSpPr>
        <p:spPr>
          <a:xfrm>
            <a:off x="740880" y="4253400"/>
            <a:ext cx="877248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740880" y="282240"/>
            <a:ext cx="8607960" cy="1262160"/>
          </a:xfrm>
          <a:prstGeom prst="rect">
            <a:avLst/>
          </a:prstGeom>
        </p:spPr>
        <p:txBody>
          <a:bodyPr lIns="0" rIns="0" tIns="0" bIns="0" anchor="ctr"/>
          <a:p>
            <a:pPr algn="ctr"/>
            <a:endParaRPr b="1" i="1" lang="it-IT" sz="4000" spc="-1" strike="noStrike">
              <a:solidFill>
                <a:srgbClr val="99284c"/>
              </a:solidFill>
              <a:uFill>
                <a:solidFill>
                  <a:srgbClr val="ffffff"/>
                </a:solidFill>
              </a:uFill>
              <a:latin typeface="Arial"/>
            </a:endParaRPr>
          </a:p>
        </p:txBody>
      </p:sp>
      <p:sp>
        <p:nvSpPr>
          <p:cNvPr id="66" name="PlaceHolder 2"/>
          <p:cNvSpPr>
            <a:spLocks noGrp="1"/>
          </p:cNvSpPr>
          <p:nvPr>
            <p:ph type="body"/>
          </p:nvPr>
        </p:nvSpPr>
        <p:spPr>
          <a:xfrm>
            <a:off x="740880" y="1963080"/>
            <a:ext cx="428076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
        <p:nvSpPr>
          <p:cNvPr id="67" name="PlaceHolder 3"/>
          <p:cNvSpPr>
            <a:spLocks noGrp="1"/>
          </p:cNvSpPr>
          <p:nvPr>
            <p:ph type="body"/>
          </p:nvPr>
        </p:nvSpPr>
        <p:spPr>
          <a:xfrm>
            <a:off x="5236200" y="1963080"/>
            <a:ext cx="428076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
        <p:nvSpPr>
          <p:cNvPr id="68" name="PlaceHolder 4"/>
          <p:cNvSpPr>
            <a:spLocks noGrp="1"/>
          </p:cNvSpPr>
          <p:nvPr>
            <p:ph type="body"/>
          </p:nvPr>
        </p:nvSpPr>
        <p:spPr>
          <a:xfrm>
            <a:off x="5236200" y="4253400"/>
            <a:ext cx="428076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
        <p:nvSpPr>
          <p:cNvPr id="69" name="PlaceHolder 5"/>
          <p:cNvSpPr>
            <a:spLocks noGrp="1"/>
          </p:cNvSpPr>
          <p:nvPr>
            <p:ph type="body"/>
          </p:nvPr>
        </p:nvSpPr>
        <p:spPr>
          <a:xfrm>
            <a:off x="740880" y="4253400"/>
            <a:ext cx="428076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740880" y="282240"/>
            <a:ext cx="8607960" cy="1262160"/>
          </a:xfrm>
          <a:prstGeom prst="rect">
            <a:avLst/>
          </a:prstGeom>
        </p:spPr>
        <p:txBody>
          <a:bodyPr lIns="0" rIns="0" tIns="0" bIns="0" anchor="ctr"/>
          <a:p>
            <a:pPr algn="ctr"/>
            <a:endParaRPr b="1" i="1" lang="it-IT" sz="4000" spc="-1" strike="noStrike">
              <a:solidFill>
                <a:srgbClr val="99284c"/>
              </a:solidFill>
              <a:uFill>
                <a:solidFill>
                  <a:srgbClr val="ffffff"/>
                </a:solidFill>
              </a:uFill>
              <a:latin typeface="Arial"/>
            </a:endParaRPr>
          </a:p>
        </p:txBody>
      </p:sp>
      <p:sp>
        <p:nvSpPr>
          <p:cNvPr id="71" name="PlaceHolder 2"/>
          <p:cNvSpPr>
            <a:spLocks noGrp="1"/>
          </p:cNvSpPr>
          <p:nvPr>
            <p:ph type="body"/>
          </p:nvPr>
        </p:nvSpPr>
        <p:spPr>
          <a:xfrm>
            <a:off x="740880" y="1963080"/>
            <a:ext cx="8772480" cy="438480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
        <p:nvSpPr>
          <p:cNvPr id="72" name="PlaceHolder 3"/>
          <p:cNvSpPr>
            <a:spLocks noGrp="1"/>
          </p:cNvSpPr>
          <p:nvPr>
            <p:ph type="body"/>
          </p:nvPr>
        </p:nvSpPr>
        <p:spPr>
          <a:xfrm>
            <a:off x="740880" y="1963080"/>
            <a:ext cx="8772480" cy="438480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pic>
        <p:nvPicPr>
          <p:cNvPr id="73" name="" descr=""/>
          <p:cNvPicPr/>
          <p:nvPr/>
        </p:nvPicPr>
        <p:blipFill>
          <a:blip r:embed="rId2"/>
          <a:stretch/>
        </p:blipFill>
        <p:spPr>
          <a:xfrm>
            <a:off x="2378880" y="1963080"/>
            <a:ext cx="5496120" cy="4384800"/>
          </a:xfrm>
          <a:prstGeom prst="rect">
            <a:avLst/>
          </a:prstGeom>
          <a:ln>
            <a:noFill/>
          </a:ln>
        </p:spPr>
      </p:pic>
      <p:pic>
        <p:nvPicPr>
          <p:cNvPr id="74" name="" descr=""/>
          <p:cNvPicPr/>
          <p:nvPr/>
        </p:nvPicPr>
        <p:blipFill>
          <a:blip r:embed="rId3"/>
          <a:stretch/>
        </p:blipFill>
        <p:spPr>
          <a:xfrm>
            <a:off x="2378880" y="1963080"/>
            <a:ext cx="5496120" cy="4384800"/>
          </a:xfrm>
          <a:prstGeom prst="rect">
            <a:avLst/>
          </a:prstGeom>
          <a:ln>
            <a:noFill/>
          </a:ln>
        </p:spPr>
      </p:pic>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740880" y="282240"/>
            <a:ext cx="8607960" cy="1262160"/>
          </a:xfrm>
          <a:prstGeom prst="rect">
            <a:avLst/>
          </a:prstGeom>
        </p:spPr>
        <p:txBody>
          <a:bodyPr lIns="0" rIns="0" tIns="0" bIns="0" anchor="ctr"/>
          <a:p>
            <a:pPr algn="ctr"/>
            <a:endParaRPr b="1" i="1" lang="it-IT" sz="4000" spc="-1" strike="noStrike">
              <a:solidFill>
                <a:srgbClr val="99284c"/>
              </a:solidFill>
              <a:uFill>
                <a:solidFill>
                  <a:srgbClr val="ffffff"/>
                </a:solidFill>
              </a:uFill>
              <a:latin typeface="Arial"/>
            </a:endParaRPr>
          </a:p>
        </p:txBody>
      </p:sp>
      <p:sp>
        <p:nvSpPr>
          <p:cNvPr id="6" name="PlaceHolder 2"/>
          <p:cNvSpPr>
            <a:spLocks noGrp="1"/>
          </p:cNvSpPr>
          <p:nvPr>
            <p:ph type="body"/>
          </p:nvPr>
        </p:nvSpPr>
        <p:spPr>
          <a:xfrm>
            <a:off x="740880" y="1963080"/>
            <a:ext cx="8772480" cy="438480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740880" y="282240"/>
            <a:ext cx="8607960" cy="1262160"/>
          </a:xfrm>
          <a:prstGeom prst="rect">
            <a:avLst/>
          </a:prstGeom>
        </p:spPr>
        <p:txBody>
          <a:bodyPr lIns="0" rIns="0" tIns="0" bIns="0" anchor="ctr"/>
          <a:p>
            <a:pPr algn="ctr"/>
            <a:endParaRPr b="1" i="1" lang="it-IT" sz="4000" spc="-1" strike="noStrike">
              <a:solidFill>
                <a:srgbClr val="99284c"/>
              </a:solidFill>
              <a:uFill>
                <a:solidFill>
                  <a:srgbClr val="ffffff"/>
                </a:solidFill>
              </a:uFill>
              <a:latin typeface="Arial"/>
            </a:endParaRPr>
          </a:p>
        </p:txBody>
      </p:sp>
      <p:sp>
        <p:nvSpPr>
          <p:cNvPr id="8" name="PlaceHolder 2"/>
          <p:cNvSpPr>
            <a:spLocks noGrp="1"/>
          </p:cNvSpPr>
          <p:nvPr>
            <p:ph type="body"/>
          </p:nvPr>
        </p:nvSpPr>
        <p:spPr>
          <a:xfrm>
            <a:off x="740880" y="1963080"/>
            <a:ext cx="4280760" cy="438480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
        <p:nvSpPr>
          <p:cNvPr id="9" name="PlaceHolder 3"/>
          <p:cNvSpPr>
            <a:spLocks noGrp="1"/>
          </p:cNvSpPr>
          <p:nvPr>
            <p:ph type="body"/>
          </p:nvPr>
        </p:nvSpPr>
        <p:spPr>
          <a:xfrm>
            <a:off x="5236200" y="1963080"/>
            <a:ext cx="4280760" cy="438480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740880" y="282240"/>
            <a:ext cx="8607960" cy="1262160"/>
          </a:xfrm>
          <a:prstGeom prst="rect">
            <a:avLst/>
          </a:prstGeom>
        </p:spPr>
        <p:txBody>
          <a:bodyPr lIns="0" rIns="0" tIns="0" bIns="0" anchor="ctr"/>
          <a:p>
            <a:pPr algn="ctr"/>
            <a:endParaRPr b="1" i="1" lang="it-IT" sz="4000" spc="-1" strike="noStrike">
              <a:solidFill>
                <a:srgbClr val="99284c"/>
              </a:solidFill>
              <a:uFill>
                <a:solidFill>
                  <a:srgbClr val="ffffff"/>
                </a:solidFill>
              </a:u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740880" y="282240"/>
            <a:ext cx="8607960" cy="5851800"/>
          </a:xfrm>
          <a:prstGeom prst="rect">
            <a:avLst/>
          </a:prstGeom>
        </p:spPr>
        <p:txBody>
          <a:bodyPr lIns="0" rIns="0" tIns="0" bIns="0" anchor="ctr"/>
          <a:p>
            <a:pPr algn="ctr"/>
            <a:endParaRPr lang="it-IT" sz="3200" spc="-1" strike="noStrike">
              <a:solidFill>
                <a:srgbClr val="99284c"/>
              </a:solidFill>
              <a:uFill>
                <a:solidFill>
                  <a:srgbClr val="ffffff"/>
                </a:solidFill>
              </a:u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740880" y="282240"/>
            <a:ext cx="8607960" cy="1262160"/>
          </a:xfrm>
          <a:prstGeom prst="rect">
            <a:avLst/>
          </a:prstGeom>
        </p:spPr>
        <p:txBody>
          <a:bodyPr lIns="0" rIns="0" tIns="0" bIns="0" anchor="ctr"/>
          <a:p>
            <a:pPr algn="ctr"/>
            <a:endParaRPr b="1" i="1" lang="it-IT" sz="4000" spc="-1" strike="noStrike">
              <a:solidFill>
                <a:srgbClr val="99284c"/>
              </a:solidFill>
              <a:uFill>
                <a:solidFill>
                  <a:srgbClr val="ffffff"/>
                </a:solidFill>
              </a:uFill>
              <a:latin typeface="Arial"/>
            </a:endParaRPr>
          </a:p>
        </p:txBody>
      </p:sp>
      <p:sp>
        <p:nvSpPr>
          <p:cNvPr id="13" name="PlaceHolder 2"/>
          <p:cNvSpPr>
            <a:spLocks noGrp="1"/>
          </p:cNvSpPr>
          <p:nvPr>
            <p:ph type="body"/>
          </p:nvPr>
        </p:nvSpPr>
        <p:spPr>
          <a:xfrm>
            <a:off x="740880" y="1963080"/>
            <a:ext cx="428076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
        <p:nvSpPr>
          <p:cNvPr id="14" name="PlaceHolder 3"/>
          <p:cNvSpPr>
            <a:spLocks noGrp="1"/>
          </p:cNvSpPr>
          <p:nvPr>
            <p:ph type="body"/>
          </p:nvPr>
        </p:nvSpPr>
        <p:spPr>
          <a:xfrm>
            <a:off x="740880" y="4253400"/>
            <a:ext cx="428076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
        <p:nvSpPr>
          <p:cNvPr id="15" name="PlaceHolder 4"/>
          <p:cNvSpPr>
            <a:spLocks noGrp="1"/>
          </p:cNvSpPr>
          <p:nvPr>
            <p:ph type="body"/>
          </p:nvPr>
        </p:nvSpPr>
        <p:spPr>
          <a:xfrm>
            <a:off x="5236200" y="1963080"/>
            <a:ext cx="4280760" cy="438480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740880" y="282240"/>
            <a:ext cx="8607960" cy="1262160"/>
          </a:xfrm>
          <a:prstGeom prst="rect">
            <a:avLst/>
          </a:prstGeom>
        </p:spPr>
        <p:txBody>
          <a:bodyPr lIns="0" rIns="0" tIns="0" bIns="0" anchor="ctr"/>
          <a:p>
            <a:pPr algn="ctr"/>
            <a:endParaRPr b="1" i="1" lang="it-IT" sz="4000" spc="-1" strike="noStrike">
              <a:solidFill>
                <a:srgbClr val="99284c"/>
              </a:solidFill>
              <a:uFill>
                <a:solidFill>
                  <a:srgbClr val="ffffff"/>
                </a:solidFill>
              </a:uFill>
              <a:latin typeface="Arial"/>
            </a:endParaRPr>
          </a:p>
        </p:txBody>
      </p:sp>
      <p:sp>
        <p:nvSpPr>
          <p:cNvPr id="17" name="PlaceHolder 2"/>
          <p:cNvSpPr>
            <a:spLocks noGrp="1"/>
          </p:cNvSpPr>
          <p:nvPr>
            <p:ph type="body"/>
          </p:nvPr>
        </p:nvSpPr>
        <p:spPr>
          <a:xfrm>
            <a:off x="740880" y="1963080"/>
            <a:ext cx="4280760" cy="438480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
        <p:nvSpPr>
          <p:cNvPr id="18" name="PlaceHolder 3"/>
          <p:cNvSpPr>
            <a:spLocks noGrp="1"/>
          </p:cNvSpPr>
          <p:nvPr>
            <p:ph type="body"/>
          </p:nvPr>
        </p:nvSpPr>
        <p:spPr>
          <a:xfrm>
            <a:off x="5236200" y="1963080"/>
            <a:ext cx="428076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
        <p:nvSpPr>
          <p:cNvPr id="19" name="PlaceHolder 4"/>
          <p:cNvSpPr>
            <a:spLocks noGrp="1"/>
          </p:cNvSpPr>
          <p:nvPr>
            <p:ph type="body"/>
          </p:nvPr>
        </p:nvSpPr>
        <p:spPr>
          <a:xfrm>
            <a:off x="5236200" y="4253400"/>
            <a:ext cx="428076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740880" y="282240"/>
            <a:ext cx="8607960" cy="1262160"/>
          </a:xfrm>
          <a:prstGeom prst="rect">
            <a:avLst/>
          </a:prstGeom>
        </p:spPr>
        <p:txBody>
          <a:bodyPr lIns="0" rIns="0" tIns="0" bIns="0" anchor="ctr"/>
          <a:p>
            <a:pPr algn="ctr"/>
            <a:endParaRPr b="1" i="1" lang="it-IT" sz="4000" spc="-1" strike="noStrike">
              <a:solidFill>
                <a:srgbClr val="99284c"/>
              </a:solidFill>
              <a:uFill>
                <a:solidFill>
                  <a:srgbClr val="ffffff"/>
                </a:solidFill>
              </a:uFill>
              <a:latin typeface="Arial"/>
            </a:endParaRPr>
          </a:p>
        </p:txBody>
      </p:sp>
      <p:sp>
        <p:nvSpPr>
          <p:cNvPr id="21" name="PlaceHolder 2"/>
          <p:cNvSpPr>
            <a:spLocks noGrp="1"/>
          </p:cNvSpPr>
          <p:nvPr>
            <p:ph type="body"/>
          </p:nvPr>
        </p:nvSpPr>
        <p:spPr>
          <a:xfrm>
            <a:off x="740880" y="1963080"/>
            <a:ext cx="428076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
        <p:nvSpPr>
          <p:cNvPr id="22" name="PlaceHolder 3"/>
          <p:cNvSpPr>
            <a:spLocks noGrp="1"/>
          </p:cNvSpPr>
          <p:nvPr>
            <p:ph type="body"/>
          </p:nvPr>
        </p:nvSpPr>
        <p:spPr>
          <a:xfrm>
            <a:off x="5236200" y="1963080"/>
            <a:ext cx="428076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
        <p:nvSpPr>
          <p:cNvPr id="23" name="PlaceHolder 4"/>
          <p:cNvSpPr>
            <a:spLocks noGrp="1"/>
          </p:cNvSpPr>
          <p:nvPr>
            <p:ph type="body"/>
          </p:nvPr>
        </p:nvSpPr>
        <p:spPr>
          <a:xfrm>
            <a:off x="740880" y="4253400"/>
            <a:ext cx="8772480" cy="2091240"/>
          </a:xfrm>
          <a:prstGeom prst="rect">
            <a:avLst/>
          </a:prstGeom>
        </p:spPr>
        <p:txBody>
          <a:bodyPr lIns="0" rIns="0" tIns="0" bIns="0"/>
          <a:p>
            <a:endParaRPr lang="it-IT" sz="3200" spc="-1" strike="noStrike">
              <a:solidFill>
                <a:srgbClr val="333333"/>
              </a:solidFill>
              <a:uFill>
                <a:solidFill>
                  <a:srgbClr val="ffffff"/>
                </a:solidFill>
              </a:u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0" name="" descr=""/>
          <p:cNvPicPr/>
          <p:nvPr/>
        </p:nvPicPr>
        <p:blipFill>
          <a:blip r:embed="rId2"/>
          <a:stretch/>
        </p:blipFill>
        <p:spPr>
          <a:xfrm>
            <a:off x="-360" y="-360"/>
            <a:ext cx="10080000" cy="7560000"/>
          </a:xfrm>
          <a:prstGeom prst="rect">
            <a:avLst/>
          </a:prstGeom>
          <a:ln>
            <a:noFill/>
          </a:ln>
        </p:spPr>
      </p:pic>
      <p:sp>
        <p:nvSpPr>
          <p:cNvPr id="1" name="PlaceHolder 1"/>
          <p:cNvSpPr>
            <a:spLocks noGrp="1"/>
          </p:cNvSpPr>
          <p:nvPr>
            <p:ph type="title"/>
          </p:nvPr>
        </p:nvSpPr>
        <p:spPr>
          <a:xfrm>
            <a:off x="740880" y="699480"/>
            <a:ext cx="8607960" cy="1262160"/>
          </a:xfrm>
          <a:prstGeom prst="rect">
            <a:avLst/>
          </a:prstGeom>
        </p:spPr>
        <p:txBody>
          <a:bodyPr lIns="0" rIns="0" tIns="0" bIns="0" anchor="ctr"/>
          <a:p>
            <a:pPr algn="ctr"/>
            <a:r>
              <a:rPr b="1" i="1" lang="it-IT" sz="4000" spc="-1" strike="noStrike">
                <a:solidFill>
                  <a:srgbClr val="99284c"/>
                </a:solidFill>
                <a:uFill>
                  <a:solidFill>
                    <a:srgbClr val="ffffff"/>
                  </a:solidFill>
                </a:uFill>
                <a:latin typeface="Arial"/>
              </a:rPr>
              <a:t>Fai clic per modificare il formato del testo del titolo</a:t>
            </a:r>
            <a:endParaRPr b="1" i="1" lang="it-IT" sz="4000" spc="-1" strike="noStrike">
              <a:solidFill>
                <a:srgbClr val="99284c"/>
              </a:solidFill>
              <a:uFill>
                <a:solidFill>
                  <a:srgbClr val="ffffff"/>
                </a:solidFill>
              </a:uFill>
              <a:latin typeface="Arial"/>
            </a:endParaRPr>
          </a:p>
        </p:txBody>
      </p:sp>
      <p:sp>
        <p:nvSpPr>
          <p:cNvPr id="2" name="PlaceHolder 2"/>
          <p:cNvSpPr>
            <a:spLocks noGrp="1"/>
          </p:cNvSpPr>
          <p:nvPr>
            <p:ph type="body"/>
          </p:nvPr>
        </p:nvSpPr>
        <p:spPr>
          <a:xfrm>
            <a:off x="822600" y="2137680"/>
            <a:ext cx="8418240" cy="4384800"/>
          </a:xfrm>
          <a:prstGeom prst="rect">
            <a:avLst/>
          </a:prstGeom>
        </p:spPr>
        <p:txBody>
          <a:bodyPr lIns="0" rIns="0" tIns="0" bIns="0"/>
          <a:p>
            <a:pPr marL="504000" indent="-432000">
              <a:buClr>
                <a:srgbClr val="99284c"/>
              </a:buClr>
              <a:buSzPct val="75000"/>
              <a:buFont typeface="Wingdings" charset="2"/>
              <a:buChar char=""/>
            </a:pPr>
            <a:r>
              <a:rPr lang="it-IT" sz="3200" spc="-1" strike="noStrike">
                <a:solidFill>
                  <a:srgbClr val="333333"/>
                </a:solidFill>
                <a:uFill>
                  <a:solidFill>
                    <a:srgbClr val="ffffff"/>
                  </a:solidFill>
                </a:uFill>
                <a:latin typeface="Arial"/>
              </a:rPr>
              <a:t>Fai clic per modificare il formato del testo della struttura</a:t>
            </a:r>
            <a:endParaRPr lang="it-IT" sz="3200" spc="-1" strike="noStrike">
              <a:solidFill>
                <a:srgbClr val="333333"/>
              </a:solidFill>
              <a:uFill>
                <a:solidFill>
                  <a:srgbClr val="ffffff"/>
                </a:solidFill>
              </a:uFill>
              <a:latin typeface="Arial"/>
            </a:endParaRPr>
          </a:p>
          <a:p>
            <a:pPr lvl="1" marL="792000" indent="-432000">
              <a:buClr>
                <a:srgbClr val="99284c"/>
              </a:buClr>
              <a:buSzPct val="75000"/>
              <a:buFont typeface="Wingdings" charset="2"/>
              <a:buChar char=""/>
            </a:pPr>
            <a:r>
              <a:rPr lang="it-IT" sz="2800" spc="-1" strike="noStrike">
                <a:solidFill>
                  <a:srgbClr val="333333"/>
                </a:solidFill>
                <a:uFill>
                  <a:solidFill>
                    <a:srgbClr val="ffffff"/>
                  </a:solidFill>
                </a:uFill>
                <a:latin typeface="Arial"/>
              </a:rPr>
              <a:t>Secondo livello struttura</a:t>
            </a:r>
            <a:endParaRPr lang="it-IT" sz="2800" spc="-1" strike="noStrike">
              <a:solidFill>
                <a:srgbClr val="333333"/>
              </a:solidFill>
              <a:uFill>
                <a:solidFill>
                  <a:srgbClr val="ffffff"/>
                </a:solidFill>
              </a:uFill>
              <a:latin typeface="Arial"/>
            </a:endParaRPr>
          </a:p>
          <a:p>
            <a:pPr lvl="2" marL="1080000" indent="-432000">
              <a:buClr>
                <a:srgbClr val="99284c"/>
              </a:buClr>
              <a:buSzPct val="75000"/>
              <a:buFont typeface="Wingdings" charset="2"/>
              <a:buChar char=""/>
            </a:pPr>
            <a:r>
              <a:rPr lang="it-IT" sz="2400" spc="-1" strike="noStrike">
                <a:solidFill>
                  <a:srgbClr val="333333"/>
                </a:solidFill>
                <a:uFill>
                  <a:solidFill>
                    <a:srgbClr val="ffffff"/>
                  </a:solidFill>
                </a:uFill>
                <a:latin typeface="Arial"/>
              </a:rPr>
              <a:t>Terzo livello struttura</a:t>
            </a:r>
            <a:endParaRPr lang="it-IT" sz="2400" spc="-1" strike="noStrike">
              <a:solidFill>
                <a:srgbClr val="333333"/>
              </a:solidFill>
              <a:uFill>
                <a:solidFill>
                  <a:srgbClr val="ffffff"/>
                </a:solidFill>
              </a:uFill>
              <a:latin typeface="Arial"/>
            </a:endParaRPr>
          </a:p>
          <a:p>
            <a:pPr lvl="3" marL="1368000" indent="-432000">
              <a:buClr>
                <a:srgbClr val="99284c"/>
              </a:buClr>
              <a:buSzPct val="75000"/>
              <a:buFont typeface="Wingdings" charset="2"/>
              <a:buChar char=""/>
            </a:pPr>
            <a:r>
              <a:rPr lang="it-IT" sz="2000" spc="-1" strike="noStrike">
                <a:solidFill>
                  <a:srgbClr val="333333"/>
                </a:solidFill>
                <a:uFill>
                  <a:solidFill>
                    <a:srgbClr val="ffffff"/>
                  </a:solidFill>
                </a:uFill>
                <a:latin typeface="Arial"/>
              </a:rPr>
              <a:t>Quarto livello struttura</a:t>
            </a:r>
            <a:endParaRPr lang="it-IT" sz="2000" spc="-1" strike="noStrike">
              <a:solidFill>
                <a:srgbClr val="333333"/>
              </a:solidFill>
              <a:uFill>
                <a:solidFill>
                  <a:srgbClr val="ffffff"/>
                </a:solidFill>
              </a:uFill>
              <a:latin typeface="Arial"/>
            </a:endParaRPr>
          </a:p>
          <a:p>
            <a:pPr lvl="4" marL="1656000" indent="-432000">
              <a:buClr>
                <a:srgbClr val="99284c"/>
              </a:buClr>
              <a:buSzPct val="75000"/>
              <a:buFont typeface="Wingdings" charset="2"/>
              <a:buChar char=""/>
            </a:pPr>
            <a:r>
              <a:rPr lang="it-IT" sz="2000" spc="-1" strike="noStrike">
                <a:solidFill>
                  <a:srgbClr val="333333"/>
                </a:solidFill>
                <a:uFill>
                  <a:solidFill>
                    <a:srgbClr val="ffffff"/>
                  </a:solidFill>
                </a:uFill>
                <a:latin typeface="Arial"/>
              </a:rPr>
              <a:t>Quinto livello struttura</a:t>
            </a:r>
            <a:endParaRPr lang="it-IT" sz="2000" spc="-1" strike="noStrike">
              <a:solidFill>
                <a:srgbClr val="333333"/>
              </a:solidFill>
              <a:uFill>
                <a:solidFill>
                  <a:srgbClr val="ffffff"/>
                </a:solidFill>
              </a:uFill>
              <a:latin typeface="Arial"/>
            </a:endParaRPr>
          </a:p>
          <a:p>
            <a:pPr lvl="5" marL="1944000" indent="-432000">
              <a:buClr>
                <a:srgbClr val="99284c"/>
              </a:buClr>
              <a:buSzPct val="75000"/>
              <a:buFont typeface="Wingdings" charset="2"/>
              <a:buChar char=""/>
            </a:pPr>
            <a:r>
              <a:rPr lang="it-IT" sz="2000" spc="-1" strike="noStrike">
                <a:solidFill>
                  <a:srgbClr val="333333"/>
                </a:solidFill>
                <a:uFill>
                  <a:solidFill>
                    <a:srgbClr val="ffffff"/>
                  </a:solidFill>
                </a:uFill>
                <a:latin typeface="Arial"/>
              </a:rPr>
              <a:t>Sesto livello struttura</a:t>
            </a:r>
            <a:endParaRPr lang="it-IT" sz="2000" spc="-1" strike="noStrike">
              <a:solidFill>
                <a:srgbClr val="333333"/>
              </a:solidFill>
              <a:uFill>
                <a:solidFill>
                  <a:srgbClr val="ffffff"/>
                </a:solidFill>
              </a:uFill>
              <a:latin typeface="Arial"/>
            </a:endParaRPr>
          </a:p>
          <a:p>
            <a:pPr lvl="6" marL="2232000" indent="-432000">
              <a:buClr>
                <a:srgbClr val="99284c"/>
              </a:buClr>
              <a:buSzPct val="75000"/>
              <a:buFont typeface="Wingdings" charset="2"/>
              <a:buChar char=""/>
            </a:pPr>
            <a:r>
              <a:rPr lang="it-IT" sz="2000" spc="-1" strike="noStrike">
                <a:solidFill>
                  <a:srgbClr val="333333"/>
                </a:solidFill>
                <a:uFill>
                  <a:solidFill>
                    <a:srgbClr val="ffffff"/>
                  </a:solidFill>
                </a:uFill>
                <a:latin typeface="Arial"/>
              </a:rPr>
              <a:t>Settimo livello struttura</a:t>
            </a:r>
            <a:endParaRPr lang="it-IT" sz="2000" spc="-1" strike="noStrike">
              <a:solidFill>
                <a:srgbClr val="333333"/>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7" name="PlaceHolder 1"/>
          <p:cNvSpPr>
            <a:spLocks noGrp="1"/>
          </p:cNvSpPr>
          <p:nvPr>
            <p:ph type="title"/>
          </p:nvPr>
        </p:nvSpPr>
        <p:spPr>
          <a:xfrm>
            <a:off x="740880" y="282240"/>
            <a:ext cx="8607960" cy="1262160"/>
          </a:xfrm>
          <a:prstGeom prst="rect">
            <a:avLst/>
          </a:prstGeom>
        </p:spPr>
        <p:txBody>
          <a:bodyPr lIns="0" rIns="0" tIns="0" bIns="0" anchor="ctr"/>
          <a:p>
            <a:pPr algn="ctr"/>
            <a:r>
              <a:rPr b="1" i="1" lang="it-IT" sz="4000" spc="-1" strike="noStrike">
                <a:solidFill>
                  <a:srgbClr val="99284c"/>
                </a:solidFill>
                <a:uFill>
                  <a:solidFill>
                    <a:srgbClr val="ffffff"/>
                  </a:solidFill>
                </a:uFill>
                <a:latin typeface="Arial"/>
              </a:rPr>
              <a:t>Fai clic per modificare il formato del testo del titolo</a:t>
            </a:r>
            <a:endParaRPr b="1" i="1" lang="it-IT" sz="4000" spc="-1" strike="noStrike">
              <a:solidFill>
                <a:srgbClr val="99284c"/>
              </a:solidFill>
              <a:uFill>
                <a:solidFill>
                  <a:srgbClr val="ffffff"/>
                </a:solidFill>
              </a:uFill>
              <a:latin typeface="Arial"/>
            </a:endParaRPr>
          </a:p>
        </p:txBody>
      </p:sp>
      <p:sp>
        <p:nvSpPr>
          <p:cNvPr id="38" name="PlaceHolder 2"/>
          <p:cNvSpPr>
            <a:spLocks noGrp="1"/>
          </p:cNvSpPr>
          <p:nvPr>
            <p:ph type="body"/>
          </p:nvPr>
        </p:nvSpPr>
        <p:spPr>
          <a:xfrm>
            <a:off x="740880" y="1963080"/>
            <a:ext cx="8772480" cy="4384800"/>
          </a:xfrm>
          <a:prstGeom prst="rect">
            <a:avLst/>
          </a:prstGeom>
        </p:spPr>
        <p:txBody>
          <a:bodyPr lIns="0" rIns="0" tIns="0" bIns="0"/>
          <a:p>
            <a:pPr marL="504000" indent="-432000">
              <a:buClr>
                <a:srgbClr val="99284c"/>
              </a:buClr>
              <a:buSzPct val="75000"/>
              <a:buFont typeface="Wingdings" charset="2"/>
              <a:buChar char=""/>
            </a:pPr>
            <a:r>
              <a:rPr lang="it-IT" sz="3200" spc="-1" strike="noStrike">
                <a:solidFill>
                  <a:srgbClr val="333333"/>
                </a:solidFill>
                <a:uFill>
                  <a:solidFill>
                    <a:srgbClr val="ffffff"/>
                  </a:solidFill>
                </a:uFill>
                <a:latin typeface="Arial"/>
              </a:rPr>
              <a:t>Fai clic per modificare il formato del testo della struttura</a:t>
            </a:r>
            <a:endParaRPr lang="it-IT" sz="3200" spc="-1" strike="noStrike">
              <a:solidFill>
                <a:srgbClr val="333333"/>
              </a:solidFill>
              <a:uFill>
                <a:solidFill>
                  <a:srgbClr val="ffffff"/>
                </a:solidFill>
              </a:uFill>
              <a:latin typeface="Arial"/>
            </a:endParaRPr>
          </a:p>
          <a:p>
            <a:pPr lvl="1" marL="792000" indent="-432000">
              <a:buClr>
                <a:srgbClr val="99284c"/>
              </a:buClr>
              <a:buSzPct val="75000"/>
              <a:buFont typeface="Wingdings" charset="2"/>
              <a:buChar char=""/>
            </a:pPr>
            <a:r>
              <a:rPr lang="it-IT" sz="2800" spc="-1" strike="noStrike">
                <a:solidFill>
                  <a:srgbClr val="333333"/>
                </a:solidFill>
                <a:uFill>
                  <a:solidFill>
                    <a:srgbClr val="ffffff"/>
                  </a:solidFill>
                </a:uFill>
                <a:latin typeface="Arial"/>
              </a:rPr>
              <a:t>Secondo livello struttura</a:t>
            </a:r>
            <a:endParaRPr lang="it-IT" sz="2800" spc="-1" strike="noStrike">
              <a:solidFill>
                <a:srgbClr val="333333"/>
              </a:solidFill>
              <a:uFill>
                <a:solidFill>
                  <a:srgbClr val="ffffff"/>
                </a:solidFill>
              </a:uFill>
              <a:latin typeface="Arial"/>
            </a:endParaRPr>
          </a:p>
          <a:p>
            <a:pPr lvl="2" marL="1080000" indent="-432000">
              <a:buClr>
                <a:srgbClr val="99284c"/>
              </a:buClr>
              <a:buSzPct val="75000"/>
              <a:buFont typeface="Wingdings" charset="2"/>
              <a:buChar char=""/>
            </a:pPr>
            <a:r>
              <a:rPr lang="it-IT" sz="2400" spc="-1" strike="noStrike">
                <a:solidFill>
                  <a:srgbClr val="333333"/>
                </a:solidFill>
                <a:uFill>
                  <a:solidFill>
                    <a:srgbClr val="ffffff"/>
                  </a:solidFill>
                </a:uFill>
                <a:latin typeface="Arial"/>
              </a:rPr>
              <a:t>Terzo livello struttura</a:t>
            </a:r>
            <a:endParaRPr lang="it-IT" sz="2400" spc="-1" strike="noStrike">
              <a:solidFill>
                <a:srgbClr val="333333"/>
              </a:solidFill>
              <a:uFill>
                <a:solidFill>
                  <a:srgbClr val="ffffff"/>
                </a:solidFill>
              </a:uFill>
              <a:latin typeface="Arial"/>
            </a:endParaRPr>
          </a:p>
          <a:p>
            <a:pPr lvl="3" marL="1368000" indent="-432000">
              <a:buClr>
                <a:srgbClr val="99284c"/>
              </a:buClr>
              <a:buSzPct val="75000"/>
              <a:buFont typeface="Wingdings" charset="2"/>
              <a:buChar char=""/>
            </a:pPr>
            <a:r>
              <a:rPr lang="it-IT" sz="2000" spc="-1" strike="noStrike">
                <a:solidFill>
                  <a:srgbClr val="333333"/>
                </a:solidFill>
                <a:uFill>
                  <a:solidFill>
                    <a:srgbClr val="ffffff"/>
                  </a:solidFill>
                </a:uFill>
                <a:latin typeface="Arial"/>
              </a:rPr>
              <a:t>Quarto livello struttura</a:t>
            </a:r>
            <a:endParaRPr lang="it-IT" sz="2000" spc="-1" strike="noStrike">
              <a:solidFill>
                <a:srgbClr val="333333"/>
              </a:solidFill>
              <a:uFill>
                <a:solidFill>
                  <a:srgbClr val="ffffff"/>
                </a:solidFill>
              </a:uFill>
              <a:latin typeface="Arial"/>
            </a:endParaRPr>
          </a:p>
          <a:p>
            <a:pPr lvl="4" marL="1656000" indent="-432000">
              <a:buClr>
                <a:srgbClr val="99284c"/>
              </a:buClr>
              <a:buSzPct val="75000"/>
              <a:buFont typeface="Wingdings" charset="2"/>
              <a:buChar char=""/>
            </a:pPr>
            <a:r>
              <a:rPr lang="it-IT" sz="2000" spc="-1" strike="noStrike">
                <a:solidFill>
                  <a:srgbClr val="333333"/>
                </a:solidFill>
                <a:uFill>
                  <a:solidFill>
                    <a:srgbClr val="ffffff"/>
                  </a:solidFill>
                </a:uFill>
                <a:latin typeface="Arial"/>
              </a:rPr>
              <a:t>Quinto livello struttura</a:t>
            </a:r>
            <a:endParaRPr lang="it-IT" sz="2000" spc="-1" strike="noStrike">
              <a:solidFill>
                <a:srgbClr val="333333"/>
              </a:solidFill>
              <a:uFill>
                <a:solidFill>
                  <a:srgbClr val="ffffff"/>
                </a:solidFill>
              </a:uFill>
              <a:latin typeface="Arial"/>
            </a:endParaRPr>
          </a:p>
          <a:p>
            <a:pPr lvl="5" marL="1944000" indent="-432000">
              <a:buClr>
                <a:srgbClr val="99284c"/>
              </a:buClr>
              <a:buSzPct val="75000"/>
              <a:buFont typeface="Wingdings" charset="2"/>
              <a:buChar char=""/>
            </a:pPr>
            <a:r>
              <a:rPr lang="it-IT" sz="2000" spc="-1" strike="noStrike">
                <a:solidFill>
                  <a:srgbClr val="333333"/>
                </a:solidFill>
                <a:uFill>
                  <a:solidFill>
                    <a:srgbClr val="ffffff"/>
                  </a:solidFill>
                </a:uFill>
                <a:latin typeface="Arial"/>
              </a:rPr>
              <a:t>Sesto livello struttura</a:t>
            </a:r>
            <a:endParaRPr lang="it-IT" sz="2000" spc="-1" strike="noStrike">
              <a:solidFill>
                <a:srgbClr val="333333"/>
              </a:solidFill>
              <a:uFill>
                <a:solidFill>
                  <a:srgbClr val="ffffff"/>
                </a:solidFill>
              </a:uFill>
              <a:latin typeface="Arial"/>
            </a:endParaRPr>
          </a:p>
          <a:p>
            <a:pPr lvl="6" marL="2232000" indent="-432000">
              <a:buClr>
                <a:srgbClr val="99284c"/>
              </a:buClr>
              <a:buSzPct val="75000"/>
              <a:buFont typeface="Wingdings" charset="2"/>
              <a:buChar char=""/>
            </a:pPr>
            <a:r>
              <a:rPr lang="it-IT" sz="2000" spc="-1" strike="noStrike">
                <a:solidFill>
                  <a:srgbClr val="333333"/>
                </a:solidFill>
                <a:uFill>
                  <a:solidFill>
                    <a:srgbClr val="ffffff"/>
                  </a:solidFill>
                </a:uFill>
                <a:latin typeface="Arial"/>
              </a:rPr>
              <a:t>Settimo livello struttura</a:t>
            </a:r>
            <a:endParaRPr lang="it-IT" sz="2000" spc="-1" strike="noStrike">
              <a:solidFill>
                <a:srgbClr val="333333"/>
              </a:solidFill>
              <a:uFill>
                <a:solidFill>
                  <a:srgbClr val="ffffff"/>
                </a:solidFill>
              </a:uFill>
              <a:latin typeface="Arial"/>
            </a:endParaRPr>
          </a:p>
        </p:txBody>
      </p:sp>
      <p:sp>
        <p:nvSpPr>
          <p:cNvPr id="39" name="Rectangle 3"/>
          <p:cNvSpPr/>
          <p:nvPr/>
        </p:nvSpPr>
        <p:spPr>
          <a:xfrm>
            <a:off x="725040" y="7076880"/>
            <a:ext cx="9354960" cy="96480"/>
          </a:xfrm>
          <a:prstGeom prst="rect">
            <a:avLst/>
          </a:prstGeom>
          <a:solidFill>
            <a:srgbClr val="ff9966"/>
          </a:solidFill>
          <a:ln>
            <a:noFill/>
          </a:ln>
        </p:spPr>
      </p:sp>
      <p:sp>
        <p:nvSpPr>
          <p:cNvPr id="40" name="Rectangle 4"/>
          <p:cNvSpPr/>
          <p:nvPr/>
        </p:nvSpPr>
        <p:spPr>
          <a:xfrm>
            <a:off x="1987920" y="7289280"/>
            <a:ext cx="8092080" cy="96480"/>
          </a:xfrm>
          <a:prstGeom prst="rect">
            <a:avLst/>
          </a:prstGeom>
          <a:solidFill>
            <a:srgbClr val="ff9966"/>
          </a:solidFill>
          <a:ln>
            <a:noFill/>
          </a:ln>
        </p:spPr>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jpeg"/><Relationship Id="rId3" Type="http://schemas.openxmlformats.org/officeDocument/2006/relationships/slideLayout" Target="../slideLayouts/slideLayout15.xml"/>
</Relationships>
</file>

<file path=ppt/slides/_rels/slide2.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jpeg"/><Relationship Id="rId3" Type="http://schemas.openxmlformats.org/officeDocument/2006/relationships/image" Target="../media/image10.png"/><Relationship Id="rId4" Type="http://schemas.openxmlformats.org/officeDocument/2006/relationships/slideLayout" Target="../slideLayouts/slideLayout16.xml"/>
</Relationships>
</file>

<file path=ppt/slides/_rels/slide3.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jpeg"/><Relationship Id="rId3" Type="http://schemas.openxmlformats.org/officeDocument/2006/relationships/image" Target="../media/image13.png"/><Relationship Id="rId4" Type="http://schemas.openxmlformats.org/officeDocument/2006/relationships/slideLayout" Target="../slideLayouts/slideLayout16.xml"/>
</Relationships>
</file>

<file path=ppt/slides/_rels/slide4.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16.xml"/>
</Relationships>
</file>

<file path=ppt/slides/_rels/slide5.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 Id="rId3" Type="http://schemas.openxmlformats.org/officeDocument/2006/relationships/slideLayout" Target="../slideLayouts/slideLayout16.xml"/>
</Relationships>
</file>

<file path=ppt/slides/_rels/slide6.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jpeg"/><Relationship Id="rId3" Type="http://schemas.openxmlformats.org/officeDocument/2006/relationships/slideLayout" Target="../slideLayouts/slideLayout16.xml"/>
</Relationships>
</file>

<file path=ppt/slides/_rels/slide7.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5.xml"/>
</Relationships>
</file>

<file path=ppt/slides/_rels/slide8.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jpeg"/><Relationship Id="rId3" Type="http://schemas.openxmlformats.org/officeDocument/2006/relationships/slideLayout" Target="../slideLayouts/slideLayout16.xml"/>
</Relationships>
</file>

<file path=ppt/slides/_rels/slide9.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6.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75" name="" descr=""/>
          <p:cNvPicPr/>
          <p:nvPr/>
        </p:nvPicPr>
        <p:blipFill>
          <a:blip r:embed="rId1"/>
          <a:stretch/>
        </p:blipFill>
        <p:spPr>
          <a:xfrm>
            <a:off x="-144000" y="-216000"/>
            <a:ext cx="10368000" cy="8208000"/>
          </a:xfrm>
          <a:prstGeom prst="rect">
            <a:avLst/>
          </a:prstGeom>
          <a:ln>
            <a:noFill/>
          </a:ln>
        </p:spPr>
      </p:pic>
      <p:sp>
        <p:nvSpPr>
          <p:cNvPr id="76" name="TextShape 1"/>
          <p:cNvSpPr txBox="1"/>
          <p:nvPr/>
        </p:nvSpPr>
        <p:spPr>
          <a:xfrm>
            <a:off x="144000" y="282240"/>
            <a:ext cx="9792000" cy="1262160"/>
          </a:xfrm>
          <a:prstGeom prst="rect">
            <a:avLst/>
          </a:prstGeom>
          <a:noFill/>
          <a:ln>
            <a:noFill/>
          </a:ln>
        </p:spPr>
        <p:txBody>
          <a:bodyPr lIns="0" rIns="0" tIns="0" bIns="0" anchor="ctr"/>
          <a:p>
            <a:pPr algn="ctr"/>
            <a:r>
              <a:rPr b="1" i="1" lang="it-IT" sz="3200" spc="-1" strike="noStrike">
                <a:solidFill>
                  <a:srgbClr val="ffffff"/>
                </a:solidFill>
                <a:uFill>
                  <a:solidFill>
                    <a:srgbClr val="ffffff"/>
                  </a:solidFill>
                </a:uFill>
                <a:latin typeface="Arial"/>
              </a:rPr>
              <a:t>L' EMIGRAZIONE  DEGLI  ITALIANI IN AMERICA</a:t>
            </a:r>
            <a:r>
              <a:rPr b="1" i="1" lang="it-IT" sz="2800" spc="-1" strike="noStrike">
                <a:solidFill>
                  <a:srgbClr val="ffffff"/>
                </a:solidFill>
                <a:uFill>
                  <a:solidFill>
                    <a:srgbClr val="ffffff"/>
                  </a:solidFill>
                </a:uFill>
                <a:latin typeface="Arial"/>
              </a:rPr>
              <a:t> </a:t>
            </a:r>
            <a:endParaRPr b="1" i="1" lang="it-IT" sz="4000" spc="-1" strike="noStrike">
              <a:solidFill>
                <a:srgbClr val="99284c"/>
              </a:solidFill>
              <a:uFill>
                <a:solidFill>
                  <a:srgbClr val="ffffff"/>
                </a:solidFill>
              </a:uFill>
              <a:latin typeface="Arial"/>
            </a:endParaRPr>
          </a:p>
        </p:txBody>
      </p:sp>
      <p:sp>
        <p:nvSpPr>
          <p:cNvPr id="77" name="TextShape 2"/>
          <p:cNvSpPr txBox="1"/>
          <p:nvPr/>
        </p:nvSpPr>
        <p:spPr>
          <a:xfrm>
            <a:off x="740880" y="1963080"/>
            <a:ext cx="8772480" cy="4937040"/>
          </a:xfrm>
          <a:prstGeom prst="rect">
            <a:avLst/>
          </a:prstGeom>
          <a:noFill/>
          <a:ln>
            <a:noFill/>
          </a:ln>
        </p:spPr>
        <p:txBody>
          <a:bodyPr lIns="0" rIns="0" tIns="0" bIns="0"/>
          <a:p>
            <a:pPr marL="504000" indent="-432000">
              <a:buClr>
                <a:srgbClr val="99284c"/>
              </a:buClr>
              <a:buSzPct val="75000"/>
              <a:buFont typeface="Wingdings" charset="2"/>
              <a:buChar char=""/>
            </a:pPr>
            <a:r>
              <a:rPr lang="it-IT" sz="2800" spc="-1" strike="noStrike">
                <a:solidFill>
                  <a:srgbClr val="333333"/>
                </a:solidFill>
                <a:uFill>
                  <a:solidFill>
                    <a:srgbClr val="ffffff"/>
                  </a:solidFill>
                </a:uFill>
                <a:latin typeface="Arial"/>
              </a:rPr>
              <a:t> </a:t>
            </a:r>
            <a:endParaRPr lang="it-IT" sz="3200" spc="-1" strike="noStrike">
              <a:solidFill>
                <a:srgbClr val="333333"/>
              </a:solidFill>
              <a:uFill>
                <a:solidFill>
                  <a:srgbClr val="ffffff"/>
                </a:solidFill>
              </a:uFill>
              <a:latin typeface="Arial"/>
            </a:endParaRPr>
          </a:p>
          <a:p>
            <a:pPr marL="504000" indent="-432000">
              <a:buClr>
                <a:srgbClr val="99284c"/>
              </a:buClr>
              <a:buSzPct val="75000"/>
              <a:buFont typeface="Wingdings" charset="2"/>
              <a:buChar char=""/>
            </a:pPr>
            <a:r>
              <a:rPr lang="it-IT" sz="2800" spc="-1" strike="noStrike">
                <a:solidFill>
                  <a:srgbClr val="333333"/>
                </a:solidFill>
                <a:uFill>
                  <a:solidFill>
                    <a:srgbClr val="ffffff"/>
                  </a:solidFill>
                </a:uFill>
                <a:latin typeface="Arial"/>
              </a:rPr>
              <a:t> </a:t>
            </a:r>
            <a:endParaRPr lang="it-IT" sz="3200" spc="-1" strike="noStrike">
              <a:solidFill>
                <a:srgbClr val="333333"/>
              </a:solidFill>
              <a:uFill>
                <a:solidFill>
                  <a:srgbClr val="ffffff"/>
                </a:solidFill>
              </a:uFill>
              <a:latin typeface="Arial"/>
            </a:endParaRPr>
          </a:p>
          <a:p>
            <a:pPr marL="504000" indent="-432000">
              <a:buClr>
                <a:srgbClr val="99284c"/>
              </a:buClr>
              <a:buSzPct val="75000"/>
              <a:buFont typeface="Wingdings" charset="2"/>
              <a:buChar char=""/>
            </a:pPr>
            <a:r>
              <a:rPr lang="it-IT" sz="2800" spc="-1" strike="noStrike">
                <a:solidFill>
                  <a:srgbClr val="333333"/>
                </a:solidFill>
                <a:uFill>
                  <a:solidFill>
                    <a:srgbClr val="ffffff"/>
                  </a:solidFill>
                </a:uFill>
                <a:latin typeface="Arial"/>
              </a:rPr>
              <a:t> </a:t>
            </a:r>
            <a:endParaRPr lang="it-IT" sz="3200" spc="-1" strike="noStrike">
              <a:solidFill>
                <a:srgbClr val="333333"/>
              </a:solidFill>
              <a:uFill>
                <a:solidFill>
                  <a:srgbClr val="ffffff"/>
                </a:solidFill>
              </a:uFill>
              <a:latin typeface="Arial"/>
            </a:endParaRPr>
          </a:p>
          <a:p>
            <a:pPr marL="504000" indent="-432000">
              <a:buClr>
                <a:srgbClr val="99284c"/>
              </a:buClr>
              <a:buSzPct val="75000"/>
              <a:buFont typeface="Wingdings" charset="2"/>
              <a:buChar char=""/>
            </a:pPr>
            <a:r>
              <a:rPr lang="it-IT" sz="2800" spc="-1" strike="noStrike">
                <a:solidFill>
                  <a:srgbClr val="333333"/>
                </a:solidFill>
                <a:uFill>
                  <a:solidFill>
                    <a:srgbClr val="ffffff"/>
                  </a:solidFill>
                </a:uFill>
                <a:latin typeface="Arial"/>
              </a:rPr>
              <a:t> </a:t>
            </a:r>
            <a:endParaRPr lang="it-IT" sz="3200" spc="-1" strike="noStrike">
              <a:solidFill>
                <a:srgbClr val="333333"/>
              </a:solidFill>
              <a:uFill>
                <a:solidFill>
                  <a:srgbClr val="ffffff"/>
                </a:solidFill>
              </a:uFill>
              <a:latin typeface="Arial"/>
            </a:endParaRPr>
          </a:p>
          <a:p>
            <a:pPr marL="504000" indent="-432000">
              <a:buClr>
                <a:srgbClr val="99284c"/>
              </a:buClr>
              <a:buSzPct val="75000"/>
              <a:buFont typeface="Wingdings" charset="2"/>
              <a:buChar char=""/>
            </a:pPr>
            <a:r>
              <a:rPr lang="it-IT" sz="2800" spc="-1" strike="noStrike">
                <a:solidFill>
                  <a:srgbClr val="333333"/>
                </a:solidFill>
                <a:uFill>
                  <a:solidFill>
                    <a:srgbClr val="ffffff"/>
                  </a:solidFill>
                </a:uFill>
                <a:latin typeface="Arial"/>
              </a:rPr>
              <a:t> </a:t>
            </a:r>
            <a:endParaRPr lang="it-IT" sz="3200" spc="-1" strike="noStrike">
              <a:solidFill>
                <a:srgbClr val="333333"/>
              </a:solidFill>
              <a:uFill>
                <a:solidFill>
                  <a:srgbClr val="ffffff"/>
                </a:solidFill>
              </a:uFill>
              <a:latin typeface="Arial"/>
            </a:endParaRPr>
          </a:p>
          <a:p>
            <a:pPr marL="504000" indent="-432000">
              <a:buClr>
                <a:srgbClr val="99284c"/>
              </a:buClr>
              <a:buSzPct val="75000"/>
              <a:buFont typeface="Wingdings" charset="2"/>
              <a:buChar char=""/>
            </a:pPr>
            <a:r>
              <a:rPr lang="it-IT" sz="2800" spc="-1" strike="noStrike">
                <a:solidFill>
                  <a:srgbClr val="333333"/>
                </a:solidFill>
                <a:uFill>
                  <a:solidFill>
                    <a:srgbClr val="ffffff"/>
                  </a:solidFill>
                </a:uFill>
                <a:latin typeface="Arial"/>
              </a:rPr>
              <a:t> </a:t>
            </a:r>
            <a:endParaRPr lang="it-IT" sz="3200" spc="-1" strike="noStrike">
              <a:solidFill>
                <a:srgbClr val="333333"/>
              </a:solidFill>
              <a:uFill>
                <a:solidFill>
                  <a:srgbClr val="ffffff"/>
                </a:solidFill>
              </a:uFill>
              <a:latin typeface="Arial"/>
            </a:endParaRPr>
          </a:p>
        </p:txBody>
      </p:sp>
      <p:pic>
        <p:nvPicPr>
          <p:cNvPr id="78" name="" descr=""/>
          <p:cNvPicPr/>
          <p:nvPr/>
        </p:nvPicPr>
        <p:blipFill>
          <a:blip r:embed="rId2"/>
          <a:stretch/>
        </p:blipFill>
        <p:spPr>
          <a:xfrm>
            <a:off x="216000" y="1544400"/>
            <a:ext cx="9648000" cy="5616000"/>
          </a:xfrm>
          <a:prstGeom prst="rect">
            <a:avLst/>
          </a:prstGeom>
          <a:ln>
            <a:noFill/>
          </a:ln>
        </p:spPr>
      </p:pic>
    </p:spTree>
  </p:cSld>
  <p:transition spd="med">
    <p:wheel spokes="8"/>
  </p:transition>
  <p:timing>
    <p:tnLst>
      <p:par>
        <p:cTn id="1" dur="indefinite" restart="never" nodeType="tmRoot">
          <p:childTnLst>
            <p:seq>
              <p:cTn id="2" nodeType="mainSeq">
                <p:childTnLst>
                  <p:par>
                    <p:cTn id="3" fill="freeze">
                      <p:stCondLst>
                        <p:cond delay="indefinite"/>
                      </p:stCondLst>
                      <p:childTnLst>
                        <p:par>
                          <p:cTn id="4" fill="freeze">
                            <p:stCondLst>
                              <p:cond delay="0"/>
                            </p:stCondLst>
                            <p:childTnLst>
                              <p:par>
                                <p:cTn id="5" nodeType="clickEffect" fill="hold" presetClass="entr" presetID="26">
                                  <p:stCondLst>
                                    <p:cond delay="0"/>
                                  </p:stCondLst>
                                  <p:childTnLst>
                                    <p:set>
                                      <p:cBhvr>
                                        <p:cTn id="6" dur="1" fill="hold">
                                          <p:stCondLst>
                                            <p:cond delay="0"/>
                                          </p:stCondLst>
                                        </p:cTn>
                                        <p:tgtEl>
                                          <p:spTgt spid="78"/>
                                        </p:tgtEl>
                                        <p:attrNameLst>
                                          <p:attrName>style.visibility</p:attrName>
                                        </p:attrNameLst>
                                      </p:cBhvr>
                                      <p:to>
                                        <p:strVal val="visible"/>
                                      </p:to>
                                    </p:set>
                                    <p:animEffect filter="wipe(up)" transition="in">
                                      <p:cBhvr additive="repl">
                                        <p:cTn id="7" dur="580">
                                          <p:stCondLst>
                                            <p:cond delay="0"/>
                                          </p:stCondLst>
                                        </p:cTn>
                                        <p:tgtEl>
                                          <p:spTgt spid="78"/>
                                        </p:tgtEl>
                                      </p:cBhvr>
                                    </p:animEffect>
                                    <p:anim calcmode="lin" valueType="num">
                                      <p:cBhvr additive="repl">
                                        <p:cTn id="8" dur="1822">
                                          <p:stCondLst>
                                            <p:cond delay="0"/>
                                          </p:stCondLst>
                                        </p:cTn>
                                        <p:tgtEl>
                                          <p:spTgt spid="78"/>
                                        </p:tgtEl>
                                        <p:attrNameLst>
                                          <p:attrName>ppt_x</p:attrName>
                                        </p:attrNameLst>
                                      </p:cBhvr>
                                      <p:tavLst>
                                        <p:tav tm="0">
                                          <p:val>
                                            <p:strVal val="#ppt_x-0.25"/>
                                          </p:val>
                                        </p:tav>
                                        <p:tav tm="100000">
                                          <p:val>
                                            <p:strVal val="#ppt_x"/>
                                          </p:val>
                                        </p:tav>
                                      </p:tavLst>
                                    </p:anim>
                                    <p:anim calcmode="lin" valueType="num">
                                      <p:cBhvr additive="repl">
                                        <p:cTn id="9" dur="664">
                                          <p:stCondLst>
                                            <p:cond delay="0"/>
                                          </p:stCondLst>
                                        </p:cTn>
                                        <p:tgtEl>
                                          <p:spTgt spid="78"/>
                                        </p:tgtEl>
                                        <p:attrNameLst>
                                          <p:attrName>ppt_y</p:attrName>
                                        </p:attrNameLst>
                                      </p:cBhvr>
                                      <p:tavLst>
                                        <p:tav fmla="y-sin(pi*$)/3" tm="0">
                                          <p:val>
                                            <p:strVal val="0.5"/>
                                          </p:val>
                                        </p:tav>
                                        <p:tav fmla="y-sin(pi*$)/3" tm="100000">
                                          <p:val>
                                            <p:strVal val="1"/>
                                          </p:val>
                                        </p:tav>
                                      </p:tavLst>
                                    </p:anim>
                                    <p:anim calcmode="lin" valueType="num">
                                      <p:cBhvr additive="repl">
                                        <p:cTn id="10" dur="664">
                                          <p:stCondLst>
                                            <p:cond delay="664"/>
                                          </p:stCondLst>
                                        </p:cTn>
                                        <p:tgtEl>
                                          <p:spTgt spid="78"/>
                                        </p:tgtEl>
                                        <p:attrNameLst>
                                          <p:attrName>ppt_y</p:attrName>
                                        </p:attrNameLst>
                                      </p:cBhvr>
                                      <p:tavLst>
                                        <p:tav fmla="y-sin(pi*$)/9" tm="0">
                                          <p:val>
                                            <p:strVal val="0"/>
                                          </p:val>
                                        </p:tav>
                                        <p:tav fmla="y-sin(pi*$)/9" tm="100000">
                                          <p:val>
                                            <p:strVal val="1"/>
                                          </p:val>
                                        </p:tav>
                                      </p:tavLst>
                                    </p:anim>
                                    <p:anim calcmode="lin" valueType="num">
                                      <p:cBhvr additive="repl">
                                        <p:cTn id="11" dur="332">
                                          <p:stCondLst>
                                            <p:cond delay="1324"/>
                                          </p:stCondLst>
                                        </p:cTn>
                                        <p:tgtEl>
                                          <p:spTgt spid="78"/>
                                        </p:tgtEl>
                                        <p:attrNameLst>
                                          <p:attrName>ppt_y</p:attrName>
                                        </p:attrNameLst>
                                      </p:cBhvr>
                                      <p:tavLst>
                                        <p:tav fmla="y-sin(pi*$)/27" tm="0">
                                          <p:val>
                                            <p:strVal val="0"/>
                                          </p:val>
                                        </p:tav>
                                        <p:tav fmla="y-sin(pi*$)/27" tm="100000">
                                          <p:val>
                                            <p:strVal val="1"/>
                                          </p:val>
                                        </p:tav>
                                      </p:tavLst>
                                    </p:anim>
                                    <p:anim calcmode="lin" valueType="num">
                                      <p:cBhvr additive="repl">
                                        <p:cTn id="12" dur="164">
                                          <p:stCondLst>
                                            <p:cond delay="1656"/>
                                          </p:stCondLst>
                                        </p:cTn>
                                        <p:tgtEl>
                                          <p:spTgt spid="78"/>
                                        </p:tgtEl>
                                        <p:attrNameLst>
                                          <p:attrName>ppt_y</p:attrName>
                                        </p:attrNameLst>
                                      </p:cBhvr>
                                      <p:tavLst>
                                        <p:tav fmla="y-sin(pi*$)/81" tm="0">
                                          <p:val>
                                            <p:strVal val="0"/>
                                          </p:val>
                                        </p:tav>
                                        <p:tav fmla="y-sin(pi*$)/81" tm="100000">
                                          <p:val>
                                            <p:strVal val="1"/>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79" name="" descr=""/>
          <p:cNvPicPr/>
          <p:nvPr/>
        </p:nvPicPr>
        <p:blipFill>
          <a:blip r:embed="rId1"/>
          <a:stretch/>
        </p:blipFill>
        <p:spPr>
          <a:xfrm>
            <a:off x="-216000" y="-143640"/>
            <a:ext cx="10512000" cy="7919640"/>
          </a:xfrm>
          <a:prstGeom prst="rect">
            <a:avLst/>
          </a:prstGeom>
          <a:ln w="76320">
            <a:noFill/>
          </a:ln>
        </p:spPr>
      </p:pic>
      <p:sp>
        <p:nvSpPr>
          <p:cNvPr id="80" name="TextShape 1"/>
          <p:cNvSpPr txBox="1"/>
          <p:nvPr/>
        </p:nvSpPr>
        <p:spPr>
          <a:xfrm>
            <a:off x="740880" y="282240"/>
            <a:ext cx="8607960" cy="1262160"/>
          </a:xfrm>
          <a:prstGeom prst="rect">
            <a:avLst/>
          </a:prstGeom>
          <a:noFill/>
          <a:ln>
            <a:noFill/>
          </a:ln>
        </p:spPr>
        <p:txBody>
          <a:bodyPr lIns="0" rIns="0" tIns="0" bIns="0" anchor="ctr"/>
          <a:p>
            <a:pPr algn="ctr"/>
            <a:r>
              <a:rPr b="1" i="1" lang="it-IT" sz="3200" spc="-1" strike="noStrike">
                <a:solidFill>
                  <a:srgbClr val="ffffff"/>
                </a:solidFill>
                <a:uFill>
                  <a:solidFill>
                    <a:srgbClr val="ffffff"/>
                  </a:solidFill>
                </a:uFill>
                <a:latin typeface="Arial"/>
              </a:rPr>
              <a:t>I MOVIMENTI DELLA POPOLAZIONE </a:t>
            </a:r>
            <a:endParaRPr b="1" i="1" lang="it-IT" sz="4000" spc="-1" strike="noStrike">
              <a:solidFill>
                <a:srgbClr val="99284c"/>
              </a:solidFill>
              <a:uFill>
                <a:solidFill>
                  <a:srgbClr val="ffffff"/>
                </a:solidFill>
              </a:uFill>
              <a:latin typeface="Arial"/>
            </a:endParaRPr>
          </a:p>
        </p:txBody>
      </p:sp>
      <p:sp>
        <p:nvSpPr>
          <p:cNvPr id="81" name="TextShape 2"/>
          <p:cNvSpPr txBox="1"/>
          <p:nvPr/>
        </p:nvSpPr>
        <p:spPr>
          <a:xfrm>
            <a:off x="144000" y="1512000"/>
            <a:ext cx="4752000" cy="5914440"/>
          </a:xfrm>
          <a:prstGeom prst="rect">
            <a:avLst/>
          </a:prstGeom>
          <a:noFill/>
          <a:ln>
            <a:noFill/>
          </a:ln>
        </p:spPr>
        <p:txBody>
          <a:bodyPr lIns="0" rIns="0" tIns="0" bIns="0"/>
          <a:p>
            <a:pPr marL="504000" indent="-432000">
              <a:buClr>
                <a:srgbClr val="99284c"/>
              </a:buClr>
              <a:buSzPct val="75000"/>
              <a:buFont typeface="Wingdings" charset="2"/>
              <a:buChar char=""/>
            </a:pPr>
            <a:r>
              <a:rPr lang="it-IT" sz="2400" spc="-1" strike="noStrike">
                <a:solidFill>
                  <a:srgbClr val="000000"/>
                </a:solidFill>
                <a:uFill>
                  <a:solidFill>
                    <a:srgbClr val="ffffff"/>
                  </a:solidFill>
                </a:uFill>
                <a:latin typeface="Arial"/>
              </a:rPr>
              <a:t>Fra il 1840 e il 1914 circa 60.000.000 di europei emigrarono per cercare fortuna nelle Americhe.</a:t>
            </a:r>
            <a:endParaRPr lang="it-IT" sz="3200" spc="-1" strike="noStrike">
              <a:solidFill>
                <a:srgbClr val="333333"/>
              </a:solidFill>
              <a:uFill>
                <a:solidFill>
                  <a:srgbClr val="ffffff"/>
                </a:solidFill>
              </a:uFill>
              <a:latin typeface="Arial"/>
            </a:endParaRPr>
          </a:p>
          <a:p>
            <a:pPr marL="504000" indent="-432000">
              <a:buClr>
                <a:srgbClr val="99284c"/>
              </a:buClr>
              <a:buSzPct val="75000"/>
              <a:buFont typeface="Wingdings" charset="2"/>
              <a:buChar char=""/>
            </a:pPr>
            <a:r>
              <a:rPr lang="it-IT" sz="2400" spc="-1" strike="noStrike">
                <a:solidFill>
                  <a:srgbClr val="000000"/>
                </a:solidFill>
                <a:uFill>
                  <a:solidFill>
                    <a:srgbClr val="ffffff"/>
                  </a:solidFill>
                </a:uFill>
                <a:latin typeface="Arial"/>
              </a:rPr>
              <a:t>Emigrarono per gli elevati ritmi di crescita demografica dell' Europa che determinarono una sovrabbondanza di popolazione .</a:t>
            </a:r>
            <a:r>
              <a:rPr b="1" lang="it-IT" sz="2400" spc="-1" strike="noStrike">
                <a:solidFill>
                  <a:srgbClr val="000000"/>
                </a:solidFill>
                <a:uFill>
                  <a:solidFill>
                    <a:srgbClr val="ffffff"/>
                  </a:solidFill>
                </a:uFill>
                <a:latin typeface="Arial"/>
              </a:rPr>
              <a:t>La crisi agraria</a:t>
            </a:r>
            <a:r>
              <a:rPr lang="it-IT" sz="2400" spc="-1" strike="noStrike">
                <a:solidFill>
                  <a:srgbClr val="000000"/>
                </a:solidFill>
                <a:uFill>
                  <a:solidFill>
                    <a:srgbClr val="ffffff"/>
                  </a:solidFill>
                </a:uFill>
                <a:latin typeface="Arial"/>
              </a:rPr>
              <a:t> negli anni 70 mandò in miseria milioni di contadini che emigrarono  dalle aree piu povere dell'Europa Meridionale e Orientale. </a:t>
            </a:r>
            <a:endParaRPr lang="it-IT" sz="3200" spc="-1" strike="noStrike">
              <a:solidFill>
                <a:srgbClr val="333333"/>
              </a:solidFill>
              <a:uFill>
                <a:solidFill>
                  <a:srgbClr val="ffffff"/>
                </a:solidFill>
              </a:uFill>
              <a:latin typeface="Arial"/>
            </a:endParaRPr>
          </a:p>
          <a:p>
            <a:pPr marL="504000" indent="-432000">
              <a:buClr>
                <a:srgbClr val="99284c"/>
              </a:buClr>
              <a:buSzPct val="75000"/>
              <a:buFont typeface="Wingdings" charset="2"/>
              <a:buChar char=""/>
            </a:pPr>
            <a:r>
              <a:rPr lang="it-IT" sz="2800" spc="-1" strike="noStrike">
                <a:solidFill>
                  <a:srgbClr val="000000"/>
                </a:solidFill>
                <a:uFill>
                  <a:solidFill>
                    <a:srgbClr val="ffffff"/>
                  </a:solidFill>
                </a:uFill>
                <a:latin typeface="Arial"/>
              </a:rPr>
              <a:t> </a:t>
            </a:r>
            <a:endParaRPr lang="it-IT" sz="3200" spc="-1" strike="noStrike">
              <a:solidFill>
                <a:srgbClr val="333333"/>
              </a:solidFill>
              <a:uFill>
                <a:solidFill>
                  <a:srgbClr val="ffffff"/>
                </a:solidFill>
              </a:uFill>
              <a:latin typeface="Arial"/>
            </a:endParaRPr>
          </a:p>
        </p:txBody>
      </p:sp>
      <p:pic>
        <p:nvPicPr>
          <p:cNvPr id="82" name="" descr=""/>
          <p:cNvPicPr/>
          <p:nvPr/>
        </p:nvPicPr>
        <p:blipFill>
          <a:blip r:embed="rId2"/>
          <a:stretch/>
        </p:blipFill>
        <p:spPr>
          <a:xfrm>
            <a:off x="5235480" y="1584000"/>
            <a:ext cx="4280760" cy="2716920"/>
          </a:xfrm>
          <a:prstGeom prst="rect">
            <a:avLst/>
          </a:prstGeom>
          <a:ln>
            <a:noFill/>
          </a:ln>
        </p:spPr>
      </p:pic>
      <p:pic>
        <p:nvPicPr>
          <p:cNvPr id="83" name="" descr=""/>
          <p:cNvPicPr/>
          <p:nvPr/>
        </p:nvPicPr>
        <p:blipFill>
          <a:blip r:embed="rId3"/>
          <a:stretch/>
        </p:blipFill>
        <p:spPr>
          <a:xfrm>
            <a:off x="5256000" y="4680000"/>
            <a:ext cx="3672000" cy="2520000"/>
          </a:xfrm>
          <a:prstGeom prst="rect">
            <a:avLst/>
          </a:prstGeom>
          <a:ln w="76320">
            <a:noFill/>
          </a:ln>
        </p:spPr>
      </p:pic>
    </p:spTree>
  </p:cSld>
  <p:transition spd="med">
    <p:wipe dir="r"/>
  </p:transition>
  <p:timing>
    <p:tnLst>
      <p:par>
        <p:cTn id="13" dur="indefinite" restart="never" nodeType="tmRoot">
          <p:childTnLst>
            <p:seq>
              <p:cTn id="14" nodeType="mainSeq">
                <p:childTnLst>
                  <p:par>
                    <p:cTn id="15" fill="freeze">
                      <p:stCondLst>
                        <p:cond delay="indefinite"/>
                      </p:stCondLst>
                      <p:childTnLst>
                        <p:par>
                          <p:cTn id="16" fill="freeze">
                            <p:stCondLst>
                              <p:cond delay="0"/>
                            </p:stCondLst>
                            <p:childTnLst>
                              <p:par>
                                <p:cTn id="17" nodeType="clickEffect" fill="hold" presetClass="entr" presetID="55">
                                  <p:stCondLst>
                                    <p:cond delay="0"/>
                                  </p:stCondLst>
                                  <p:childTnLst>
                                    <p:set>
                                      <p:cBhvr>
                                        <p:cTn id="18" dur="1" fill="hold">
                                          <p:stCondLst>
                                            <p:cond delay="0"/>
                                          </p:stCondLst>
                                        </p:cTn>
                                        <p:tgtEl>
                                          <p:spTgt spid="82"/>
                                        </p:tgtEl>
                                        <p:attrNameLst>
                                          <p:attrName>style.visibility</p:attrName>
                                        </p:attrNameLst>
                                      </p:cBhvr>
                                      <p:to>
                                        <p:strVal val="visible"/>
                                      </p:to>
                                    </p:set>
                                    <p:anim calcmode="lin" valueType="num">
                                      <p:cBhvr additive="repl">
                                        <p:cTn id="19" dur="1000" fill="hold"/>
                                        <p:tgtEl>
                                          <p:spTgt spid="82"/>
                                        </p:tgtEl>
                                        <p:attrNameLst>
                                          <p:attrName/>
                                        </p:attrNameLst>
                                      </p:cBhvr>
                                      <p:tavLst>
                                        <p:tav tm="0">
                                          <p:val>
                                            <p:strVal val="#ppt_w*0.70"/>
                                          </p:val>
                                        </p:tav>
                                        <p:tav tm="100000">
                                          <p:val>
                                            <p:strVal val="#ppt_w"/>
                                          </p:val>
                                        </p:tav>
                                      </p:tavLst>
                                    </p:anim>
                                    <p:anim calcmode="lin" valueType="num">
                                      <p:cBhvr additive="repl">
                                        <p:cTn id="20" dur="1000" fill="hold"/>
                                        <p:tgtEl>
                                          <p:spTgt spid="82"/>
                                        </p:tgtEl>
                                        <p:attrNameLst>
                                          <p:attrName/>
                                        </p:attrNameLst>
                                      </p:cBhvr>
                                      <p:tavLst>
                                        <p:tav tm="0">
                                          <p:val>
                                            <p:strVal val="#ppt_h"/>
                                          </p:val>
                                        </p:tav>
                                        <p:tav tm="100000">
                                          <p:val>
                                            <p:strVal val="#ppt_h"/>
                                          </p:val>
                                        </p:tav>
                                      </p:tavLst>
                                    </p:anim>
                                    <p:animEffect filter="fade" transition="in">
                                      <p:cBhvr additive="repl">
                                        <p:cTn id="21" dur="1000"/>
                                        <p:tgtEl>
                                          <p:spTgt spid="82"/>
                                        </p:tgtEl>
                                      </p:cBhvr>
                                    </p:animEffect>
                                  </p:childTnLst>
                                </p:cTn>
                              </p:par>
                            </p:childTnLst>
                          </p:cTn>
                        </p:par>
                      </p:childTnLst>
                    </p:cTn>
                  </p:par>
                  <p:par>
                    <p:cTn id="22" fill="freeze">
                      <p:stCondLst>
                        <p:cond delay="indefinite"/>
                      </p:stCondLst>
                      <p:childTnLst>
                        <p:par>
                          <p:cTn id="23" fill="freeze">
                            <p:stCondLst>
                              <p:cond delay="0"/>
                            </p:stCondLst>
                            <p:childTnLst>
                              <p:par>
                                <p:cTn id="24" nodeType="clickEffect" fill="hold" presetClass="emph" presetID="14">
                                  <p:stCondLst>
                                    <p:cond delay="0"/>
                                  </p:stCondLst>
                                  <p:childTnLst>
                                    <p:set>
                                      <p:cBhvr>
                                        <p:cTn id="25" dur="1900" fill="hold">
                                          <p:stCondLst>
                                            <p:cond delay="100"/>
                                          </p:stCondLst>
                                        </p:cTn>
                                        <p:tgtEl>
                                          <p:spTgt spid="83"/>
                                        </p:tgtEl>
                                        <p:attrNameLst>
                                          <p:attrName/>
                                        </p:attrNameLst>
                                      </p:cBhvr>
                                      <p:to>
                                        <p:strVal val="solid"/>
                                      </p:to>
                                    </p:set>
                                  </p:childTnLst>
                                </p:cTn>
                              </p:par>
                            </p:childTnLst>
                          </p:cTn>
                        </p:par>
                      </p:childTnLst>
                    </p:cTn>
                  </p:par>
                  <p:par>
                    <p:cTn id="26" fill="freeze">
                      <p:stCondLst>
                        <p:cond delay="indefinite"/>
                      </p:stCondLst>
                      <p:childTnLst>
                        <p:par>
                          <p:cTn id="27" fill="freeze">
                            <p:stCondLst>
                              <p:cond delay="0"/>
                            </p:stCondLst>
                            <p:childTnLst>
                              <p:par>
                                <p:cTn id="28" nodeType="clickEffect" fill="hold" presetClass="exit" presetID="9">
                                  <p:stCondLst>
                                    <p:cond delay="0"/>
                                  </p:stCondLst>
                                  <p:childTnLst>
                                    <p:animEffect filter="dissolve" transition="in">
                                      <p:cBhvr additive="repl">
                                        <p:cTn id="29" dur="500"/>
                                        <p:tgtEl>
                                          <p:spTgt spid="83"/>
                                        </p:tgtEl>
                                      </p:cBhvr>
                                    </p:animEffect>
                                    <p:set>
                                      <p:cBhvr>
                                        <p:cTn id="30" dur="1" fill="hold">
                                          <p:stCondLst>
                                            <p:cond delay="499"/>
                                          </p:stCondLst>
                                        </p:cTn>
                                        <p:tgtEl>
                                          <p:spTgt spid="83"/>
                                        </p:tgtEl>
                                        <p:attrNameLst>
                                          <p:attrName>style.visibility</p:attrName>
                                        </p:attrNameLst>
                                      </p:cBhvr>
                                      <p:to>
                                        <p:strVal val="hidden"/>
                                      </p:to>
                                    </p:set>
                                  </p:childTnLst>
                                </p:cTn>
                              </p:par>
                            </p:childTnLst>
                          </p:cTn>
                        </p:par>
                      </p:childTnLst>
                    </p:cTn>
                  </p:par>
                  <p:par>
                    <p:cTn id="31" fill="freeze">
                      <p:stCondLst>
                        <p:cond delay="indefinite"/>
                      </p:stCondLst>
                      <p:childTnLst>
                        <p:par>
                          <p:cTn id="32" fill="freeze">
                            <p:stCondLst>
                              <p:cond delay="0"/>
                            </p:stCondLst>
                            <p:childTnLst>
                              <p:par>
                                <p:cTn id="33" nodeType="clickEffect" fill="hold" presetClass="exit" presetID="16" presetSubtype="26">
                                  <p:stCondLst>
                                    <p:cond delay="0"/>
                                  </p:stCondLst>
                                  <p:childTnLst>
                                    <p:animEffect filter="barn(inHorizontal)" transition="out">
                                      <p:cBhvr additive="repl">
                                        <p:cTn id="34" dur="500"/>
                                        <p:tgtEl>
                                          <p:spTgt spid="82"/>
                                        </p:tgtEl>
                                      </p:cBhvr>
                                    </p:animEffect>
                                    <p:set>
                                      <p:cBhvr>
                                        <p:cTn id="35" dur="1" fill="hold">
                                          <p:stCondLst>
                                            <p:cond delay="499"/>
                                          </p:stCondLst>
                                        </p:cTn>
                                        <p:tgtEl>
                                          <p:spTgt spid="82"/>
                                        </p:tgtEl>
                                        <p:attrNameLst>
                                          <p:attrName>style.visibility</p:attrName>
                                        </p:attrNameLst>
                                      </p:cBhvr>
                                      <p:to>
                                        <p:strVal val="hidden"/>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84" name="" descr=""/>
          <p:cNvPicPr/>
          <p:nvPr/>
        </p:nvPicPr>
        <p:blipFill>
          <a:blip r:embed="rId1"/>
          <a:stretch/>
        </p:blipFill>
        <p:spPr>
          <a:xfrm>
            <a:off x="-144000" y="-144000"/>
            <a:ext cx="10440000" cy="7848000"/>
          </a:xfrm>
          <a:prstGeom prst="rect">
            <a:avLst/>
          </a:prstGeom>
          <a:ln>
            <a:noFill/>
          </a:ln>
        </p:spPr>
      </p:pic>
      <p:sp>
        <p:nvSpPr>
          <p:cNvPr id="85" name="TextShape 1"/>
          <p:cNvSpPr txBox="1"/>
          <p:nvPr/>
        </p:nvSpPr>
        <p:spPr>
          <a:xfrm>
            <a:off x="0" y="89640"/>
            <a:ext cx="10080000" cy="1134360"/>
          </a:xfrm>
          <a:prstGeom prst="rect">
            <a:avLst/>
          </a:prstGeom>
          <a:noFill/>
          <a:ln>
            <a:noFill/>
          </a:ln>
        </p:spPr>
        <p:txBody>
          <a:bodyPr lIns="0" rIns="0" tIns="0" bIns="0" anchor="ctr"/>
          <a:p>
            <a:pPr algn="ctr"/>
            <a:r>
              <a:rPr b="1" i="1" lang="it-IT" sz="4000" spc="-1" strike="noStrike">
                <a:solidFill>
                  <a:srgbClr val="ffffff"/>
                </a:solidFill>
                <a:uFill>
                  <a:solidFill>
                    <a:srgbClr val="ffffff"/>
                  </a:solidFill>
                </a:uFill>
                <a:latin typeface="Arial"/>
              </a:rPr>
              <a:t>L'EMIGRAZIONE IN GERMANIA,SVIZZERA E AUSTRIA</a:t>
            </a:r>
            <a:endParaRPr b="1" i="1" lang="it-IT" sz="4000" spc="-1" strike="noStrike">
              <a:solidFill>
                <a:srgbClr val="99284c"/>
              </a:solidFill>
              <a:uFill>
                <a:solidFill>
                  <a:srgbClr val="ffffff"/>
                </a:solidFill>
              </a:uFill>
              <a:latin typeface="Arial"/>
            </a:endParaRPr>
          </a:p>
        </p:txBody>
      </p:sp>
      <p:sp>
        <p:nvSpPr>
          <p:cNvPr id="86" name="TextShape 2"/>
          <p:cNvSpPr txBox="1"/>
          <p:nvPr/>
        </p:nvSpPr>
        <p:spPr>
          <a:xfrm>
            <a:off x="4176000" y="1368000"/>
            <a:ext cx="5628600" cy="5924160"/>
          </a:xfrm>
          <a:prstGeom prst="rect">
            <a:avLst/>
          </a:prstGeom>
          <a:noFill/>
          <a:ln>
            <a:noFill/>
          </a:ln>
        </p:spPr>
        <p:txBody>
          <a:bodyPr lIns="0" rIns="0" tIns="0" bIns="0"/>
          <a:p>
            <a:pPr marL="504000" indent="-432000">
              <a:buClr>
                <a:srgbClr val="99284c"/>
              </a:buClr>
              <a:buSzPct val="75000"/>
              <a:buFont typeface="Wingdings" charset="2"/>
              <a:buChar char=""/>
            </a:pPr>
            <a:r>
              <a:rPr lang="it-IT" sz="2800" spc="-1" strike="noStrike">
                <a:solidFill>
                  <a:srgbClr val="ffffff"/>
                </a:solidFill>
                <a:uFill>
                  <a:solidFill>
                    <a:srgbClr val="ffffff"/>
                  </a:solidFill>
                </a:uFill>
                <a:latin typeface="Arial"/>
              </a:rPr>
              <a:t>L'Italia è stata interessata dal fenomeno dell'emigrazione soprattutto nei secoli XIX e XX.Il fenomeno ha riguardato il Piemonte, il Veneto e il Friuli.Tra il 1860 e il 1885 sono state registrate più di 10 milioni di partenze dall'Italia.Si trattò di un esodo che toccò tutte le regioni italiane con tre regioni che fornirono da sole più del 47% dell'intero contingente migratorio: il Veneto (17,9%), il Friuli-Venezia Giulia (16,1%) ed il Piemonte (13,5%).</a:t>
            </a:r>
            <a:endParaRPr lang="it-IT" sz="3200" spc="-1" strike="noStrike">
              <a:solidFill>
                <a:srgbClr val="333333"/>
              </a:solidFill>
              <a:uFill>
                <a:solidFill>
                  <a:srgbClr val="ffffff"/>
                </a:solidFill>
              </a:uFill>
              <a:latin typeface="Arial"/>
            </a:endParaRPr>
          </a:p>
        </p:txBody>
      </p:sp>
      <p:pic>
        <p:nvPicPr>
          <p:cNvPr id="87" name="" descr=""/>
          <p:cNvPicPr/>
          <p:nvPr/>
        </p:nvPicPr>
        <p:blipFill>
          <a:blip r:embed="rId2"/>
          <a:stretch/>
        </p:blipFill>
        <p:spPr>
          <a:xfrm>
            <a:off x="792000" y="1440000"/>
            <a:ext cx="3456000" cy="2448000"/>
          </a:xfrm>
          <a:prstGeom prst="rect">
            <a:avLst/>
          </a:prstGeom>
          <a:ln>
            <a:noFill/>
          </a:ln>
        </p:spPr>
      </p:pic>
      <p:pic>
        <p:nvPicPr>
          <p:cNvPr id="88" name="" descr=""/>
          <p:cNvPicPr/>
          <p:nvPr/>
        </p:nvPicPr>
        <p:blipFill>
          <a:blip r:embed="rId3"/>
          <a:stretch/>
        </p:blipFill>
        <p:spPr>
          <a:xfrm>
            <a:off x="288000" y="4032000"/>
            <a:ext cx="3960000" cy="3384000"/>
          </a:xfrm>
          <a:prstGeom prst="rect">
            <a:avLst/>
          </a:prstGeom>
          <a:ln>
            <a:noFill/>
          </a:ln>
        </p:spPr>
      </p:pic>
    </p:spTree>
  </p:cSld>
  <p:transition spd="med">
    <p:push dir="r"/>
  </p:transition>
  <p:timing>
    <p:tnLst>
      <p:par>
        <p:cTn id="36" dur="indefinite" restart="never" nodeType="tmRoot">
          <p:childTnLst>
            <p:seq>
              <p:cTn id="37" nodeType="mainSeq">
                <p:childTnLst>
                  <p:par>
                    <p:cTn id="38" fill="freeze">
                      <p:stCondLst>
                        <p:cond delay="indefinite"/>
                      </p:stCondLst>
                      <p:childTnLst>
                        <p:par>
                          <p:cTn id="39" fill="freeze">
                            <p:stCondLst>
                              <p:cond delay="0"/>
                            </p:stCondLst>
                            <p:childTnLst>
                              <p:par>
                                <p:cTn id="40" nodeType="clickEffect" fill="hold" presetClass="entr" presetID="9">
                                  <p:stCondLst>
                                    <p:cond delay="0"/>
                                  </p:stCondLst>
                                  <p:childTnLst>
                                    <p:set>
                                      <p:cBhvr>
                                        <p:cTn id="41" dur="1" fill="hold">
                                          <p:stCondLst>
                                            <p:cond delay="0"/>
                                          </p:stCondLst>
                                        </p:cTn>
                                        <p:tgtEl>
                                          <p:spTgt spid="87"/>
                                        </p:tgtEl>
                                        <p:attrNameLst>
                                          <p:attrName>style.visibility</p:attrName>
                                        </p:attrNameLst>
                                      </p:cBhvr>
                                      <p:to>
                                        <p:strVal val="visible"/>
                                      </p:to>
                                    </p:set>
                                    <p:animEffect filter="dissolve" transition="in">
                                      <p:cBhvr additive="repl">
                                        <p:cTn id="42" dur="500"/>
                                        <p:tgtEl>
                                          <p:spTgt spid="87"/>
                                        </p:tgtEl>
                                      </p:cBhvr>
                                    </p:animEffect>
                                  </p:childTnLst>
                                </p:cTn>
                              </p:par>
                            </p:childTnLst>
                          </p:cTn>
                        </p:par>
                      </p:childTnLst>
                    </p:cTn>
                  </p:par>
                  <p:par>
                    <p:cTn id="43" fill="freeze">
                      <p:stCondLst>
                        <p:cond delay="indefinite"/>
                      </p:stCondLst>
                      <p:childTnLst>
                        <p:par>
                          <p:cTn id="44" fill="freeze">
                            <p:stCondLst>
                              <p:cond delay="0"/>
                            </p:stCondLst>
                            <p:childTnLst>
                              <p:par>
                                <p:cTn id="45" nodeType="clickEffect" fill="hold" presetClass="entr" presetID="3" presetSubtype="10">
                                  <p:stCondLst>
                                    <p:cond delay="0"/>
                                  </p:stCondLst>
                                  <p:childTnLst>
                                    <p:set>
                                      <p:cBhvr>
                                        <p:cTn id="46" dur="1" fill="hold">
                                          <p:stCondLst>
                                            <p:cond delay="0"/>
                                          </p:stCondLst>
                                        </p:cTn>
                                        <p:tgtEl>
                                          <p:spTgt spid="88"/>
                                        </p:tgtEl>
                                        <p:attrNameLst>
                                          <p:attrName>style.visibility</p:attrName>
                                        </p:attrNameLst>
                                      </p:cBhvr>
                                      <p:to>
                                        <p:strVal val="visible"/>
                                      </p:to>
                                    </p:set>
                                    <p:animEffect filter="blinds(horizontal)" transition="in">
                                      <p:cBhvr additive="repl">
                                        <p:cTn id="47" dur="500"/>
                                        <p:tgtEl>
                                          <p:spTgt spid="8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89" name="" descr=""/>
          <p:cNvPicPr/>
          <p:nvPr/>
        </p:nvPicPr>
        <p:blipFill>
          <a:blip r:embed="rId1"/>
          <a:stretch/>
        </p:blipFill>
        <p:spPr>
          <a:xfrm>
            <a:off x="-70200" y="-72000"/>
            <a:ext cx="10150200" cy="7776000"/>
          </a:xfrm>
          <a:prstGeom prst="rect">
            <a:avLst/>
          </a:prstGeom>
          <a:ln>
            <a:noFill/>
          </a:ln>
        </p:spPr>
      </p:pic>
      <p:sp>
        <p:nvSpPr>
          <p:cNvPr id="90" name="TextShape 1"/>
          <p:cNvSpPr txBox="1"/>
          <p:nvPr/>
        </p:nvSpPr>
        <p:spPr>
          <a:xfrm>
            <a:off x="0" y="-110160"/>
            <a:ext cx="10080000" cy="1262160"/>
          </a:xfrm>
          <a:prstGeom prst="rect">
            <a:avLst/>
          </a:prstGeom>
          <a:noFill/>
          <a:ln>
            <a:noFill/>
          </a:ln>
        </p:spPr>
        <p:txBody>
          <a:bodyPr lIns="0" rIns="0" tIns="0" bIns="0" anchor="ctr"/>
          <a:p>
            <a:pPr algn="ctr"/>
            <a:r>
              <a:rPr b="1" i="1" lang="it-IT" sz="3200" spc="-1" strike="noStrike">
                <a:solidFill>
                  <a:srgbClr val="000000"/>
                </a:solidFill>
                <a:uFill>
                  <a:solidFill>
                    <a:srgbClr val="ffffff"/>
                  </a:solidFill>
                </a:uFill>
                <a:latin typeface="Arial"/>
              </a:rPr>
              <a:t>SEMPRE PIU' GENTE VA A VIVERE IN CITTA'</a:t>
            </a:r>
            <a:endParaRPr b="1" i="1" lang="it-IT" sz="4000" spc="-1" strike="noStrike">
              <a:solidFill>
                <a:srgbClr val="99284c"/>
              </a:solidFill>
              <a:uFill>
                <a:solidFill>
                  <a:srgbClr val="ffffff"/>
                </a:solidFill>
              </a:uFill>
              <a:latin typeface="Arial"/>
            </a:endParaRPr>
          </a:p>
        </p:txBody>
      </p:sp>
      <p:sp>
        <p:nvSpPr>
          <p:cNvPr id="91" name="TextShape 2"/>
          <p:cNvSpPr txBox="1"/>
          <p:nvPr/>
        </p:nvSpPr>
        <p:spPr>
          <a:xfrm>
            <a:off x="288000" y="1544400"/>
            <a:ext cx="4680000" cy="5370120"/>
          </a:xfrm>
          <a:prstGeom prst="rect">
            <a:avLst/>
          </a:prstGeom>
          <a:noFill/>
          <a:ln>
            <a:noFill/>
          </a:ln>
        </p:spPr>
        <p:txBody>
          <a:bodyPr lIns="0" rIns="0" tIns="0" bIns="0"/>
          <a:p>
            <a:pPr marL="504000" indent="-432000">
              <a:buClr>
                <a:srgbClr val="99284c"/>
              </a:buClr>
              <a:buSzPct val="75000"/>
              <a:buFont typeface="Wingdings" charset="2"/>
              <a:buChar char=""/>
            </a:pPr>
            <a:r>
              <a:rPr lang="it-IT" sz="2800" spc="-1" strike="noStrike">
                <a:solidFill>
                  <a:srgbClr val="000000"/>
                </a:solidFill>
                <a:uFill>
                  <a:solidFill>
                    <a:srgbClr val="ffffff"/>
                  </a:solidFill>
                </a:uFill>
                <a:latin typeface="Arial"/>
              </a:rPr>
              <a:t> </a:t>
            </a:r>
            <a:endParaRPr lang="it-IT" sz="3200" spc="-1" strike="noStrike">
              <a:solidFill>
                <a:srgbClr val="333333"/>
              </a:solidFill>
              <a:uFill>
                <a:solidFill>
                  <a:srgbClr val="ffffff"/>
                </a:solidFill>
              </a:uFill>
              <a:latin typeface="Arial"/>
            </a:endParaRPr>
          </a:p>
          <a:p>
            <a:pPr marL="504000" indent="-432000">
              <a:buClr>
                <a:srgbClr val="99284c"/>
              </a:buClr>
              <a:buSzPct val="75000"/>
              <a:buFont typeface="Wingdings" charset="2"/>
              <a:buChar char=""/>
            </a:pPr>
            <a:r>
              <a:rPr lang="it-IT" sz="2800" spc="-1" strike="noStrike">
                <a:solidFill>
                  <a:srgbClr val="000000"/>
                </a:solidFill>
                <a:uFill>
                  <a:solidFill>
                    <a:srgbClr val="ffffff"/>
                  </a:solidFill>
                </a:uFill>
                <a:latin typeface="Arial"/>
              </a:rPr>
              <a:t>Dal 1840 al 1914 gli Irlandesi e Britanici emigrarono verso l'europa sud-occidentale.Gli Spagnoli, Portoghesi e Italiani attraversavano l'Oceano Atlantico. Slavi e Ebrei sfugivano dalle perseguzioni a cui erano sottoposti nell'Europa orientale che colpivano le minoranze religiose .</a:t>
            </a:r>
            <a:endParaRPr lang="it-IT" sz="3200" spc="-1" strike="noStrike">
              <a:solidFill>
                <a:srgbClr val="333333"/>
              </a:solidFill>
              <a:uFill>
                <a:solidFill>
                  <a:srgbClr val="ffffff"/>
                </a:solidFill>
              </a:uFill>
              <a:latin typeface="Arial"/>
            </a:endParaRPr>
          </a:p>
        </p:txBody>
      </p:sp>
      <p:pic>
        <p:nvPicPr>
          <p:cNvPr id="92" name="" descr=""/>
          <p:cNvPicPr/>
          <p:nvPr/>
        </p:nvPicPr>
        <p:blipFill>
          <a:blip r:embed="rId2"/>
          <a:stretch/>
        </p:blipFill>
        <p:spPr>
          <a:xfrm>
            <a:off x="4979160" y="-1080000"/>
            <a:ext cx="4884840" cy="6480000"/>
          </a:xfrm>
          <a:prstGeom prst="rect">
            <a:avLst/>
          </a:prstGeom>
          <a:ln>
            <a:noFill/>
          </a:ln>
        </p:spPr>
      </p:pic>
    </p:spTree>
  </p:cSld>
  <p:transition spd="slow">
    <p:push dir="r"/>
  </p:transition>
  <p:timing>
    <p:tnLst>
      <p:par>
        <p:cTn id="48" dur="indefinite" restart="never" nodeType="tmRoot">
          <p:childTnLst>
            <p:seq>
              <p:cTn id="49" nodeType="mainSeq">
                <p:childTnLst>
                  <p:par>
                    <p:cTn id="50" fill="freeze">
                      <p:stCondLst>
                        <p:cond delay="indefinite"/>
                      </p:stCondLst>
                      <p:childTnLst>
                        <p:par>
                          <p:cTn id="51" fill="freeze">
                            <p:stCondLst>
                              <p:cond delay="0"/>
                            </p:stCondLst>
                            <p:childTnLst>
                              <p:par>
                                <p:cTn id="52" nodeType="clickEffect" fill="hold" presetClass="path" presetID="53">
                                  <p:stCondLst>
                                    <p:cond delay="0"/>
                                  </p:stCondLs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93" name="" descr=""/>
          <p:cNvPicPr/>
          <p:nvPr/>
        </p:nvPicPr>
        <p:blipFill>
          <a:blip r:embed="rId1"/>
          <a:stretch/>
        </p:blipFill>
        <p:spPr>
          <a:xfrm rot="10800000">
            <a:off x="10440000" y="7632000"/>
            <a:ext cx="10656000" cy="7920000"/>
          </a:xfrm>
          <a:prstGeom prst="rect">
            <a:avLst/>
          </a:prstGeom>
          <a:ln>
            <a:noFill/>
          </a:ln>
        </p:spPr>
      </p:pic>
      <p:sp>
        <p:nvSpPr>
          <p:cNvPr id="94" name="TextShape 1"/>
          <p:cNvSpPr txBox="1"/>
          <p:nvPr/>
        </p:nvSpPr>
        <p:spPr>
          <a:xfrm>
            <a:off x="740880" y="282240"/>
            <a:ext cx="8607960" cy="1262160"/>
          </a:xfrm>
          <a:prstGeom prst="rect">
            <a:avLst/>
          </a:prstGeom>
          <a:noFill/>
          <a:ln>
            <a:noFill/>
          </a:ln>
        </p:spPr>
        <p:txBody>
          <a:bodyPr lIns="0" rIns="0" tIns="0" bIns="0" anchor="ctr"/>
          <a:p>
            <a:pPr algn="ctr"/>
            <a:r>
              <a:rPr b="1" i="1" lang="it-IT" sz="3200" spc="-1" strike="noStrike">
                <a:solidFill>
                  <a:srgbClr val="ffffff"/>
                </a:solidFill>
                <a:uFill>
                  <a:solidFill>
                    <a:srgbClr val="ffffff"/>
                  </a:solidFill>
                </a:uFill>
                <a:latin typeface="Arial"/>
              </a:rPr>
              <a:t>           </a:t>
            </a:r>
            <a:r>
              <a:rPr b="1" i="1" lang="it-IT" sz="3200" spc="-1" strike="noStrike">
                <a:solidFill>
                  <a:srgbClr val="ffffff"/>
                </a:solidFill>
                <a:uFill>
                  <a:solidFill>
                    <a:srgbClr val="ffffff"/>
                  </a:solidFill>
                </a:uFill>
                <a:latin typeface="Arial"/>
              </a:rPr>
              <a:t>L'ARRIVO IN AMERICA </a:t>
            </a:r>
            <a:endParaRPr b="1" i="1" lang="it-IT" sz="4000" spc="-1" strike="noStrike">
              <a:solidFill>
                <a:srgbClr val="99284c"/>
              </a:solidFill>
              <a:uFill>
                <a:solidFill>
                  <a:srgbClr val="ffffff"/>
                </a:solidFill>
              </a:uFill>
              <a:latin typeface="Arial"/>
            </a:endParaRPr>
          </a:p>
        </p:txBody>
      </p:sp>
      <p:sp>
        <p:nvSpPr>
          <p:cNvPr id="95" name="TextShape 2"/>
          <p:cNvSpPr txBox="1"/>
          <p:nvPr/>
        </p:nvSpPr>
        <p:spPr>
          <a:xfrm>
            <a:off x="576000" y="1505520"/>
            <a:ext cx="4280760" cy="5550480"/>
          </a:xfrm>
          <a:prstGeom prst="rect">
            <a:avLst/>
          </a:prstGeom>
          <a:noFill/>
          <a:ln>
            <a:noFill/>
          </a:ln>
        </p:spPr>
        <p:txBody>
          <a:bodyPr lIns="0" rIns="0" tIns="0" bIns="0"/>
          <a:p>
            <a:pPr marL="504000" indent="-432000">
              <a:buClr>
                <a:srgbClr val="99284c"/>
              </a:buClr>
              <a:buSzPct val="75000"/>
              <a:buFont typeface="Wingdings" charset="2"/>
              <a:buChar char=""/>
            </a:pPr>
            <a:r>
              <a:rPr lang="it-IT" sz="2800" spc="-1" strike="noStrike">
                <a:solidFill>
                  <a:srgbClr val="000000"/>
                </a:solidFill>
                <a:uFill>
                  <a:solidFill>
                    <a:srgbClr val="ffffff"/>
                  </a:solidFill>
                </a:uFill>
                <a:latin typeface="Arial"/>
              </a:rPr>
              <a:t>Dal 1840 al 1914 gli Irlandesi e Britanici emigrarono verso l'Europa sud-occidentale.Gli Spagnoli, Portoghesi e Italiani attraversarono l'Oceano Atlantico. Slavi e Ebrei sfugivano dalle perseguzioni a cui erano sottoposti nel Europa orientale, che colpivano le minoranze linguistiche religiose.</a:t>
            </a:r>
            <a:endParaRPr lang="it-IT" sz="3200" spc="-1" strike="noStrike">
              <a:solidFill>
                <a:srgbClr val="333333"/>
              </a:solidFill>
              <a:uFill>
                <a:solidFill>
                  <a:srgbClr val="ffffff"/>
                </a:solidFill>
              </a:uFill>
              <a:latin typeface="Arial"/>
            </a:endParaRPr>
          </a:p>
        </p:txBody>
      </p:sp>
      <p:pic>
        <p:nvPicPr>
          <p:cNvPr id="96" name="" descr=""/>
          <p:cNvPicPr/>
          <p:nvPr/>
        </p:nvPicPr>
        <p:blipFill>
          <a:blip r:embed="rId2"/>
          <a:stretch/>
        </p:blipFill>
        <p:spPr>
          <a:xfrm>
            <a:off x="5328000" y="2232000"/>
            <a:ext cx="4392000" cy="2729880"/>
          </a:xfrm>
          <a:prstGeom prst="rect">
            <a:avLst/>
          </a:prstGeom>
          <a:ln>
            <a:noFill/>
          </a:ln>
        </p:spPr>
      </p:pic>
    </p:spTree>
  </p:cSld>
  <p:transition spd="med">
    <p:checker dir="horz"/>
  </p:transition>
  <p:timing>
    <p:tnLst>
      <p:par>
        <p:cTn id="53" dur="indefinite" restart="never" nodeType="tmRoot">
          <p:childTnLst>
            <p:seq>
              <p:cTn id="54" nodeType="mainSeq">
                <p:childTnLst>
                  <p:par>
                    <p:cTn id="55" fill="freeze">
                      <p:stCondLst>
                        <p:cond delay="indefinite"/>
                      </p:stCondLst>
                      <p:childTnLst>
                        <p:par>
                          <p:cTn id="56" fill="freeze">
                            <p:stCondLst>
                              <p:cond delay="0"/>
                            </p:stCondLst>
                            <p:childTnLst>
                              <p:par>
                                <p:cTn id="57" nodeType="clickEffect" fill="hold" presetClass="entr" presetID="21" presetSubtype="1">
                                  <p:stCondLst>
                                    <p:cond delay="0"/>
                                  </p:stCondLst>
                                  <p:childTnLst>
                                    <p:set>
                                      <p:cBhvr>
                                        <p:cTn id="58" dur="1" fill="hold">
                                          <p:stCondLst>
                                            <p:cond delay="0"/>
                                          </p:stCondLst>
                                        </p:cTn>
                                        <p:tgtEl>
                                          <p:spTgt spid="96"/>
                                        </p:tgtEl>
                                        <p:attrNameLst>
                                          <p:attrName>style.visibility</p:attrName>
                                        </p:attrNameLst>
                                      </p:cBhvr>
                                      <p:to>
                                        <p:strVal val="visible"/>
                                      </p:to>
                                    </p:set>
                                    <p:animEffect filter="wheel(1)" transition="in">
                                      <p:cBhvr additive="repl">
                                        <p:cTn id="59" dur="2000"/>
                                        <p:tgtEl>
                                          <p:spTgt spid="96"/>
                                        </p:tgtEl>
                                      </p:cBhvr>
                                    </p:animEffect>
                                  </p:childTnLst>
                                </p:cTn>
                              </p:par>
                            </p:childTnLst>
                          </p:cTn>
                        </p:par>
                      </p:childTnLst>
                    </p:cTn>
                  </p:par>
                  <p:par>
                    <p:cTn id="60" fill="freeze">
                      <p:stCondLst>
                        <p:cond delay="indefinite"/>
                      </p:stCondLst>
                      <p:childTnLst>
                        <p:par>
                          <p:cTn id="61" fill="freeze">
                            <p:stCondLst>
                              <p:cond delay="0"/>
                            </p:stCondLst>
                            <p:childTnLst>
                              <p:par>
                                <p:cTn id="62" nodeType="clickEffect" fill="hold" presetClass="entr" presetID="11">
                                  <p:stCondLst>
                                    <p:cond delay="0"/>
                                  </p:stCondLst>
                                  <p:childTnLst>
                                    <p:set>
                                      <p:cBhvr>
                                        <p:cTn id="63" dur="1000">
                                          <p:stCondLst>
                                            <p:cond delay="0"/>
                                          </p:stCondLst>
                                        </p:cTn>
                                        <p:tgtEl>
                                          <p:spTgt spid="96"/>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97" name="" descr=""/>
          <p:cNvPicPr/>
          <p:nvPr/>
        </p:nvPicPr>
        <p:blipFill>
          <a:blip r:embed="rId1"/>
          <a:stretch/>
        </p:blipFill>
        <p:spPr>
          <a:xfrm>
            <a:off x="-216000" y="-216000"/>
            <a:ext cx="10440000" cy="7992000"/>
          </a:xfrm>
          <a:prstGeom prst="rect">
            <a:avLst/>
          </a:prstGeom>
          <a:ln>
            <a:noFill/>
          </a:ln>
        </p:spPr>
      </p:pic>
      <p:pic>
        <p:nvPicPr>
          <p:cNvPr id="98" name="" descr=""/>
          <p:cNvPicPr/>
          <p:nvPr/>
        </p:nvPicPr>
        <p:blipFill>
          <a:blip r:embed=""/>
          <a:stretch/>
        </p:blipFill>
        <p:spPr>
          <a:xfrm>
            <a:off x="-864000" y="-576000"/>
            <a:ext cx="12168000" cy="8352000"/>
          </a:xfrm>
          <a:prstGeom prst="rect">
            <a:avLst/>
          </a:prstGeom>
          <a:ln>
            <a:noFill/>
          </a:ln>
        </p:spPr>
      </p:pic>
      <p:pic>
        <p:nvPicPr>
          <p:cNvPr id="99" name="" descr=""/>
          <p:cNvPicPr/>
          <p:nvPr/>
        </p:nvPicPr>
        <p:blipFill>
          <a:blip r:embed="rId2"/>
          <a:stretch/>
        </p:blipFill>
        <p:spPr>
          <a:xfrm>
            <a:off x="5021640" y="1944000"/>
            <a:ext cx="4914360" cy="3744000"/>
          </a:xfrm>
          <a:prstGeom prst="rect">
            <a:avLst/>
          </a:prstGeom>
          <a:ln>
            <a:noFill/>
          </a:ln>
        </p:spPr>
      </p:pic>
      <p:sp>
        <p:nvSpPr>
          <p:cNvPr id="100" name="TextShape 1"/>
          <p:cNvSpPr txBox="1"/>
          <p:nvPr/>
        </p:nvSpPr>
        <p:spPr>
          <a:xfrm>
            <a:off x="-792000" y="-38160"/>
            <a:ext cx="11952000" cy="974160"/>
          </a:xfrm>
          <a:prstGeom prst="rect">
            <a:avLst/>
          </a:prstGeom>
          <a:noFill/>
          <a:ln>
            <a:noFill/>
          </a:ln>
        </p:spPr>
        <p:txBody>
          <a:bodyPr lIns="0" rIns="0" tIns="0" bIns="0" anchor="ctr"/>
          <a:p>
            <a:pPr algn="ctr"/>
            <a:r>
              <a:rPr b="1" i="1" lang="it-IT" sz="3200" spc="-1" strike="noStrike">
                <a:solidFill>
                  <a:srgbClr val="eeeeee"/>
                </a:solidFill>
                <a:uFill>
                  <a:solidFill>
                    <a:srgbClr val="ffffff"/>
                  </a:solidFill>
                </a:uFill>
                <a:latin typeface="Arial"/>
              </a:rPr>
              <a:t>SEMPRE PIU' GENTE VA A VIVERE IN CITTA'</a:t>
            </a:r>
            <a:endParaRPr b="1" i="1" lang="it-IT" sz="4000" spc="-1" strike="noStrike">
              <a:solidFill>
                <a:srgbClr val="eeeeee"/>
              </a:solidFill>
              <a:uFill>
                <a:solidFill>
                  <a:srgbClr val="ffffff"/>
                </a:solidFill>
              </a:uFill>
              <a:latin typeface="Arial"/>
            </a:endParaRPr>
          </a:p>
        </p:txBody>
      </p:sp>
      <p:sp>
        <p:nvSpPr>
          <p:cNvPr id="101" name="TextShape 2"/>
          <p:cNvSpPr txBox="1"/>
          <p:nvPr/>
        </p:nvSpPr>
        <p:spPr>
          <a:xfrm>
            <a:off x="216000" y="1584000"/>
            <a:ext cx="4536000" cy="6045480"/>
          </a:xfrm>
          <a:prstGeom prst="rect">
            <a:avLst/>
          </a:prstGeom>
          <a:noFill/>
          <a:ln>
            <a:noFill/>
          </a:ln>
        </p:spPr>
        <p:txBody>
          <a:bodyPr lIns="90000" rIns="90000" tIns="45000" bIns="45000"/>
          <a:p>
            <a:r>
              <a:rPr lang="it-IT" sz="2800" spc="-1" strike="noStrike">
                <a:solidFill>
                  <a:srgbClr val="eeeeee"/>
                </a:solidFill>
                <a:uFill>
                  <a:solidFill>
                    <a:srgbClr val="ffffff"/>
                  </a:solidFill>
                </a:uFill>
                <a:latin typeface="Arial"/>
              </a:rPr>
              <a:t>Gli emigranti dopo un duro viaggio arrivarono a </a:t>
            </a:r>
            <a:r>
              <a:rPr b="1" lang="it-IT" sz="2800" spc="-1" strike="noStrike">
                <a:solidFill>
                  <a:srgbClr val="eeeeee"/>
                </a:solidFill>
                <a:uFill>
                  <a:solidFill>
                    <a:srgbClr val="ffffff"/>
                  </a:solidFill>
                </a:uFill>
                <a:latin typeface="Arial"/>
              </a:rPr>
              <a:t>Ellis Island</a:t>
            </a:r>
            <a:r>
              <a:rPr lang="it-IT" sz="2800" spc="-1" strike="noStrike">
                <a:solidFill>
                  <a:srgbClr val="eeeeee"/>
                </a:solidFill>
                <a:uFill>
                  <a:solidFill>
                    <a:srgbClr val="ffffff"/>
                  </a:solidFill>
                </a:uFill>
                <a:latin typeface="Arial"/>
              </a:rPr>
              <a:t>, un isolotto fuori dal porto di </a:t>
            </a:r>
            <a:r>
              <a:rPr b="1" lang="it-IT" sz="2800" spc="-1" strike="noStrike">
                <a:solidFill>
                  <a:srgbClr val="eeeeee"/>
                </a:solidFill>
                <a:uFill>
                  <a:solidFill>
                    <a:srgbClr val="ffffff"/>
                  </a:solidFill>
                </a:uFill>
                <a:latin typeface="Arial"/>
              </a:rPr>
              <a:t>New York</a:t>
            </a:r>
            <a:r>
              <a:rPr lang="it-IT" sz="2800" spc="-1" strike="noStrike">
                <a:solidFill>
                  <a:srgbClr val="eeeeee"/>
                </a:solidFill>
                <a:uFill>
                  <a:solidFill>
                    <a:srgbClr val="ffffff"/>
                  </a:solidFill>
                </a:uFill>
                <a:latin typeface="Arial"/>
              </a:rPr>
              <a:t>.La crescita della popolazione europea provoco un altro spostamento di popolazione:</a:t>
            </a:r>
            <a:endParaRPr lang="it-IT" sz="1800" spc="-1" strike="noStrike">
              <a:solidFill>
                <a:srgbClr val="000000"/>
              </a:solidFill>
              <a:uFill>
                <a:solidFill>
                  <a:srgbClr val="ffffff"/>
                </a:solidFill>
              </a:uFill>
              <a:latin typeface="Arial"/>
            </a:endParaRPr>
          </a:p>
          <a:p>
            <a:endParaRPr lang="it-IT" sz="1800" spc="-1" strike="noStrike">
              <a:solidFill>
                <a:srgbClr val="000000"/>
              </a:solidFill>
              <a:uFill>
                <a:solidFill>
                  <a:srgbClr val="ffffff"/>
                </a:solidFill>
              </a:uFill>
              <a:latin typeface="Arial"/>
            </a:endParaRPr>
          </a:p>
          <a:p>
            <a:r>
              <a:rPr lang="it-IT" sz="2800" spc="-1" strike="noStrike">
                <a:solidFill>
                  <a:srgbClr val="eeeeee"/>
                </a:solidFill>
                <a:uFill>
                  <a:solidFill>
                    <a:srgbClr val="ffffff"/>
                  </a:solidFill>
                </a:uFill>
                <a:latin typeface="Arial"/>
              </a:rPr>
              <a:t>molte più persone partirono dalle campagne per andare a vivere in centri urbani, dov'erano presenti fabriche,che offrivano più possibilità di lavoro</a:t>
            </a:r>
            <a:r>
              <a:rPr lang="it-IT" sz="2800" spc="-1" strike="noStrike">
                <a:solidFill>
                  <a:srgbClr val="000000"/>
                </a:solidFill>
                <a:uFill>
                  <a:solidFill>
                    <a:srgbClr val="ffffff"/>
                  </a:solidFill>
                </a:uFill>
                <a:latin typeface="Arial"/>
              </a:rPr>
              <a:t>.</a:t>
            </a:r>
            <a:endParaRPr lang="it-IT" sz="1800" spc="-1" strike="noStrike">
              <a:solidFill>
                <a:srgbClr val="000000"/>
              </a:solidFill>
              <a:uFill>
                <a:solidFill>
                  <a:srgbClr val="ffffff"/>
                </a:solidFill>
              </a:uFill>
              <a:latin typeface="Arial"/>
            </a:endParaRPr>
          </a:p>
        </p:txBody>
      </p:sp>
    </p:spTree>
  </p:cSld>
  <p:transition spd="med">
    <p:split dir="out" orient="horz"/>
  </p:transition>
  <p:timing>
    <p:tnLst>
      <p:par>
        <p:cTn id="64" dur="indefinite" restart="never" nodeType="tmRoot">
          <p:childTnLst>
            <p:seq>
              <p:cTn id="65" nodeType="mainSeq">
                <p:childTnLst>
                  <p:par>
                    <p:cTn id="66" fill="freeze">
                      <p:stCondLst>
                        <p:cond delay="indefinite"/>
                      </p:stCondLst>
                      <p:childTnLst>
                        <p:par>
                          <p:cTn id="67" fill="freeze">
                            <p:stCondLst>
                              <p:cond delay="0"/>
                            </p:stCondLst>
                            <p:childTnLst>
                              <p:par>
                                <p:cTn id="68" nodeType="clickEffect" fill="hold" presetClass="entr" presetID="42">
                                  <p:stCondLst>
                                    <p:cond delay="0"/>
                                  </p:stCondLst>
                                  <p:childTnLst>
                                    <p:set>
                                      <p:cBhvr>
                                        <p:cTn id="69" dur="1" fill="hold">
                                          <p:stCondLst>
                                            <p:cond delay="0"/>
                                          </p:stCondLst>
                                        </p:cTn>
                                        <p:tgtEl>
                                          <p:spTgt spid="99"/>
                                        </p:tgtEl>
                                        <p:attrNameLst>
                                          <p:attrName>style.visibility</p:attrName>
                                        </p:attrNameLst>
                                      </p:cBhvr>
                                      <p:to>
                                        <p:strVal val="visible"/>
                                      </p:to>
                                    </p:set>
                                    <p:animEffect filter="fade" transition="in">
                                      <p:cBhvr additive="repl">
                                        <p:cTn id="70" dur="1000"/>
                                        <p:tgtEl>
                                          <p:spTgt spid="99"/>
                                        </p:tgtEl>
                                      </p:cBhvr>
                                    </p:animEffect>
                                    <p:anim calcmode="lin" valueType="num">
                                      <p:cBhvr additive="repl">
                                        <p:cTn id="71" dur="1000" fill="hold"/>
                                        <p:tgtEl>
                                          <p:spTgt spid="99"/>
                                        </p:tgtEl>
                                        <p:attrNameLst>
                                          <p:attrName>ppt_x</p:attrName>
                                        </p:attrNameLst>
                                      </p:cBhvr>
                                      <p:tavLst>
                                        <p:tav tm="0">
                                          <p:val>
                                            <p:strVal val="#ppt_x"/>
                                          </p:val>
                                        </p:tav>
                                        <p:tav tm="100000">
                                          <p:val>
                                            <p:strVal val="#ppt_x"/>
                                          </p:val>
                                        </p:tav>
                                      </p:tavLst>
                                    </p:anim>
                                    <p:anim calcmode="lin" valueType="num">
                                      <p:cBhvr additive="repl">
                                        <p:cTn id="72"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02" name="" descr=""/>
          <p:cNvPicPr/>
          <p:nvPr/>
        </p:nvPicPr>
        <p:blipFill>
          <a:blip r:embed="rId1"/>
          <a:stretch/>
        </p:blipFill>
        <p:spPr>
          <a:xfrm>
            <a:off x="-186840" y="-144000"/>
            <a:ext cx="10482840" cy="7920000"/>
          </a:xfrm>
          <a:prstGeom prst="rect">
            <a:avLst/>
          </a:prstGeom>
          <a:ln>
            <a:noFill/>
          </a:ln>
        </p:spPr>
      </p:pic>
      <p:sp>
        <p:nvSpPr>
          <p:cNvPr id="103" name="TextShape 1"/>
          <p:cNvSpPr txBox="1"/>
          <p:nvPr/>
        </p:nvSpPr>
        <p:spPr>
          <a:xfrm>
            <a:off x="0" y="282240"/>
            <a:ext cx="10080000" cy="1262160"/>
          </a:xfrm>
          <a:prstGeom prst="rect">
            <a:avLst/>
          </a:prstGeom>
          <a:noFill/>
          <a:ln>
            <a:noFill/>
          </a:ln>
        </p:spPr>
        <p:txBody>
          <a:bodyPr lIns="0" rIns="0" tIns="0" bIns="0" anchor="ctr"/>
          <a:p>
            <a:pPr algn="ctr"/>
            <a:r>
              <a:rPr b="1" lang="it-IT" sz="3200" spc="-1" strike="noStrike">
                <a:solidFill>
                  <a:srgbClr val="000000"/>
                </a:solidFill>
                <a:uFill>
                  <a:solidFill>
                    <a:srgbClr val="ffffff"/>
                  </a:solidFill>
                </a:uFill>
                <a:latin typeface="Arial"/>
              </a:rPr>
              <a:t>   </a:t>
            </a:r>
            <a:r>
              <a:rPr b="1" lang="it-IT" sz="3200" spc="-1" strike="noStrike">
                <a:solidFill>
                  <a:srgbClr val="000000"/>
                </a:solidFill>
                <a:uFill>
                  <a:solidFill>
                    <a:srgbClr val="ffffff"/>
                  </a:solidFill>
                </a:uFill>
                <a:latin typeface="Arial"/>
              </a:rPr>
              <a:t>ELLIS ISLAND, LA ''PORTA'' DEL NUOVO MONDO</a:t>
            </a:r>
            <a:endParaRPr b="1" i="1" lang="it-IT" sz="4000" spc="-1" strike="noStrike">
              <a:solidFill>
                <a:srgbClr val="99284c"/>
              </a:solidFill>
              <a:uFill>
                <a:solidFill>
                  <a:srgbClr val="ffffff"/>
                </a:solidFill>
              </a:uFill>
              <a:latin typeface="Arial"/>
            </a:endParaRPr>
          </a:p>
        </p:txBody>
      </p:sp>
      <p:sp>
        <p:nvSpPr>
          <p:cNvPr id="104" name="TextShape 2"/>
          <p:cNvSpPr txBox="1"/>
          <p:nvPr/>
        </p:nvSpPr>
        <p:spPr>
          <a:xfrm>
            <a:off x="930600" y="2101680"/>
            <a:ext cx="8418240" cy="4763160"/>
          </a:xfrm>
          <a:prstGeom prst="rect">
            <a:avLst/>
          </a:prstGeom>
          <a:noFill/>
          <a:ln>
            <a:noFill/>
          </a:ln>
        </p:spPr>
        <p:txBody>
          <a:bodyPr lIns="0" rIns="0" tIns="0" bIns="0"/>
          <a:p>
            <a:pPr marL="504000" indent="-432000">
              <a:buClr>
                <a:srgbClr val="99284c"/>
              </a:buClr>
              <a:buSzPct val="75000"/>
              <a:buFont typeface="Wingdings" charset="2"/>
              <a:buChar char=""/>
            </a:pPr>
            <a:r>
              <a:rPr lang="it-IT" sz="2800" spc="-1" strike="noStrike">
                <a:solidFill>
                  <a:srgbClr val="000000"/>
                </a:solidFill>
                <a:uFill>
                  <a:solidFill>
                    <a:srgbClr val="ffffff"/>
                  </a:solidFill>
                </a:uFill>
                <a:latin typeface="Arial"/>
              </a:rPr>
              <a:t>Ellis Island è un isolotto alla foce del fiume Hudson nella baia di New York. Fino al 1924 è stata sede degli uffici dell'imigrazione dove aveniva il primo contato degli italiani con gli '' Stati Uniti''. Ellis Island era considerato dagli emigranti la '' </a:t>
            </a:r>
            <a:r>
              <a:rPr b="1" lang="it-IT" sz="2800" spc="-1" strike="noStrike">
                <a:solidFill>
                  <a:srgbClr val="000000"/>
                </a:solidFill>
                <a:uFill>
                  <a:solidFill>
                    <a:srgbClr val="ffffff"/>
                  </a:solidFill>
                </a:uFill>
                <a:latin typeface="Arial"/>
              </a:rPr>
              <a:t>porta</a:t>
            </a:r>
            <a:r>
              <a:rPr lang="it-IT" sz="2800" spc="-1" strike="noStrike">
                <a:solidFill>
                  <a:srgbClr val="000000"/>
                </a:solidFill>
                <a:uFill>
                  <a:solidFill>
                    <a:srgbClr val="ffffff"/>
                  </a:solidFill>
                </a:uFill>
                <a:latin typeface="Arial"/>
              </a:rPr>
              <a:t>'' del nuovo mondo cioè </a:t>
            </a:r>
            <a:r>
              <a:rPr b="1" lang="it-IT" sz="2800" spc="-1" strike="noStrike">
                <a:solidFill>
                  <a:srgbClr val="000000"/>
                </a:solidFill>
                <a:uFill>
                  <a:solidFill>
                    <a:srgbClr val="ffffff"/>
                  </a:solidFill>
                </a:uFill>
                <a:latin typeface="Arial"/>
              </a:rPr>
              <a:t>'' il sogno americano''</a:t>
            </a:r>
            <a:endParaRPr lang="it-IT" sz="3200" spc="-1" strike="noStrike">
              <a:solidFill>
                <a:srgbClr val="333333"/>
              </a:solidFill>
              <a:uFill>
                <a:solidFill>
                  <a:srgbClr val="ffffff"/>
                </a:solidFill>
              </a:uFill>
              <a:latin typeface="Arial"/>
            </a:endParaRPr>
          </a:p>
        </p:txBody>
      </p:sp>
    </p:spTree>
  </p:cSld>
  <p:transition spd="med">
    <p:strips dir="lu"/>
  </p:transition>
  <p:timing>
    <p:tnLst>
      <p:par>
        <p:cTn id="73" dur="indefinite" restart="never" nodeType="tmRoot">
          <p:childTnLst>
            <p:seq>
              <p:cTn id="74"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05" name="" descr=""/>
          <p:cNvPicPr/>
          <p:nvPr/>
        </p:nvPicPr>
        <p:blipFill>
          <a:blip r:embed="rId1"/>
          <a:stretch/>
        </p:blipFill>
        <p:spPr>
          <a:xfrm>
            <a:off x="-216000" y="-144000"/>
            <a:ext cx="10440000" cy="7920000"/>
          </a:xfrm>
          <a:prstGeom prst="rect">
            <a:avLst/>
          </a:prstGeom>
          <a:ln>
            <a:noFill/>
          </a:ln>
        </p:spPr>
      </p:pic>
      <p:sp>
        <p:nvSpPr>
          <p:cNvPr id="106" name="TextShape 1"/>
          <p:cNvSpPr txBox="1"/>
          <p:nvPr/>
        </p:nvSpPr>
        <p:spPr>
          <a:xfrm>
            <a:off x="740880" y="282240"/>
            <a:ext cx="8607960" cy="1262160"/>
          </a:xfrm>
          <a:prstGeom prst="rect">
            <a:avLst/>
          </a:prstGeom>
          <a:noFill/>
          <a:ln>
            <a:noFill/>
          </a:ln>
        </p:spPr>
        <p:txBody>
          <a:bodyPr lIns="0" rIns="0" tIns="0" bIns="0" anchor="ctr"/>
          <a:p>
            <a:pPr algn="ctr"/>
            <a:r>
              <a:rPr b="1" lang="it-IT" sz="3200" spc="-1" strike="noStrike">
                <a:solidFill>
                  <a:srgbClr val="000000"/>
                </a:solidFill>
                <a:uFill>
                  <a:solidFill>
                    <a:srgbClr val="ffffff"/>
                  </a:solidFill>
                </a:uFill>
                <a:latin typeface="Arial"/>
              </a:rPr>
              <a:t>    </a:t>
            </a:r>
            <a:r>
              <a:rPr b="1" lang="it-IT" sz="3200" spc="-1" strike="noStrike">
                <a:solidFill>
                  <a:srgbClr val="000000"/>
                </a:solidFill>
                <a:uFill>
                  <a:solidFill>
                    <a:srgbClr val="ffffff"/>
                  </a:solidFill>
                </a:uFill>
                <a:latin typeface="Arial"/>
              </a:rPr>
              <a:t>CHI E' DENTRO E CHI E' FUORI </a:t>
            </a:r>
            <a:endParaRPr b="1" i="1" lang="it-IT" sz="4000" spc="-1" strike="noStrike">
              <a:solidFill>
                <a:srgbClr val="99284c"/>
              </a:solidFill>
              <a:uFill>
                <a:solidFill>
                  <a:srgbClr val="ffffff"/>
                </a:solidFill>
              </a:uFill>
              <a:latin typeface="Arial"/>
            </a:endParaRPr>
          </a:p>
        </p:txBody>
      </p:sp>
      <p:sp>
        <p:nvSpPr>
          <p:cNvPr id="107" name="TextShape 2"/>
          <p:cNvSpPr txBox="1"/>
          <p:nvPr/>
        </p:nvSpPr>
        <p:spPr>
          <a:xfrm>
            <a:off x="740880" y="1963080"/>
            <a:ext cx="4280760" cy="5162760"/>
          </a:xfrm>
          <a:prstGeom prst="rect">
            <a:avLst/>
          </a:prstGeom>
          <a:noFill/>
          <a:ln>
            <a:noFill/>
          </a:ln>
        </p:spPr>
        <p:txBody>
          <a:bodyPr lIns="0" rIns="0" tIns="0" bIns="0"/>
          <a:p>
            <a:pPr marL="504000" indent="-432000">
              <a:buClr>
                <a:srgbClr val="99284c"/>
              </a:buClr>
              <a:buSzPct val="75000"/>
              <a:buFont typeface="Wingdings" charset="2"/>
              <a:buChar char=""/>
            </a:pPr>
            <a:r>
              <a:rPr lang="it-IT" sz="2800" spc="-1" strike="noStrike">
                <a:solidFill>
                  <a:srgbClr val="000000"/>
                </a:solidFill>
                <a:uFill>
                  <a:solidFill>
                    <a:srgbClr val="ffffff"/>
                  </a:solidFill>
                </a:uFill>
                <a:latin typeface="Arial"/>
              </a:rPr>
              <a:t>Negli anni della </a:t>
            </a:r>
            <a:r>
              <a:rPr b="1" lang="it-IT" sz="2800" spc="-1" strike="noStrike">
                <a:solidFill>
                  <a:srgbClr val="000000"/>
                </a:solidFill>
                <a:uFill>
                  <a:solidFill>
                    <a:srgbClr val="ffffff"/>
                  </a:solidFill>
                </a:uFill>
                <a:latin typeface="Arial"/>
              </a:rPr>
              <a:t>''grande emigrazione''</a:t>
            </a:r>
            <a:r>
              <a:rPr lang="it-IT" sz="2800" spc="-1" strike="noStrike">
                <a:solidFill>
                  <a:srgbClr val="000000"/>
                </a:solidFill>
                <a:uFill>
                  <a:solidFill>
                    <a:srgbClr val="ffffff"/>
                  </a:solidFill>
                </a:uFill>
                <a:latin typeface="Arial"/>
              </a:rPr>
              <a:t> la maggior parte degli emigranti arrivo nel porto di New York.Là si decideva chi rimaneva e chi ritornava indietro.</a:t>
            </a:r>
            <a:endParaRPr lang="it-IT" sz="3200" spc="-1" strike="noStrike">
              <a:solidFill>
                <a:srgbClr val="333333"/>
              </a:solidFill>
              <a:uFill>
                <a:solidFill>
                  <a:srgbClr val="ffffff"/>
                </a:solidFill>
              </a:uFill>
              <a:latin typeface="Arial"/>
            </a:endParaRPr>
          </a:p>
          <a:p>
            <a:pPr marL="504000" indent="-432000">
              <a:buClr>
                <a:srgbClr val="99284c"/>
              </a:buClr>
              <a:buSzPct val="75000"/>
              <a:buFont typeface="Wingdings" charset="2"/>
              <a:buChar char=""/>
            </a:pPr>
            <a:r>
              <a:rPr lang="it-IT" sz="2800" spc="-1" strike="noStrike">
                <a:solidFill>
                  <a:srgbClr val="000000"/>
                </a:solidFill>
                <a:uFill>
                  <a:solidFill>
                    <a:srgbClr val="ffffff"/>
                  </a:solidFill>
                </a:uFill>
                <a:latin typeface="Arial"/>
              </a:rPr>
              <a:t> </a:t>
            </a:r>
            <a:endParaRPr lang="it-IT" sz="3200" spc="-1" strike="noStrike">
              <a:solidFill>
                <a:srgbClr val="333333"/>
              </a:solidFill>
              <a:uFill>
                <a:solidFill>
                  <a:srgbClr val="ffffff"/>
                </a:solidFill>
              </a:uFill>
              <a:latin typeface="Arial"/>
            </a:endParaRPr>
          </a:p>
          <a:p>
            <a:pPr marL="504000" indent="-432000">
              <a:buClr>
                <a:srgbClr val="99284c"/>
              </a:buClr>
              <a:buSzPct val="75000"/>
              <a:buFont typeface="Wingdings" charset="2"/>
              <a:buChar char=""/>
            </a:pPr>
            <a:r>
              <a:rPr lang="it-IT" sz="2800" spc="-1" strike="noStrike">
                <a:solidFill>
                  <a:srgbClr val="000000"/>
                </a:solidFill>
                <a:uFill>
                  <a:solidFill>
                    <a:srgbClr val="ffffff"/>
                  </a:solidFill>
                </a:uFill>
                <a:latin typeface="Arial"/>
              </a:rPr>
              <a:t>Fra il 1892 e il 1925 vi sbarcarono 14 milioni di persone, e gli arrivi furono 20 milioni</a:t>
            </a:r>
            <a:endParaRPr lang="it-IT" sz="3200" spc="-1" strike="noStrike">
              <a:solidFill>
                <a:srgbClr val="333333"/>
              </a:solidFill>
              <a:uFill>
                <a:solidFill>
                  <a:srgbClr val="ffffff"/>
                </a:solidFill>
              </a:uFill>
              <a:latin typeface="Arial"/>
            </a:endParaRPr>
          </a:p>
        </p:txBody>
      </p:sp>
      <p:pic>
        <p:nvPicPr>
          <p:cNvPr id="108" name="" descr=""/>
          <p:cNvPicPr/>
          <p:nvPr/>
        </p:nvPicPr>
        <p:blipFill>
          <a:blip r:embed="rId2"/>
          <a:stretch/>
        </p:blipFill>
        <p:spPr>
          <a:xfrm>
            <a:off x="5213160" y="2334240"/>
            <a:ext cx="4554360" cy="3604320"/>
          </a:xfrm>
          <a:prstGeom prst="rect">
            <a:avLst/>
          </a:prstGeom>
          <a:ln>
            <a:noFill/>
          </a:ln>
        </p:spPr>
      </p:pic>
    </p:spTree>
  </p:cSld>
  <p:transition spd="med">
    <p:fade thruBlk="true"/>
  </p:transition>
  <p:timing>
    <p:tnLst>
      <p:par>
        <p:cTn id="75" dur="indefinite" restart="never" nodeType="tmRoot">
          <p:childTnLst>
            <p:seq>
              <p:cTn id="76" nodeType="mainSeq">
                <p:childTnLst>
                  <p:par>
                    <p:cTn id="77" fill="freeze">
                      <p:stCondLst>
                        <p:cond delay="indefinite"/>
                      </p:stCondLst>
                      <p:childTnLst>
                        <p:par>
                          <p:cTn id="78" fill="freeze">
                            <p:stCondLst>
                              <p:cond delay="0"/>
                            </p:stCondLst>
                            <p:childTnLst>
                              <p:par>
                                <p:cTn id="79" nodeType="clickEffect" fill="hold" presetClass="entr" presetID="43">
                                  <p:stCondLst>
                                    <p:cond delay="0"/>
                                  </p:stCondLst>
                                  <p:childTnLst>
                                    <p:set>
                                      <p:cBhvr>
                                        <p:cTn id="80" dur="1" fill="hold">
                                          <p:stCondLst>
                                            <p:cond delay="0"/>
                                          </p:stCondLst>
                                        </p:cTn>
                                        <p:tgtEl>
                                          <p:spTgt spid="108"/>
                                        </p:tgtEl>
                                        <p:attrNameLst>
                                          <p:attrName>style.visibility</p:attrName>
                                        </p:attrNameLst>
                                      </p:cBhvr>
                                      <p:to>
                                        <p:strVal val="visible"/>
                                      </p:to>
                                    </p:set>
                                    <p:animEffect filter="fade" transition="in">
                                      <p:cBhvr additive="repl">
                                        <p:cTn id="81" dur="100"/>
                                        <p:tgtEl>
                                          <p:spTgt spid="108"/>
                                        </p:tgtEl>
                                      </p:cBhvr>
                                    </p:animEffect>
                                    <p:anim calcmode="lin" valueType="num">
                                      <p:cBhvr additive="repl">
                                        <p:cTn id="82" dur="400" fill="hold"/>
                                        <p:tgtEl>
                                          <p:spTgt spid="108"/>
                                        </p:tgtEl>
                                        <p:attrNameLst>
                                          <p:attrName>ppt_x</p:attrName>
                                        </p:attrNameLst>
                                      </p:cBhvr>
                                      <p:tavLst>
                                        <p:tav tm="0">
                                          <p:val>
                                            <p:strVal val="#ppt_x"/>
                                          </p:val>
                                        </p:tav>
                                        <p:tav tm="100000">
                                          <p:val>
                                            <p:strVal val="#ppt_x"/>
                                          </p:val>
                                        </p:tav>
                                      </p:tavLst>
                                    </p:anim>
                                    <p:anim calcmode="lin" valueType="num">
                                      <p:cBhvr additive="repl">
                                        <p:cTn id="83" dur="400" fill="hold"/>
                                        <p:tgtEl>
                                          <p:spTgt spid="108"/>
                                        </p:tgtEl>
                                        <p:attrNameLst>
                                          <p:attrName>ppt_y</p:attrName>
                                        </p:attrNameLst>
                                      </p:cBhvr>
                                      <p:tavLst>
                                        <p:tav tm="0">
                                          <p:val>
                                            <p:strVal val="#ppt_y+0.31"/>
                                          </p:val>
                                        </p:tav>
                                        <p:tav tm="100000">
                                          <p:val>
                                            <p:strVal val="#ppt_y+0.31"/>
                                          </p:val>
                                        </p:tav>
                                      </p:tavLst>
                                    </p:anim>
                                    <p:anim calcmode="lin" valueType="num">
                                      <p:cBhvr additive="repl">
                                        <p:cTn id="84" dur="600" fill="hold">
                                          <p:stCondLst>
                                            <p:cond delay="400"/>
                                          </p:stCondLst>
                                        </p:cTn>
                                        <p:tgtEl>
                                          <p:spTgt spid="10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additive="repl">
                                        <p:cTn id="85" dur="600" fill="hold">
                                          <p:stCondLst>
                                            <p:cond delay="400"/>
                                          </p:stCondLst>
                                        </p:cTn>
                                        <p:tgtEl>
                                          <p:spTgt spid="10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09" name="" descr=""/>
          <p:cNvPicPr/>
          <p:nvPr/>
        </p:nvPicPr>
        <p:blipFill>
          <a:blip r:embed="rId1"/>
          <a:stretch/>
        </p:blipFill>
        <p:spPr>
          <a:xfrm rot="16207200">
            <a:off x="1179720" y="-1951560"/>
            <a:ext cx="8006400" cy="11069280"/>
          </a:xfrm>
          <a:prstGeom prst="rect">
            <a:avLst/>
          </a:prstGeom>
          <a:ln>
            <a:noFill/>
          </a:ln>
        </p:spPr>
      </p:pic>
      <p:sp>
        <p:nvSpPr>
          <p:cNvPr id="110" name="TextShape 1"/>
          <p:cNvSpPr txBox="1"/>
          <p:nvPr/>
        </p:nvSpPr>
        <p:spPr>
          <a:xfrm>
            <a:off x="-144000" y="282240"/>
            <a:ext cx="10800000" cy="1262160"/>
          </a:xfrm>
          <a:prstGeom prst="rect">
            <a:avLst/>
          </a:prstGeom>
          <a:noFill/>
          <a:ln>
            <a:noFill/>
          </a:ln>
        </p:spPr>
        <p:txBody>
          <a:bodyPr lIns="0" rIns="0" tIns="0" bIns="0" anchor="ctr"/>
          <a:p>
            <a:pPr algn="ctr"/>
            <a:r>
              <a:rPr b="1" i="1" lang="it-IT" sz="3200" spc="-1" strike="noStrike">
                <a:solidFill>
                  <a:srgbClr val="000000"/>
                </a:solidFill>
                <a:uFill>
                  <a:solidFill>
                    <a:srgbClr val="ffffff"/>
                  </a:solidFill>
                </a:uFill>
                <a:latin typeface="Arial"/>
              </a:rPr>
              <a:t>  </a:t>
            </a:r>
            <a:r>
              <a:rPr b="1" i="1" lang="it-IT" sz="3200" spc="-1" strike="noStrike">
                <a:solidFill>
                  <a:srgbClr val="000000"/>
                </a:solidFill>
                <a:uFill>
                  <a:solidFill>
                    <a:srgbClr val="ffffff"/>
                  </a:solidFill>
                </a:uFill>
                <a:latin typeface="Arial"/>
              </a:rPr>
              <a:t>IL LAVORO E' STATO SVOLTO DA:</a:t>
            </a:r>
            <a:endParaRPr b="1" i="1" lang="it-IT" sz="4000" spc="-1" strike="noStrike">
              <a:solidFill>
                <a:srgbClr val="99284c"/>
              </a:solidFill>
              <a:uFill>
                <a:solidFill>
                  <a:srgbClr val="ffffff"/>
                </a:solidFill>
              </a:uFill>
              <a:latin typeface="Arial"/>
            </a:endParaRPr>
          </a:p>
        </p:txBody>
      </p:sp>
      <p:sp>
        <p:nvSpPr>
          <p:cNvPr id="111" name="TextShape 2"/>
          <p:cNvSpPr txBox="1"/>
          <p:nvPr/>
        </p:nvSpPr>
        <p:spPr>
          <a:xfrm>
            <a:off x="1512000" y="3600000"/>
            <a:ext cx="9144000" cy="1807560"/>
          </a:xfrm>
          <a:prstGeom prst="rect">
            <a:avLst/>
          </a:prstGeom>
          <a:noFill/>
          <a:ln>
            <a:noFill/>
          </a:ln>
        </p:spPr>
        <p:txBody>
          <a:bodyPr lIns="90000" rIns="90000" tIns="45000" bIns="45000"/>
          <a:p>
            <a:r>
              <a:rPr b="1" lang="it-IT" sz="1800" spc="-1" strike="noStrike">
                <a:solidFill>
                  <a:srgbClr val="ff420e"/>
                </a:solidFill>
                <a:uFill>
                  <a:solidFill>
                    <a:srgbClr val="ffffff"/>
                  </a:solidFill>
                </a:uFill>
                <a:latin typeface="Arial"/>
              </a:rPr>
              <a:t>DE POLO ZELDA</a:t>
            </a:r>
            <a:r>
              <a:rPr lang="it-IT" sz="1800" spc="-1" strike="noStrike">
                <a:solidFill>
                  <a:srgbClr val="000000"/>
                </a:solidFill>
                <a:uFill>
                  <a:solidFill>
                    <a:srgbClr val="ffffff"/>
                  </a:solidFill>
                </a:uFill>
                <a:latin typeface="Arial"/>
              </a:rPr>
              <a:t>                        </a:t>
            </a:r>
            <a:r>
              <a:rPr lang="it-IT" sz="1800" spc="-1" strike="noStrike">
                <a:solidFill>
                  <a:srgbClr val="0000cc"/>
                </a:solidFill>
                <a:uFill>
                  <a:solidFill>
                    <a:srgbClr val="ffffff"/>
                  </a:solidFill>
                </a:uFill>
                <a:latin typeface="Arial"/>
              </a:rPr>
              <a:t>                </a:t>
            </a:r>
            <a:r>
              <a:rPr b="1" lang="it-IT" sz="1800" spc="-1" strike="noStrike">
                <a:solidFill>
                  <a:srgbClr val="0000cc"/>
                </a:solidFill>
                <a:uFill>
                  <a:solidFill>
                    <a:srgbClr val="ffffff"/>
                  </a:solidFill>
                </a:uFill>
                <a:latin typeface="Arial"/>
              </a:rPr>
              <a:t>GHEORGHE URSACHI</a:t>
            </a:r>
            <a:r>
              <a:rPr b="1" lang="it-IT" sz="1800" spc="-1" strike="noStrike">
                <a:solidFill>
                  <a:srgbClr val="00cc00"/>
                </a:solidFill>
                <a:uFill>
                  <a:solidFill>
                    <a:srgbClr val="ffffff"/>
                  </a:solidFill>
                </a:uFill>
                <a:latin typeface="Arial"/>
              </a:rPr>
              <a:t> </a:t>
            </a:r>
            <a:endParaRPr lang="it-IT" sz="1800" spc="-1" strike="noStrike">
              <a:solidFill>
                <a:srgbClr val="000000"/>
              </a:solidFill>
              <a:uFill>
                <a:solidFill>
                  <a:srgbClr val="ffffff"/>
                </a:solidFill>
              </a:uFill>
              <a:latin typeface="Arial"/>
            </a:endParaRPr>
          </a:p>
          <a:p>
            <a:endParaRPr lang="it-IT" sz="1800" spc="-1" strike="noStrike">
              <a:solidFill>
                <a:srgbClr val="000000"/>
              </a:solidFill>
              <a:uFill>
                <a:solidFill>
                  <a:srgbClr val="ffffff"/>
                </a:solidFill>
              </a:uFill>
              <a:latin typeface="Arial"/>
            </a:endParaRPr>
          </a:p>
          <a:p>
            <a:endParaRPr lang="it-IT" sz="1800" spc="-1" strike="noStrike">
              <a:solidFill>
                <a:srgbClr val="000000"/>
              </a:solidFill>
              <a:uFill>
                <a:solidFill>
                  <a:srgbClr val="ffffff"/>
                </a:solidFill>
              </a:uFill>
              <a:latin typeface="Arial"/>
            </a:endParaRPr>
          </a:p>
          <a:p>
            <a:endParaRPr lang="it-IT" sz="1800" spc="-1" strike="noStrike">
              <a:solidFill>
                <a:srgbClr val="000000"/>
              </a:solidFill>
              <a:uFill>
                <a:solidFill>
                  <a:srgbClr val="ffffff"/>
                </a:solidFill>
              </a:uFill>
              <a:latin typeface="Arial"/>
            </a:endParaRPr>
          </a:p>
          <a:p>
            <a:r>
              <a:rPr b="1" lang="it-IT" sz="1800" spc="-1" strike="noStrike">
                <a:solidFill>
                  <a:srgbClr val="004586"/>
                </a:solidFill>
                <a:uFill>
                  <a:solidFill>
                    <a:srgbClr val="ffffff"/>
                  </a:solidFill>
                </a:uFill>
                <a:latin typeface="Arial"/>
              </a:rPr>
              <a:t>CRISTIAN RIAMI</a:t>
            </a:r>
            <a:r>
              <a:rPr lang="it-IT" sz="1800" spc="-1" strike="noStrike">
                <a:solidFill>
                  <a:srgbClr val="004586"/>
                </a:solidFill>
                <a:uFill>
                  <a:solidFill>
                    <a:srgbClr val="ffffff"/>
                  </a:solidFill>
                </a:uFill>
                <a:latin typeface="Arial"/>
              </a:rPr>
              <a:t>               </a:t>
            </a:r>
            <a:r>
              <a:rPr lang="it-IT" sz="1800" spc="-1" strike="noStrike">
                <a:solidFill>
                  <a:srgbClr val="000000"/>
                </a:solidFill>
                <a:uFill>
                  <a:solidFill>
                    <a:srgbClr val="ffffff"/>
                  </a:solidFill>
                </a:uFill>
                <a:latin typeface="Arial"/>
              </a:rPr>
              <a:t>                           </a:t>
            </a:r>
            <a:r>
              <a:rPr b="1" lang="it-IT" sz="1800" spc="-1" strike="noStrike">
                <a:solidFill>
                  <a:srgbClr val="ff6600"/>
                </a:solidFill>
                <a:uFill>
                  <a:solidFill>
                    <a:srgbClr val="ffffff"/>
                  </a:solidFill>
                </a:uFill>
                <a:latin typeface="Arial"/>
              </a:rPr>
              <a:t>ALESSIA FERIAN</a:t>
            </a:r>
            <a:endParaRPr lang="it-IT" sz="1800" spc="-1" strike="noStrike">
              <a:solidFill>
                <a:srgbClr val="000000"/>
              </a:solidFill>
              <a:uFill>
                <a:solidFill>
                  <a:srgbClr val="ffffff"/>
                </a:solidFill>
              </a:uFill>
              <a:latin typeface="Arial"/>
            </a:endParaRPr>
          </a:p>
        </p:txBody>
      </p:sp>
    </p:spTree>
  </p:cSld>
  <p:transition>
    <p:strips dir="ld"/>
  </p:transition>
  <p:timing>
    <p:tnLst>
      <p:par>
        <p:cTn id="86" dur="indefinite" restart="never" nodeType="tmRoot">
          <p:childTnLst>
            <p:seq>
              <p:cTn id="87" nodeType="mainSeq">
                <p:childTnLst>
                  <p:par>
                    <p:cTn id="88" fill="freeze">
                      <p:stCondLst>
                        <p:cond delay="indefinite"/>
                      </p:stCondLst>
                      <p:childTnLst>
                        <p:par>
                          <p:cTn id="89" fill="freeze">
                            <p:stCondLst>
                              <p:cond delay="0"/>
                            </p:stCondLst>
                            <p:childTnLst>
                              <p:par>
                                <p:cTn id="90" nodeType="clickEffect" fill="hold" presetClass="entr" presetID="12" presetSubtype="4">
                                  <p:stCondLst>
                                    <p:cond delay="0"/>
                                  </p:stCondLst>
                                  <p:childTnLst>
                                    <p:set>
                                      <p:cBhvr>
                                        <p:cTn id="91" dur="1" fill="hold">
                                          <p:stCondLst>
                                            <p:cond delay="0"/>
                                          </p:stCondLst>
                                        </p:cTn>
                                        <p:tgtEl>
                                          <p:spTgt spid="111">
                                            <p:txEl>
                                              <p:pRg st="0" end="71"/>
                                            </p:txEl>
                                          </p:spTgt>
                                        </p:tgtEl>
                                        <p:attrNameLst>
                                          <p:attrName>style.visibility</p:attrName>
                                        </p:attrNameLst>
                                      </p:cBhvr>
                                      <p:to>
                                        <p:strVal val="visible"/>
                                      </p:to>
                                    </p:set>
                                    <p:animEffect filter="slide(fromBottom)" transition="in">
                                      <p:cBhvr additive="repl">
                                        <p:cTn id="92" dur="500"/>
                                        <p:tgtEl>
                                          <p:spTgt spid="111">
                                            <p:txEl>
                                              <p:pRg st="0" end="71"/>
                                            </p:txEl>
                                          </p:spTgt>
                                        </p:tgtEl>
                                      </p:cBhvr>
                                    </p:animEffect>
                                  </p:childTnLst>
                                </p:cTn>
                              </p:par>
                            </p:childTnLst>
                          </p:cTn>
                        </p:par>
                      </p:childTnLst>
                    </p:cTn>
                  </p:par>
                  <p:par>
                    <p:cTn id="93" fill="freeze">
                      <p:stCondLst>
                        <p:cond delay="indefinite"/>
                      </p:stCondLst>
                      <p:childTnLst>
                        <p:par>
                          <p:cTn id="94" fill="freeze">
                            <p:stCondLst>
                              <p:cond delay="0"/>
                            </p:stCondLst>
                            <p:childTnLst>
                              <p:par>
                                <p:cTn id="95" nodeType="clickEffect" fill="hold" presetClass="entr" presetID="12" presetSubtype="4">
                                  <p:stCondLst>
                                    <p:cond delay="0"/>
                                  </p:stCondLst>
                                  <p:childTnLst>
                                    <p:set>
                                      <p:cBhvr>
                                        <p:cTn id="96" dur="1" fill="hold">
                                          <p:stCondLst>
                                            <p:cond delay="0"/>
                                          </p:stCondLst>
                                        </p:cTn>
                                        <p:tgtEl>
                                          <p:spTgt spid="111">
                                            <p:txEl>
                                              <p:pRg st="74" end="145"/>
                                            </p:txEl>
                                          </p:spTgt>
                                        </p:tgtEl>
                                        <p:attrNameLst>
                                          <p:attrName>style.visibility</p:attrName>
                                        </p:attrNameLst>
                                      </p:cBhvr>
                                      <p:to>
                                        <p:strVal val="visible"/>
                                      </p:to>
                                    </p:set>
                                    <p:animEffect filter="slide(fromBottom)" transition="in">
                                      <p:cBhvr additive="repl">
                                        <p:cTn id="97" dur="500"/>
                                        <p:tgtEl>
                                          <p:spTgt spid="111">
                                            <p:txEl>
                                              <p:pRg st="74" end="145"/>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Presentazione di una novità</Template>
  <TotalTime>213</TotalTime>
  <Application>LibreOffice/5.0.4.2$Windows_x86 LibreOffice_project/2b9802c1994aa0b7dc6079e128979269cf95bc78</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2017-11-03T16:58:06Z</dcterms:created>
  <dc:creator>Ursachi Gheorghe</dc:creator>
  <dc:description>Presentazione generale di una novità tenendo conto delle richieste dei clienti</dc:description>
  <dc:language>it-IT</dc:language>
  <dcterms:modified xsi:type="dcterms:W3CDTF">2018-01-03T20:17:28Z</dcterms:modified>
  <cp:revision>5</cp:revision>
  <dc:title>Presentazione di una novità</dc:title>
</cp:coreProperties>
</file>

<file path=docProps/custom.xml><?xml version="1.0" encoding="utf-8"?>
<Properties xmlns="http://schemas.openxmlformats.org/officeDocument/2006/custom-properties" xmlns:vt="http://schemas.openxmlformats.org/officeDocument/2006/docPropsVTypes"/>
</file>