
<file path=[Content_Types].xml><?xml version="1.0" encoding="utf-8"?>
<Types xmlns="http://schemas.openxmlformats.org/package/2006/content-types">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slideMasters/slideMaster9.xml" ContentType="application/vnd.openxmlformats-officedocument.presentationml.slideMaster+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10.xml" ContentType="application/vnd.openxmlformats-officedocument.presentationml.slideMaster+xml"/>
  <Override PartName="/ppt/slideMasters/_rels/slideMaster9.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4.xml.rels" ContentType="application/vnd.openxmlformats-package.relationships+xml"/>
  <Override PartName="/ppt/slideMasters/_rels/slideMaster5.xml.rels" ContentType="application/vnd.openxmlformats-package.relationships+xml"/>
  <Override PartName="/ppt/slideMasters/_rels/slideMaster6.xml.rels" ContentType="application/vnd.openxmlformats-package.relationships+xml"/>
  <Override PartName="/ppt/slideMasters/_rels/slideMaster7.xml.rels" ContentType="application/vnd.openxmlformats-package.relationships+xml"/>
  <Override PartName="/ppt/slideMasters/_rels/slideMaster8.xml.rels" ContentType="application/vnd.openxmlformats-package.relationships+xml"/>
  <Override PartName="/ppt/slideMasters/_rels/slideMaster10.xml.rels" ContentType="application/vnd.openxmlformats-package.relationships+xml"/>
  <Override PartName="/ppt/theme/theme9.xml" ContentType="application/vnd.openxmlformats-officedocument.theme+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10.xml" ContentType="application/vnd.openxmlformats-officedocument.theme+xml"/>
  <Override PartName="/ppt/slideLayouts/slideLayout39.xml" ContentType="application/vnd.openxmlformats-officedocument.presentationml.slideLayout+xml"/>
  <Override PartName="/ppt/slideLayouts/slideLayout9.xml" ContentType="application/vnd.openxmlformats-officedocument.presentationml.slideLayout+xml"/>
  <Override PartName="/ppt/slideLayouts/slideLayout119.xml" ContentType="application/vnd.openxmlformats-officedocument.presentationml.slideLayout+xml"/>
  <Override PartName="/ppt/slideLayouts/slideLayout31.xml" ContentType="application/vnd.openxmlformats-officedocument.presentationml.slideLayout+xml"/>
  <Override PartName="/ppt/slideLayouts/slideLayout1.xml" ContentType="application/vnd.openxmlformats-officedocument.presentationml.slideLayout+xml"/>
  <Override PartName="/ppt/slideLayouts/slideLayout32.xml" ContentType="application/vnd.openxmlformats-officedocument.presentationml.slideLayout+xml"/>
  <Override PartName="/ppt/slideLayouts/slideLayout2.xml" ContentType="application/vnd.openxmlformats-officedocument.presentationml.slideLayout+xml"/>
  <Override PartName="/ppt/slideLayouts/slideLayout33.xml" ContentType="application/vnd.openxmlformats-officedocument.presentationml.slideLayout+xml"/>
  <Override PartName="/ppt/slideLayouts/slideLayout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35.xml" ContentType="application/vnd.openxmlformats-officedocument.presentationml.slideLayout+xml"/>
  <Override PartName="/ppt/slideLayouts/slideLayout5.xml" ContentType="application/vnd.openxmlformats-officedocument.presentationml.slideLayout+xml"/>
  <Override PartName="/ppt/slideLayouts/slideLayout36.xml" ContentType="application/vnd.openxmlformats-officedocument.presentationml.slideLayout+xml"/>
  <Override PartName="/ppt/slideLayouts/slideLayout6.xml" ContentType="application/vnd.openxmlformats-officedocument.presentationml.slideLayout+xml"/>
  <Override PartName="/ppt/slideLayouts/slideLayout37.xml" ContentType="application/vnd.openxmlformats-officedocument.presentationml.slideLayout+xml"/>
  <Override PartName="/ppt/slideLayouts/slideLayout7.xml" ContentType="application/vnd.openxmlformats-officedocument.presentationml.slideLayout+xml"/>
  <Override PartName="/ppt/slideLayouts/slideLayout38.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108.xml" ContentType="application/vnd.openxmlformats-officedocument.presentationml.slideLayout+xml"/>
  <Override PartName="/ppt/slideLayouts/slideLayout20.xml" ContentType="application/vnd.openxmlformats-officedocument.presentationml.slideLayout+xml"/>
  <Override PartName="/ppt/slideLayouts/slideLayout109.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118.xml" ContentType="application/vnd.openxmlformats-officedocument.presentationml.slideLayout+xml"/>
  <Override PartName="/ppt/slideLayouts/slideLayout30.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_rels/slideLayout9.xml.rels" ContentType="application/vnd.openxmlformats-package.relationships+xml"/>
  <Override PartName="/ppt/slideLayouts/_rels/slideLayout53.xml.rels" ContentType="application/vnd.openxmlformats-package.relationships+xml"/>
  <Override PartName="/ppt/slideLayouts/_rels/slideLayout1.xml.rels" ContentType="application/vnd.openxmlformats-package.relationships+xml"/>
  <Override PartName="/ppt/slideLayouts/_rels/slideLayout54.xml.rels" ContentType="application/vnd.openxmlformats-package.relationships+xml"/>
  <Override PartName="/ppt/slideLayouts/_rels/slideLayout2.xml.rels" ContentType="application/vnd.openxmlformats-package.relationships+xml"/>
  <Override PartName="/ppt/slideLayouts/_rels/slideLayout55.xml.rels" ContentType="application/vnd.openxmlformats-package.relationships+xml"/>
  <Override PartName="/ppt/slideLayouts/_rels/slideLayout3.xml.rels" ContentType="application/vnd.openxmlformats-package.relationships+xml"/>
  <Override PartName="/ppt/slideLayouts/_rels/slideLayout56.xml.rels" ContentType="application/vnd.openxmlformats-package.relationships+xml"/>
  <Override PartName="/ppt/slideLayouts/_rels/slideLayout4.xml.rels" ContentType="application/vnd.openxmlformats-package.relationships+xml"/>
  <Override PartName="/ppt/slideLayouts/_rels/slideLayout57.xml.rels" ContentType="application/vnd.openxmlformats-package.relationships+xml"/>
  <Override PartName="/ppt/slideLayouts/_rels/slideLayout5.xml.rels" ContentType="application/vnd.openxmlformats-package.relationships+xml"/>
  <Override PartName="/ppt/slideLayouts/_rels/slideLayout58.xml.rels" ContentType="application/vnd.openxmlformats-package.relationships+xml"/>
  <Override PartName="/ppt/slideLayouts/_rels/slideLayout6.xml.rels" ContentType="application/vnd.openxmlformats-package.relationships+xml"/>
  <Override PartName="/ppt/slideLayouts/_rels/slideLayout59.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25.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slideLayouts/_rels/slideLayout31.xml.rels" ContentType="application/vnd.openxmlformats-package.relationships+xml"/>
  <Override PartName="/ppt/slideLayouts/_rels/slideLayout32.xml.rels" ContentType="application/vnd.openxmlformats-package.relationships+xml"/>
  <Override PartName="/ppt/slideLayouts/_rels/slideLayout33.xml.rels" ContentType="application/vnd.openxmlformats-package.relationships+xml"/>
  <Override PartName="/ppt/slideLayouts/_rels/slideLayout34.xml.rels" ContentType="application/vnd.openxmlformats-package.relationships+xml"/>
  <Override PartName="/ppt/slideLayouts/_rels/slideLayout35.xml.rels" ContentType="application/vnd.openxmlformats-package.relationships+xml"/>
  <Override PartName="/ppt/slideLayouts/_rels/slideLayout36.xml.rels" ContentType="application/vnd.openxmlformats-package.relationships+xml"/>
  <Override PartName="/ppt/slideLayouts/_rels/slideLayout37.xml.rels" ContentType="application/vnd.openxmlformats-package.relationships+xml"/>
  <Override PartName="/ppt/slideLayouts/_rels/slideLayout38.xml.rels" ContentType="application/vnd.openxmlformats-package.relationships+xml"/>
  <Override PartName="/ppt/slideLayouts/_rels/slideLayout39.xml.rels" ContentType="application/vnd.openxmlformats-package.relationships+xml"/>
  <Override PartName="/ppt/slideLayouts/_rels/slideLayout40.xml.rels" ContentType="application/vnd.openxmlformats-package.relationships+xml"/>
  <Override PartName="/ppt/slideLayouts/_rels/slideLayout41.xml.rels" ContentType="application/vnd.openxmlformats-package.relationships+xml"/>
  <Override PartName="/ppt/slideLayouts/_rels/slideLayout42.xml.rels" ContentType="application/vnd.openxmlformats-package.relationships+xml"/>
  <Override PartName="/ppt/slideLayouts/_rels/slideLayout43.xml.rels" ContentType="application/vnd.openxmlformats-package.relationships+xml"/>
  <Override PartName="/ppt/slideLayouts/_rels/slideLayout44.xml.rels" ContentType="application/vnd.openxmlformats-package.relationships+xml"/>
  <Override PartName="/ppt/slideLayouts/_rels/slideLayout45.xml.rels" ContentType="application/vnd.openxmlformats-package.relationships+xml"/>
  <Override PartName="/ppt/slideLayouts/_rels/slideLayout46.xml.rels" ContentType="application/vnd.openxmlformats-package.relationships+xml"/>
  <Override PartName="/ppt/slideLayouts/_rels/slideLayout47.xml.rels" ContentType="application/vnd.openxmlformats-package.relationships+xml"/>
  <Override PartName="/ppt/slideLayouts/_rels/slideLayout48.xml.rels" ContentType="application/vnd.openxmlformats-package.relationships+xml"/>
  <Override PartName="/ppt/slideLayouts/_rels/slideLayout49.xml.rels" ContentType="application/vnd.openxmlformats-package.relationships+xml"/>
  <Override PartName="/ppt/slideLayouts/_rels/slideLayout50.xml.rels" ContentType="application/vnd.openxmlformats-package.relationships+xml"/>
  <Override PartName="/ppt/slideLayouts/_rels/slideLayout51.xml.rels" ContentType="application/vnd.openxmlformats-package.relationships+xml"/>
  <Override PartName="/ppt/slideLayouts/_rels/slideLayout52.xml.rels" ContentType="application/vnd.openxmlformats-package.relationships+xml"/>
  <Override PartName="/ppt/slideLayouts/_rels/slideLayout60.xml.rels" ContentType="application/vnd.openxmlformats-package.relationships+xml"/>
  <Override PartName="/ppt/slideLayouts/_rels/slideLayout61.xml.rels" ContentType="application/vnd.openxmlformats-package.relationships+xml"/>
  <Override PartName="/ppt/slideLayouts/_rels/slideLayout62.xml.rels" ContentType="application/vnd.openxmlformats-package.relationships+xml"/>
  <Override PartName="/ppt/slideLayouts/_rels/slideLayout63.xml.rels" ContentType="application/vnd.openxmlformats-package.relationships+xml"/>
  <Override PartName="/ppt/slideLayouts/_rels/slideLayout64.xml.rels" ContentType="application/vnd.openxmlformats-package.relationships+xml"/>
  <Override PartName="/ppt/slideLayouts/_rels/slideLayout65.xml.rels" ContentType="application/vnd.openxmlformats-package.relationships+xml"/>
  <Override PartName="/ppt/slideLayouts/_rels/slideLayout66.xml.rels" ContentType="application/vnd.openxmlformats-package.relationships+xml"/>
  <Override PartName="/ppt/slideLayouts/_rels/slideLayout67.xml.rels" ContentType="application/vnd.openxmlformats-package.relationships+xml"/>
  <Override PartName="/ppt/slideLayouts/_rels/slideLayout68.xml.rels" ContentType="application/vnd.openxmlformats-package.relationships+xml"/>
  <Override PartName="/ppt/slideLayouts/_rels/slideLayout69.xml.rels" ContentType="application/vnd.openxmlformats-package.relationships+xml"/>
  <Override PartName="/ppt/slideLayouts/_rels/slideLayout70.xml.rels" ContentType="application/vnd.openxmlformats-package.relationships+xml"/>
  <Override PartName="/ppt/slideLayouts/_rels/slideLayout71.xml.rels" ContentType="application/vnd.openxmlformats-package.relationships+xml"/>
  <Override PartName="/ppt/slideLayouts/_rels/slideLayout72.xml.rels" ContentType="application/vnd.openxmlformats-package.relationships+xml"/>
  <Override PartName="/ppt/slideLayouts/_rels/slideLayout73.xml.rels" ContentType="application/vnd.openxmlformats-package.relationships+xml"/>
  <Override PartName="/ppt/slideLayouts/_rels/slideLayout74.xml.rels" ContentType="application/vnd.openxmlformats-package.relationships+xml"/>
  <Override PartName="/ppt/slideLayouts/_rels/slideLayout75.xml.rels" ContentType="application/vnd.openxmlformats-package.relationships+xml"/>
  <Override PartName="/ppt/slideLayouts/_rels/slideLayout76.xml.rels" ContentType="application/vnd.openxmlformats-package.relationships+xml"/>
  <Override PartName="/ppt/slideLayouts/_rels/slideLayout77.xml.rels" ContentType="application/vnd.openxmlformats-package.relationships+xml"/>
  <Override PartName="/ppt/slideLayouts/_rels/slideLayout78.xml.rels" ContentType="application/vnd.openxmlformats-package.relationships+xml"/>
  <Override PartName="/ppt/slideLayouts/_rels/slideLayout79.xml.rels" ContentType="application/vnd.openxmlformats-package.relationships+xml"/>
  <Override PartName="/ppt/slideLayouts/_rels/slideLayout80.xml.rels" ContentType="application/vnd.openxmlformats-package.relationships+xml"/>
  <Override PartName="/ppt/slideLayouts/_rels/slideLayout81.xml.rels" ContentType="application/vnd.openxmlformats-package.relationships+xml"/>
  <Override PartName="/ppt/slideLayouts/_rels/slideLayout82.xml.rels" ContentType="application/vnd.openxmlformats-package.relationships+xml"/>
  <Override PartName="/ppt/slideLayouts/_rels/slideLayout83.xml.rels" ContentType="application/vnd.openxmlformats-package.relationships+xml"/>
  <Override PartName="/ppt/slideLayouts/_rels/slideLayout84.xml.rels" ContentType="application/vnd.openxmlformats-package.relationships+xml"/>
  <Override PartName="/ppt/slideLayouts/_rels/slideLayout85.xml.rels" ContentType="application/vnd.openxmlformats-package.relationships+xml"/>
  <Override PartName="/ppt/slideLayouts/_rels/slideLayout86.xml.rels" ContentType="application/vnd.openxmlformats-package.relationships+xml"/>
  <Override PartName="/ppt/slideLayouts/_rels/slideLayout87.xml.rels" ContentType="application/vnd.openxmlformats-package.relationships+xml"/>
  <Override PartName="/ppt/slideLayouts/_rels/slideLayout88.xml.rels" ContentType="application/vnd.openxmlformats-package.relationships+xml"/>
  <Override PartName="/ppt/slideLayouts/_rels/slideLayout89.xml.rels" ContentType="application/vnd.openxmlformats-package.relationships+xml"/>
  <Override PartName="/ppt/slideLayouts/_rels/slideLayout90.xml.rels" ContentType="application/vnd.openxmlformats-package.relationships+xml"/>
  <Override PartName="/ppt/slideLayouts/_rels/slideLayout91.xml.rels" ContentType="application/vnd.openxmlformats-package.relationships+xml"/>
  <Override PartName="/ppt/slideLayouts/_rels/slideLayout92.xml.rels" ContentType="application/vnd.openxmlformats-package.relationships+xml"/>
  <Override PartName="/ppt/slideLayouts/_rels/slideLayout93.xml.rels" ContentType="application/vnd.openxmlformats-package.relationships+xml"/>
  <Override PartName="/ppt/slideLayouts/_rels/slideLayout94.xml.rels" ContentType="application/vnd.openxmlformats-package.relationships+xml"/>
  <Override PartName="/ppt/slideLayouts/_rels/slideLayout95.xml.rels" ContentType="application/vnd.openxmlformats-package.relationships+xml"/>
  <Override PartName="/ppt/slideLayouts/_rels/slideLayout96.xml.rels" ContentType="application/vnd.openxmlformats-package.relationships+xml"/>
  <Override PartName="/ppt/slideLayouts/_rels/slideLayout97.xml.rels" ContentType="application/vnd.openxmlformats-package.relationships+xml"/>
  <Override PartName="/ppt/slideLayouts/_rels/slideLayout98.xml.rels" ContentType="application/vnd.openxmlformats-package.relationships+xml"/>
  <Override PartName="/ppt/slideLayouts/_rels/slideLayout99.xml.rels" ContentType="application/vnd.openxmlformats-package.relationships+xml"/>
  <Override PartName="/ppt/slideLayouts/_rels/slideLayout100.xml.rels" ContentType="application/vnd.openxmlformats-package.relationships+xml"/>
  <Override PartName="/ppt/slideLayouts/_rels/slideLayout101.xml.rels" ContentType="application/vnd.openxmlformats-package.relationships+xml"/>
  <Override PartName="/ppt/slideLayouts/_rels/slideLayout102.xml.rels" ContentType="application/vnd.openxmlformats-package.relationships+xml"/>
  <Override PartName="/ppt/slideLayouts/_rels/slideLayout103.xml.rels" ContentType="application/vnd.openxmlformats-package.relationships+xml"/>
  <Override PartName="/ppt/slideLayouts/_rels/slideLayout104.xml.rels" ContentType="application/vnd.openxmlformats-package.relationships+xml"/>
  <Override PartName="/ppt/slideLayouts/_rels/slideLayout105.xml.rels" ContentType="application/vnd.openxmlformats-package.relationships+xml"/>
  <Override PartName="/ppt/slideLayouts/_rels/slideLayout106.xml.rels" ContentType="application/vnd.openxmlformats-package.relationships+xml"/>
  <Override PartName="/ppt/slideLayouts/_rels/slideLayout107.xml.rels" ContentType="application/vnd.openxmlformats-package.relationships+xml"/>
  <Override PartName="/ppt/slideLayouts/_rels/slideLayout108.xml.rels" ContentType="application/vnd.openxmlformats-package.relationships+xml"/>
  <Override PartName="/ppt/slideLayouts/_rels/slideLayout109.xml.rels" ContentType="application/vnd.openxmlformats-package.relationships+xml"/>
  <Override PartName="/ppt/slideLayouts/_rels/slideLayout110.xml.rels" ContentType="application/vnd.openxmlformats-package.relationships+xml"/>
  <Override PartName="/ppt/slideLayouts/_rels/slideLayout111.xml.rels" ContentType="application/vnd.openxmlformats-package.relationships+xml"/>
  <Override PartName="/ppt/slideLayouts/_rels/slideLayout112.xml.rels" ContentType="application/vnd.openxmlformats-package.relationships+xml"/>
  <Override PartName="/ppt/slideLayouts/_rels/slideLayout113.xml.rels" ContentType="application/vnd.openxmlformats-package.relationships+xml"/>
  <Override PartName="/ppt/slideLayouts/_rels/slideLayout114.xml.rels" ContentType="application/vnd.openxmlformats-package.relationships+xml"/>
  <Override PartName="/ppt/slideLayouts/_rels/slideLayout115.xml.rels" ContentType="application/vnd.openxmlformats-package.relationships+xml"/>
  <Override PartName="/ppt/slideLayouts/_rels/slideLayout116.xml.rels" ContentType="application/vnd.openxmlformats-package.relationships+xml"/>
  <Override PartName="/ppt/slideLayouts/_rels/slideLayout117.xml.rels" ContentType="application/vnd.openxmlformats-package.relationships+xml"/>
  <Override PartName="/ppt/slideLayouts/_rels/slideLayout118.xml.rels" ContentType="application/vnd.openxmlformats-package.relationships+xml"/>
  <Override PartName="/ppt/slideLayouts/_rels/slideLayout119.xml.rels" ContentType="application/vnd.openxmlformats-package.relationships+xml"/>
  <Override PartName="/ppt/slideLayouts/_rels/slideLayout120.xml.rels" ContentType="application/vnd.openxmlformats-package.relationships+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20.xml" ContentType="application/vnd.openxmlformats-officedocument.presentationml.slideLayout+xml"/>
  <Override PartName="/ppt/media/image9.png" ContentType="image/png"/>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7.png" ContentType="image/png"/>
  <Override PartName="/ppt/media/image8.png" ContentType="image/png"/>
  <Override PartName="/ppt/media/image10.png" ContentType="image/png"/>
  <Override PartName="/ppt/media/image11.png" ContentType="image/png"/>
  <Override PartName="/ppt/media/image12.png" ContentType="image/png"/>
  <Override PartName="/ppt/media/image13.png" ContentType="image/png"/>
  <Override PartName="/ppt/media/image14.png" ContentType="image/png"/>
  <Override PartName="/ppt/media/image15.png" ContentType="image/png"/>
  <Override PartName="/ppt/media/image16.png" ContentType="image/png"/>
  <Override PartName="/ppt/media/image17.png" ContentType="image/png"/>
  <Override PartName="/ppt/media/image18.png" ContentType="image/png"/>
  <Override PartName="/ppt/media/image19.png" ContentType="image/png"/>
  <Override PartName="/ppt/media/image20.png" ContentType="image/png"/>
  <Override PartName="/ppt/media/image21.png" ContentType="image/png"/>
  <Override PartName="/ppt/media/image22.png" ContentType="image/png"/>
  <Override PartName="/ppt/media/image23.png" ContentType="image/png"/>
  <Override PartName="/ppt/media/image24.png" ContentType="image/png"/>
  <Override PartName="/ppt/media/image25.png" ContentType="image/png"/>
  <Override PartName="/ppt/media/image26.png" ContentType="image/png"/>
  <Override PartName="/ppt/media/image27.png" ContentType="image/png"/>
  <Override PartName="/ppt/media/image28.png" ContentType="image/png"/>
  <Override PartName="/ppt/media/image29.png" ContentType="image/png"/>
  <Override PartName="/ppt/media/image32.png" ContentType="image/png"/>
  <Override PartName="/ppt/media/image30.jpeg" ContentType="image/jpeg"/>
  <Override PartName="/ppt/media/image31.jpeg" ContentType="image/jpeg"/>
  <Override PartName="/ppt/_rels/presentation.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p:sldMasterIdLst>
    <p:sldMasterId id="2147483648" r:id="rId2"/>
    <p:sldMasterId id="2147483661" r:id="rId3"/>
    <p:sldMasterId id="2147483674" r:id="rId4"/>
    <p:sldMasterId id="2147483687" r:id="rId5"/>
    <p:sldMasterId id="2147483700" r:id="rId6"/>
    <p:sldMasterId id="2147483713" r:id="rId7"/>
    <p:sldMasterId id="2147483726" r:id="rId8"/>
    <p:sldMasterId id="2147483739" r:id="rId9"/>
    <p:sldMasterId id="2147483752" r:id="rId10"/>
    <p:sldMasterId id="2147483765" r:id="rId11"/>
  </p:sldMasterIdLst>
  <p:sldIdLst>
    <p:sldId id="256" r:id="rId12"/>
    <p:sldId id="257" r:id="rId13"/>
    <p:sldId id="258" r:id="rId14"/>
    <p:sldId id="259" r:id="rId15"/>
    <p:sldId id="260" r:id="rId16"/>
    <p:sldId id="261" r:id="rId17"/>
    <p:sldId id="262" r:id="rId18"/>
  </p:sldIdLst>
  <p:sldSz cx="10080625" cy="7559675"/>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slideMaster" Target="slideMasters/slideMaster7.xml"/><Relationship Id="rId9" Type="http://schemas.openxmlformats.org/officeDocument/2006/relationships/slideMaster" Target="slideMasters/slideMaster8.xml"/><Relationship Id="rId10" Type="http://schemas.openxmlformats.org/officeDocument/2006/relationships/slideMaster" Target="slideMasters/slideMaster9.xml"/><Relationship Id="rId11" Type="http://schemas.openxmlformats.org/officeDocument/2006/relationships/slideMaster" Target="slideMasters/slideMaster10.xml"/><Relationship Id="rId12" Type="http://schemas.openxmlformats.org/officeDocument/2006/relationships/slide" Target="slides/slide1.xml"/><Relationship Id="rId13" Type="http://schemas.openxmlformats.org/officeDocument/2006/relationships/slide" Target="slides/slide2.xml"/><Relationship Id="rId14" Type="http://schemas.openxmlformats.org/officeDocument/2006/relationships/slide" Target="slides/slide3.xml"/><Relationship Id="rId15" Type="http://schemas.openxmlformats.org/officeDocument/2006/relationships/slide" Target="slides/slide4.xml"/><Relationship Id="rId16" Type="http://schemas.openxmlformats.org/officeDocument/2006/relationships/slide" Target="slides/slide5.xml"/><Relationship Id="rId17" Type="http://schemas.openxmlformats.org/officeDocument/2006/relationships/slide" Target="slides/slide6.xml"/><Relationship Id="rId18" Type="http://schemas.openxmlformats.org/officeDocument/2006/relationships/slide" Target="slides/slide7.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0.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1.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2.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3.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4.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5.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6.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7.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8.xml.rels><?xml version="1.0" encoding="UTF-8"?>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25.png"/><Relationship Id="rId3" Type="http://schemas.openxmlformats.org/officeDocument/2006/relationships/image" Target="../media/image26.png"/>
</Relationships>
</file>

<file path=ppt/slideLayouts/_rels/slideLayout109.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0.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1.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2.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3.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4.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5.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6.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7.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8.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9.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
</Relationships>
</file>

<file path=ppt/slideLayouts/_rels/slideLayout120.xml.rels><?xml version="1.0" encoding="UTF-8"?>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28.png"/><Relationship Id="rId3" Type="http://schemas.openxmlformats.org/officeDocument/2006/relationships/image" Target="../media/image29.png"/>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5.png"/>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 Id="rId3" Type="http://schemas.openxmlformats.org/officeDocument/2006/relationships/image" Target="../media/image8.png"/>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0.png"/><Relationship Id="rId3" Type="http://schemas.openxmlformats.org/officeDocument/2006/relationships/image" Target="../media/image11.png"/>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3.png"/><Relationship Id="rId3" Type="http://schemas.openxmlformats.org/officeDocument/2006/relationships/image" Target="../media/image14.png"/>
</Relationships>
</file>

<file path=ppt/slideLayouts/_rels/slideLayout6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3.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4.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5.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6.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7.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8.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9.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0.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2.xml.rels><?xml version="1.0" encoding="UTF-8"?>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6.png"/><Relationship Id="rId3" Type="http://schemas.openxmlformats.org/officeDocument/2006/relationships/image" Target="../media/image17.png"/>
</Relationships>
</file>

<file path=ppt/slideLayouts/_rels/slideLayout73.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4.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5.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6.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7.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8.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9.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0.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1.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2.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3.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4.xml.rels><?xml version="1.0" encoding="UTF-8"?>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9.png"/><Relationship Id="rId3" Type="http://schemas.openxmlformats.org/officeDocument/2006/relationships/image" Target="../media/image20.png"/>
</Relationships>
</file>

<file path=ppt/slideLayouts/_rels/slideLayout85.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6.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7.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8.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9.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0.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1.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2.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3.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4.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5.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6.xml.rels><?xml version="1.0" encoding="UTF-8"?>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22.png"/><Relationship Id="rId3" Type="http://schemas.openxmlformats.org/officeDocument/2006/relationships/image" Target="../media/image23.png"/>
</Relationships>
</file>

<file path=ppt/slideLayouts/_rels/slideLayout97.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98.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99.xml.rels><?xml version="1.0" encoding="UTF-8"?>
<Relationships xmlns="http://schemas.openxmlformats.org/package/2006/relationships"><Relationship Id="rId1" Type="http://schemas.openxmlformats.org/officeDocument/2006/relationships/slideMaster" Target="../slideMasters/slideMaster9.xml"/>
</Relationships>
</file>

<file path=ppt/slideLayouts/slideLayout1.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828360" y="717840"/>
            <a:ext cx="8351640" cy="1262160"/>
          </a:xfrm>
          <a:prstGeom prst="rect">
            <a:avLst/>
          </a:prstGeom>
        </p:spPr>
        <p:txBody>
          <a:bodyPr lIns="0" rIns="0" tIns="0" bIns="0" anchor="ctr"/>
          <a:p>
            <a:pPr algn="ctr"/>
            <a:endParaRPr lang="en-US" sz="4400" spc="-1" strike="noStrike">
              <a:solidFill>
                <a:srgbClr val="000000"/>
              </a:solidFill>
              <a:uFill>
                <a:solidFill>
                  <a:srgbClr val="ffffff"/>
                </a:solidFill>
              </a:uFill>
              <a:latin typeface="Arial"/>
            </a:endParaRPr>
          </a:p>
        </p:txBody>
      </p:sp>
      <p:sp>
        <p:nvSpPr>
          <p:cNvPr id="27" name="PlaceHolder 2"/>
          <p:cNvSpPr>
            <a:spLocks noGrp="1"/>
          </p:cNvSpPr>
          <p:nvPr>
            <p:ph type="body"/>
          </p:nvPr>
        </p:nvSpPr>
        <p:spPr>
          <a:xfrm>
            <a:off x="900000" y="2160000"/>
            <a:ext cx="8280000" cy="2091240"/>
          </a:xfrm>
          <a:prstGeom prst="rect">
            <a:avLst/>
          </a:prstGeom>
        </p:spPr>
        <p:txBody>
          <a:bodyPr lIns="0" rIns="0" tIns="0" bIns="0"/>
          <a:p>
            <a:endParaRPr lang="en-US" sz="3200" spc="-1" strike="noStrike">
              <a:solidFill>
                <a:srgbClr val="000000"/>
              </a:solidFill>
              <a:uFill>
                <a:solidFill>
                  <a:srgbClr val="ffffff"/>
                </a:solidFill>
              </a:uFill>
              <a:latin typeface="Arial"/>
            </a:endParaRPr>
          </a:p>
        </p:txBody>
      </p:sp>
      <p:sp>
        <p:nvSpPr>
          <p:cNvPr id="28" name="PlaceHolder 3"/>
          <p:cNvSpPr>
            <a:spLocks noGrp="1"/>
          </p:cNvSpPr>
          <p:nvPr>
            <p:ph type="body"/>
          </p:nvPr>
        </p:nvSpPr>
        <p:spPr>
          <a:xfrm>
            <a:off x="900000" y="4450320"/>
            <a:ext cx="8280000" cy="2091240"/>
          </a:xfrm>
          <a:prstGeom prst="rect">
            <a:avLst/>
          </a:prstGeom>
        </p:spPr>
        <p:txBody>
          <a:bodyPr lIns="0" rIns="0" tIns="0" bIns="0"/>
          <a:p>
            <a:endParaRPr lang="en-US" sz="3200" spc="-1" strike="noStrike">
              <a:solidFill>
                <a:srgbClr val="000000"/>
              </a:solidFill>
              <a:uFill>
                <a:solidFill>
                  <a:srgbClr val="ffffff"/>
                </a:solidFill>
              </a:uFill>
              <a:latin typeface="Arial"/>
            </a:endParaRPr>
          </a:p>
        </p:txBody>
      </p:sp>
    </p:spTree>
  </p:cSld>
</p:sldLayout>
</file>

<file path=ppt/slideLayouts/slideLayout100.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321" name="PlaceHolder 1"/>
          <p:cNvSpPr>
            <a:spLocks noGrp="1"/>
          </p:cNvSpPr>
          <p:nvPr>
            <p:ph type="title"/>
          </p:nvPr>
        </p:nvSpPr>
        <p:spPr>
          <a:xfrm>
            <a:off x="828360" y="717840"/>
            <a:ext cx="8351640" cy="1262160"/>
          </a:xfrm>
          <a:prstGeom prst="rect">
            <a:avLst/>
          </a:prstGeom>
        </p:spPr>
        <p:txBody>
          <a:bodyPr lIns="0" rIns="0" tIns="0" bIns="0" anchor="ctr"/>
          <a:p>
            <a:pPr algn="ctr"/>
            <a:endParaRPr lang="en-US" sz="4400" spc="-1" strike="noStrike">
              <a:solidFill>
                <a:srgbClr val="000000"/>
              </a:solidFill>
              <a:uFill>
                <a:solidFill>
                  <a:srgbClr val="ffffff"/>
                </a:solidFill>
              </a:uFill>
              <a:latin typeface="Arial"/>
            </a:endParaRPr>
          </a:p>
        </p:txBody>
      </p:sp>
      <p:sp>
        <p:nvSpPr>
          <p:cNvPr id="322" name="PlaceHolder 2"/>
          <p:cNvSpPr>
            <a:spLocks noGrp="1"/>
          </p:cNvSpPr>
          <p:nvPr>
            <p:ph type="body"/>
          </p:nvPr>
        </p:nvSpPr>
        <p:spPr>
          <a:xfrm>
            <a:off x="900000" y="2160000"/>
            <a:ext cx="4040280" cy="4384800"/>
          </a:xfrm>
          <a:prstGeom prst="rect">
            <a:avLst/>
          </a:prstGeom>
        </p:spPr>
        <p:txBody>
          <a:bodyPr lIns="0" rIns="0" tIns="0" bIns="0"/>
          <a:p>
            <a:endParaRPr lang="en-US" sz="3200" spc="-1" strike="noStrike">
              <a:solidFill>
                <a:srgbClr val="000000"/>
              </a:solidFill>
              <a:uFill>
                <a:solidFill>
                  <a:srgbClr val="ffffff"/>
                </a:solidFill>
              </a:uFill>
              <a:latin typeface="Arial"/>
            </a:endParaRPr>
          </a:p>
        </p:txBody>
      </p:sp>
      <p:sp>
        <p:nvSpPr>
          <p:cNvPr id="323" name="PlaceHolder 3"/>
          <p:cNvSpPr>
            <a:spLocks noGrp="1"/>
          </p:cNvSpPr>
          <p:nvPr>
            <p:ph type="body"/>
          </p:nvPr>
        </p:nvSpPr>
        <p:spPr>
          <a:xfrm>
            <a:off x="5142600" y="2160000"/>
            <a:ext cx="4040280" cy="4384800"/>
          </a:xfrm>
          <a:prstGeom prst="rect">
            <a:avLst/>
          </a:prstGeom>
        </p:spPr>
        <p:txBody>
          <a:bodyPr lIns="0" rIns="0" tIns="0" bIns="0"/>
          <a:p>
            <a:endParaRPr lang="en-US" sz="3200" spc="-1" strike="noStrike">
              <a:solidFill>
                <a:srgbClr val="000000"/>
              </a:solidFill>
              <a:uFill>
                <a:solidFill>
                  <a:srgbClr val="ffffff"/>
                </a:solidFill>
              </a:uFill>
              <a:latin typeface="Arial"/>
            </a:endParaRPr>
          </a:p>
        </p:txBody>
      </p:sp>
    </p:spTree>
  </p:cSld>
</p:sldLayout>
</file>

<file path=ppt/slideLayouts/slideLayout101.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324" name="PlaceHolder 1"/>
          <p:cNvSpPr>
            <a:spLocks noGrp="1"/>
          </p:cNvSpPr>
          <p:nvPr>
            <p:ph type="title"/>
          </p:nvPr>
        </p:nvSpPr>
        <p:spPr>
          <a:xfrm>
            <a:off x="828360" y="717840"/>
            <a:ext cx="8351640" cy="1262160"/>
          </a:xfrm>
          <a:prstGeom prst="rect">
            <a:avLst/>
          </a:prstGeom>
        </p:spPr>
        <p:txBody>
          <a:bodyPr lIns="0" rIns="0" tIns="0" bIns="0" anchor="ctr"/>
          <a:p>
            <a:pPr algn="ctr"/>
            <a:endParaRPr lang="en-US" sz="4400" spc="-1" strike="noStrike">
              <a:solidFill>
                <a:srgbClr val="000000"/>
              </a:solidFill>
              <a:uFill>
                <a:solidFill>
                  <a:srgbClr val="ffffff"/>
                </a:solidFill>
              </a:uFill>
              <a:latin typeface="Arial"/>
            </a:endParaRPr>
          </a:p>
        </p:txBody>
      </p:sp>
    </p:spTree>
  </p:cSld>
</p:sldLayout>
</file>

<file path=ppt/slideLayouts/slideLayout102.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325" name="PlaceHolder 1"/>
          <p:cNvSpPr>
            <a:spLocks noGrp="1"/>
          </p:cNvSpPr>
          <p:nvPr>
            <p:ph type="subTitle"/>
          </p:nvPr>
        </p:nvSpPr>
        <p:spPr>
          <a:xfrm>
            <a:off x="828360" y="717840"/>
            <a:ext cx="8351640" cy="5851800"/>
          </a:xfrm>
          <a:prstGeom prst="rect">
            <a:avLst/>
          </a:prstGeom>
        </p:spPr>
        <p:txBody>
          <a:bodyPr lIns="0" rIns="0" tIns="0" bIns="0" anchor="ctr"/>
          <a:p>
            <a:pPr algn="ctr"/>
            <a:endParaRPr lang="en-US" sz="3200" spc="-1" strike="noStrike">
              <a:solidFill>
                <a:srgbClr val="000000"/>
              </a:solidFill>
              <a:uFill>
                <a:solidFill>
                  <a:srgbClr val="ffffff"/>
                </a:solidFill>
              </a:uFill>
              <a:latin typeface="Arial"/>
            </a:endParaRPr>
          </a:p>
        </p:txBody>
      </p:sp>
    </p:spTree>
  </p:cSld>
</p:sldLayout>
</file>

<file path=ppt/slideLayouts/slideLayout103.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326" name="PlaceHolder 1"/>
          <p:cNvSpPr>
            <a:spLocks noGrp="1"/>
          </p:cNvSpPr>
          <p:nvPr>
            <p:ph type="title"/>
          </p:nvPr>
        </p:nvSpPr>
        <p:spPr>
          <a:xfrm>
            <a:off x="828360" y="717840"/>
            <a:ext cx="8351640" cy="1262160"/>
          </a:xfrm>
          <a:prstGeom prst="rect">
            <a:avLst/>
          </a:prstGeom>
        </p:spPr>
        <p:txBody>
          <a:bodyPr lIns="0" rIns="0" tIns="0" bIns="0" anchor="ctr"/>
          <a:p>
            <a:pPr algn="ctr"/>
            <a:endParaRPr lang="en-US" sz="4400" spc="-1" strike="noStrike">
              <a:solidFill>
                <a:srgbClr val="000000"/>
              </a:solidFill>
              <a:uFill>
                <a:solidFill>
                  <a:srgbClr val="ffffff"/>
                </a:solidFill>
              </a:uFill>
              <a:latin typeface="Arial"/>
            </a:endParaRPr>
          </a:p>
        </p:txBody>
      </p:sp>
      <p:sp>
        <p:nvSpPr>
          <p:cNvPr id="327" name="PlaceHolder 2"/>
          <p:cNvSpPr>
            <a:spLocks noGrp="1"/>
          </p:cNvSpPr>
          <p:nvPr>
            <p:ph type="body"/>
          </p:nvPr>
        </p:nvSpPr>
        <p:spPr>
          <a:xfrm>
            <a:off x="900000" y="2160000"/>
            <a:ext cx="4040280" cy="2091240"/>
          </a:xfrm>
          <a:prstGeom prst="rect">
            <a:avLst/>
          </a:prstGeom>
        </p:spPr>
        <p:txBody>
          <a:bodyPr lIns="0" rIns="0" tIns="0" bIns="0"/>
          <a:p>
            <a:endParaRPr lang="en-US" sz="3200" spc="-1" strike="noStrike">
              <a:solidFill>
                <a:srgbClr val="000000"/>
              </a:solidFill>
              <a:uFill>
                <a:solidFill>
                  <a:srgbClr val="ffffff"/>
                </a:solidFill>
              </a:uFill>
              <a:latin typeface="Arial"/>
            </a:endParaRPr>
          </a:p>
        </p:txBody>
      </p:sp>
      <p:sp>
        <p:nvSpPr>
          <p:cNvPr id="328" name="PlaceHolder 3"/>
          <p:cNvSpPr>
            <a:spLocks noGrp="1"/>
          </p:cNvSpPr>
          <p:nvPr>
            <p:ph type="body"/>
          </p:nvPr>
        </p:nvSpPr>
        <p:spPr>
          <a:xfrm>
            <a:off x="900000" y="4450320"/>
            <a:ext cx="4040280" cy="2091240"/>
          </a:xfrm>
          <a:prstGeom prst="rect">
            <a:avLst/>
          </a:prstGeom>
        </p:spPr>
        <p:txBody>
          <a:bodyPr lIns="0" rIns="0" tIns="0" bIns="0"/>
          <a:p>
            <a:endParaRPr lang="en-US" sz="3200" spc="-1" strike="noStrike">
              <a:solidFill>
                <a:srgbClr val="000000"/>
              </a:solidFill>
              <a:uFill>
                <a:solidFill>
                  <a:srgbClr val="ffffff"/>
                </a:solidFill>
              </a:uFill>
              <a:latin typeface="Arial"/>
            </a:endParaRPr>
          </a:p>
        </p:txBody>
      </p:sp>
      <p:sp>
        <p:nvSpPr>
          <p:cNvPr id="329" name="PlaceHolder 4"/>
          <p:cNvSpPr>
            <a:spLocks noGrp="1"/>
          </p:cNvSpPr>
          <p:nvPr>
            <p:ph type="body"/>
          </p:nvPr>
        </p:nvSpPr>
        <p:spPr>
          <a:xfrm>
            <a:off x="5142600" y="2160000"/>
            <a:ext cx="4040280" cy="4384800"/>
          </a:xfrm>
          <a:prstGeom prst="rect">
            <a:avLst/>
          </a:prstGeom>
        </p:spPr>
        <p:txBody>
          <a:bodyPr lIns="0" rIns="0" tIns="0" bIns="0"/>
          <a:p>
            <a:endParaRPr lang="en-US" sz="3200" spc="-1" strike="noStrike">
              <a:solidFill>
                <a:srgbClr val="000000"/>
              </a:solidFill>
              <a:uFill>
                <a:solidFill>
                  <a:srgbClr val="ffffff"/>
                </a:solidFill>
              </a:uFill>
              <a:latin typeface="Arial"/>
            </a:endParaRPr>
          </a:p>
        </p:txBody>
      </p:sp>
    </p:spTree>
  </p:cSld>
</p:sldLayout>
</file>

<file path=ppt/slideLayouts/slideLayout104.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330" name="PlaceHolder 1"/>
          <p:cNvSpPr>
            <a:spLocks noGrp="1"/>
          </p:cNvSpPr>
          <p:nvPr>
            <p:ph type="title"/>
          </p:nvPr>
        </p:nvSpPr>
        <p:spPr>
          <a:xfrm>
            <a:off x="828360" y="717840"/>
            <a:ext cx="8351640" cy="1262160"/>
          </a:xfrm>
          <a:prstGeom prst="rect">
            <a:avLst/>
          </a:prstGeom>
        </p:spPr>
        <p:txBody>
          <a:bodyPr lIns="0" rIns="0" tIns="0" bIns="0" anchor="ctr"/>
          <a:p>
            <a:pPr algn="ctr"/>
            <a:endParaRPr lang="en-US" sz="4400" spc="-1" strike="noStrike">
              <a:solidFill>
                <a:srgbClr val="000000"/>
              </a:solidFill>
              <a:uFill>
                <a:solidFill>
                  <a:srgbClr val="ffffff"/>
                </a:solidFill>
              </a:uFill>
              <a:latin typeface="Arial"/>
            </a:endParaRPr>
          </a:p>
        </p:txBody>
      </p:sp>
      <p:sp>
        <p:nvSpPr>
          <p:cNvPr id="331" name="PlaceHolder 2"/>
          <p:cNvSpPr>
            <a:spLocks noGrp="1"/>
          </p:cNvSpPr>
          <p:nvPr>
            <p:ph type="body"/>
          </p:nvPr>
        </p:nvSpPr>
        <p:spPr>
          <a:xfrm>
            <a:off x="900000" y="2160000"/>
            <a:ext cx="4040280" cy="4384800"/>
          </a:xfrm>
          <a:prstGeom prst="rect">
            <a:avLst/>
          </a:prstGeom>
        </p:spPr>
        <p:txBody>
          <a:bodyPr lIns="0" rIns="0" tIns="0" bIns="0"/>
          <a:p>
            <a:endParaRPr lang="en-US" sz="3200" spc="-1" strike="noStrike">
              <a:solidFill>
                <a:srgbClr val="000000"/>
              </a:solidFill>
              <a:uFill>
                <a:solidFill>
                  <a:srgbClr val="ffffff"/>
                </a:solidFill>
              </a:uFill>
              <a:latin typeface="Arial"/>
            </a:endParaRPr>
          </a:p>
        </p:txBody>
      </p:sp>
      <p:sp>
        <p:nvSpPr>
          <p:cNvPr id="332" name="PlaceHolder 3"/>
          <p:cNvSpPr>
            <a:spLocks noGrp="1"/>
          </p:cNvSpPr>
          <p:nvPr>
            <p:ph type="body"/>
          </p:nvPr>
        </p:nvSpPr>
        <p:spPr>
          <a:xfrm>
            <a:off x="5142600" y="2160000"/>
            <a:ext cx="4040280" cy="2091240"/>
          </a:xfrm>
          <a:prstGeom prst="rect">
            <a:avLst/>
          </a:prstGeom>
        </p:spPr>
        <p:txBody>
          <a:bodyPr lIns="0" rIns="0" tIns="0" bIns="0"/>
          <a:p>
            <a:endParaRPr lang="en-US" sz="3200" spc="-1" strike="noStrike">
              <a:solidFill>
                <a:srgbClr val="000000"/>
              </a:solidFill>
              <a:uFill>
                <a:solidFill>
                  <a:srgbClr val="ffffff"/>
                </a:solidFill>
              </a:uFill>
              <a:latin typeface="Arial"/>
            </a:endParaRPr>
          </a:p>
        </p:txBody>
      </p:sp>
      <p:sp>
        <p:nvSpPr>
          <p:cNvPr id="333" name="PlaceHolder 4"/>
          <p:cNvSpPr>
            <a:spLocks noGrp="1"/>
          </p:cNvSpPr>
          <p:nvPr>
            <p:ph type="body"/>
          </p:nvPr>
        </p:nvSpPr>
        <p:spPr>
          <a:xfrm>
            <a:off x="5142600" y="4450320"/>
            <a:ext cx="4040280" cy="2091240"/>
          </a:xfrm>
          <a:prstGeom prst="rect">
            <a:avLst/>
          </a:prstGeom>
        </p:spPr>
        <p:txBody>
          <a:bodyPr lIns="0" rIns="0" tIns="0" bIns="0"/>
          <a:p>
            <a:endParaRPr lang="en-US" sz="3200" spc="-1" strike="noStrike">
              <a:solidFill>
                <a:srgbClr val="000000"/>
              </a:solidFill>
              <a:uFill>
                <a:solidFill>
                  <a:srgbClr val="ffffff"/>
                </a:solidFill>
              </a:uFill>
              <a:latin typeface="Arial"/>
            </a:endParaRPr>
          </a:p>
        </p:txBody>
      </p:sp>
    </p:spTree>
  </p:cSld>
</p:sldLayout>
</file>

<file path=ppt/slideLayouts/slideLayout105.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334" name="PlaceHolder 1"/>
          <p:cNvSpPr>
            <a:spLocks noGrp="1"/>
          </p:cNvSpPr>
          <p:nvPr>
            <p:ph type="title"/>
          </p:nvPr>
        </p:nvSpPr>
        <p:spPr>
          <a:xfrm>
            <a:off x="828360" y="717840"/>
            <a:ext cx="8351640" cy="1262160"/>
          </a:xfrm>
          <a:prstGeom prst="rect">
            <a:avLst/>
          </a:prstGeom>
        </p:spPr>
        <p:txBody>
          <a:bodyPr lIns="0" rIns="0" tIns="0" bIns="0" anchor="ctr"/>
          <a:p>
            <a:pPr algn="ctr"/>
            <a:endParaRPr lang="en-US" sz="4400" spc="-1" strike="noStrike">
              <a:solidFill>
                <a:srgbClr val="000000"/>
              </a:solidFill>
              <a:uFill>
                <a:solidFill>
                  <a:srgbClr val="ffffff"/>
                </a:solidFill>
              </a:uFill>
              <a:latin typeface="Arial"/>
            </a:endParaRPr>
          </a:p>
        </p:txBody>
      </p:sp>
      <p:sp>
        <p:nvSpPr>
          <p:cNvPr id="335" name="PlaceHolder 2"/>
          <p:cNvSpPr>
            <a:spLocks noGrp="1"/>
          </p:cNvSpPr>
          <p:nvPr>
            <p:ph type="body"/>
          </p:nvPr>
        </p:nvSpPr>
        <p:spPr>
          <a:xfrm>
            <a:off x="900000" y="2160000"/>
            <a:ext cx="4040280" cy="2091240"/>
          </a:xfrm>
          <a:prstGeom prst="rect">
            <a:avLst/>
          </a:prstGeom>
        </p:spPr>
        <p:txBody>
          <a:bodyPr lIns="0" rIns="0" tIns="0" bIns="0"/>
          <a:p>
            <a:endParaRPr lang="en-US" sz="3200" spc="-1" strike="noStrike">
              <a:solidFill>
                <a:srgbClr val="000000"/>
              </a:solidFill>
              <a:uFill>
                <a:solidFill>
                  <a:srgbClr val="ffffff"/>
                </a:solidFill>
              </a:uFill>
              <a:latin typeface="Arial"/>
            </a:endParaRPr>
          </a:p>
        </p:txBody>
      </p:sp>
      <p:sp>
        <p:nvSpPr>
          <p:cNvPr id="336" name="PlaceHolder 3"/>
          <p:cNvSpPr>
            <a:spLocks noGrp="1"/>
          </p:cNvSpPr>
          <p:nvPr>
            <p:ph type="body"/>
          </p:nvPr>
        </p:nvSpPr>
        <p:spPr>
          <a:xfrm>
            <a:off x="5142600" y="2160000"/>
            <a:ext cx="4040280" cy="2091240"/>
          </a:xfrm>
          <a:prstGeom prst="rect">
            <a:avLst/>
          </a:prstGeom>
        </p:spPr>
        <p:txBody>
          <a:bodyPr lIns="0" rIns="0" tIns="0" bIns="0"/>
          <a:p>
            <a:endParaRPr lang="en-US" sz="3200" spc="-1" strike="noStrike">
              <a:solidFill>
                <a:srgbClr val="000000"/>
              </a:solidFill>
              <a:uFill>
                <a:solidFill>
                  <a:srgbClr val="ffffff"/>
                </a:solidFill>
              </a:uFill>
              <a:latin typeface="Arial"/>
            </a:endParaRPr>
          </a:p>
        </p:txBody>
      </p:sp>
      <p:sp>
        <p:nvSpPr>
          <p:cNvPr id="337" name="PlaceHolder 4"/>
          <p:cNvSpPr>
            <a:spLocks noGrp="1"/>
          </p:cNvSpPr>
          <p:nvPr>
            <p:ph type="body"/>
          </p:nvPr>
        </p:nvSpPr>
        <p:spPr>
          <a:xfrm>
            <a:off x="900000" y="4450320"/>
            <a:ext cx="8280000" cy="2091240"/>
          </a:xfrm>
          <a:prstGeom prst="rect">
            <a:avLst/>
          </a:prstGeom>
        </p:spPr>
        <p:txBody>
          <a:bodyPr lIns="0" rIns="0" tIns="0" bIns="0"/>
          <a:p>
            <a:endParaRPr lang="en-US" sz="3200" spc="-1" strike="noStrike">
              <a:solidFill>
                <a:srgbClr val="000000"/>
              </a:solidFill>
              <a:uFill>
                <a:solidFill>
                  <a:srgbClr val="ffffff"/>
                </a:solidFill>
              </a:uFill>
              <a:latin typeface="Arial"/>
            </a:endParaRPr>
          </a:p>
        </p:txBody>
      </p:sp>
    </p:spTree>
  </p:cSld>
</p:sldLayout>
</file>

<file path=ppt/slideLayouts/slideLayout106.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338" name="PlaceHolder 1"/>
          <p:cNvSpPr>
            <a:spLocks noGrp="1"/>
          </p:cNvSpPr>
          <p:nvPr>
            <p:ph type="title"/>
          </p:nvPr>
        </p:nvSpPr>
        <p:spPr>
          <a:xfrm>
            <a:off x="828360" y="717840"/>
            <a:ext cx="8351640" cy="1262160"/>
          </a:xfrm>
          <a:prstGeom prst="rect">
            <a:avLst/>
          </a:prstGeom>
        </p:spPr>
        <p:txBody>
          <a:bodyPr lIns="0" rIns="0" tIns="0" bIns="0" anchor="ctr"/>
          <a:p>
            <a:pPr algn="ctr"/>
            <a:endParaRPr lang="en-US" sz="4400" spc="-1" strike="noStrike">
              <a:solidFill>
                <a:srgbClr val="000000"/>
              </a:solidFill>
              <a:uFill>
                <a:solidFill>
                  <a:srgbClr val="ffffff"/>
                </a:solidFill>
              </a:uFill>
              <a:latin typeface="Arial"/>
            </a:endParaRPr>
          </a:p>
        </p:txBody>
      </p:sp>
      <p:sp>
        <p:nvSpPr>
          <p:cNvPr id="339" name="PlaceHolder 2"/>
          <p:cNvSpPr>
            <a:spLocks noGrp="1"/>
          </p:cNvSpPr>
          <p:nvPr>
            <p:ph type="body"/>
          </p:nvPr>
        </p:nvSpPr>
        <p:spPr>
          <a:xfrm>
            <a:off x="900000" y="2160000"/>
            <a:ext cx="8280000" cy="2091240"/>
          </a:xfrm>
          <a:prstGeom prst="rect">
            <a:avLst/>
          </a:prstGeom>
        </p:spPr>
        <p:txBody>
          <a:bodyPr lIns="0" rIns="0" tIns="0" bIns="0"/>
          <a:p>
            <a:endParaRPr lang="en-US" sz="3200" spc="-1" strike="noStrike">
              <a:solidFill>
                <a:srgbClr val="000000"/>
              </a:solidFill>
              <a:uFill>
                <a:solidFill>
                  <a:srgbClr val="ffffff"/>
                </a:solidFill>
              </a:uFill>
              <a:latin typeface="Arial"/>
            </a:endParaRPr>
          </a:p>
        </p:txBody>
      </p:sp>
      <p:sp>
        <p:nvSpPr>
          <p:cNvPr id="340" name="PlaceHolder 3"/>
          <p:cNvSpPr>
            <a:spLocks noGrp="1"/>
          </p:cNvSpPr>
          <p:nvPr>
            <p:ph type="body"/>
          </p:nvPr>
        </p:nvSpPr>
        <p:spPr>
          <a:xfrm>
            <a:off x="900000" y="4450320"/>
            <a:ext cx="8280000" cy="2091240"/>
          </a:xfrm>
          <a:prstGeom prst="rect">
            <a:avLst/>
          </a:prstGeom>
        </p:spPr>
        <p:txBody>
          <a:bodyPr lIns="0" rIns="0" tIns="0" bIns="0"/>
          <a:p>
            <a:endParaRPr lang="en-US" sz="3200" spc="-1" strike="noStrike">
              <a:solidFill>
                <a:srgbClr val="000000"/>
              </a:solidFill>
              <a:uFill>
                <a:solidFill>
                  <a:srgbClr val="ffffff"/>
                </a:solidFill>
              </a:uFill>
              <a:latin typeface="Arial"/>
            </a:endParaRPr>
          </a:p>
        </p:txBody>
      </p:sp>
    </p:spTree>
  </p:cSld>
</p:sldLayout>
</file>

<file path=ppt/slideLayouts/slideLayout107.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341" name="PlaceHolder 1"/>
          <p:cNvSpPr>
            <a:spLocks noGrp="1"/>
          </p:cNvSpPr>
          <p:nvPr>
            <p:ph type="title"/>
          </p:nvPr>
        </p:nvSpPr>
        <p:spPr>
          <a:xfrm>
            <a:off x="828360" y="717840"/>
            <a:ext cx="8351640" cy="1262160"/>
          </a:xfrm>
          <a:prstGeom prst="rect">
            <a:avLst/>
          </a:prstGeom>
        </p:spPr>
        <p:txBody>
          <a:bodyPr lIns="0" rIns="0" tIns="0" bIns="0" anchor="ctr"/>
          <a:p>
            <a:pPr algn="ctr"/>
            <a:endParaRPr lang="en-US" sz="4400" spc="-1" strike="noStrike">
              <a:solidFill>
                <a:srgbClr val="000000"/>
              </a:solidFill>
              <a:uFill>
                <a:solidFill>
                  <a:srgbClr val="ffffff"/>
                </a:solidFill>
              </a:uFill>
              <a:latin typeface="Arial"/>
            </a:endParaRPr>
          </a:p>
        </p:txBody>
      </p:sp>
      <p:sp>
        <p:nvSpPr>
          <p:cNvPr id="342" name="PlaceHolder 2"/>
          <p:cNvSpPr>
            <a:spLocks noGrp="1"/>
          </p:cNvSpPr>
          <p:nvPr>
            <p:ph type="body"/>
          </p:nvPr>
        </p:nvSpPr>
        <p:spPr>
          <a:xfrm>
            <a:off x="900000" y="2160000"/>
            <a:ext cx="4040280" cy="2091240"/>
          </a:xfrm>
          <a:prstGeom prst="rect">
            <a:avLst/>
          </a:prstGeom>
        </p:spPr>
        <p:txBody>
          <a:bodyPr lIns="0" rIns="0" tIns="0" bIns="0"/>
          <a:p>
            <a:endParaRPr lang="en-US" sz="3200" spc="-1" strike="noStrike">
              <a:solidFill>
                <a:srgbClr val="000000"/>
              </a:solidFill>
              <a:uFill>
                <a:solidFill>
                  <a:srgbClr val="ffffff"/>
                </a:solidFill>
              </a:uFill>
              <a:latin typeface="Arial"/>
            </a:endParaRPr>
          </a:p>
        </p:txBody>
      </p:sp>
      <p:sp>
        <p:nvSpPr>
          <p:cNvPr id="343" name="PlaceHolder 3"/>
          <p:cNvSpPr>
            <a:spLocks noGrp="1"/>
          </p:cNvSpPr>
          <p:nvPr>
            <p:ph type="body"/>
          </p:nvPr>
        </p:nvSpPr>
        <p:spPr>
          <a:xfrm>
            <a:off x="5142600" y="2160000"/>
            <a:ext cx="4040280" cy="2091240"/>
          </a:xfrm>
          <a:prstGeom prst="rect">
            <a:avLst/>
          </a:prstGeom>
        </p:spPr>
        <p:txBody>
          <a:bodyPr lIns="0" rIns="0" tIns="0" bIns="0"/>
          <a:p>
            <a:endParaRPr lang="en-US" sz="3200" spc="-1" strike="noStrike">
              <a:solidFill>
                <a:srgbClr val="000000"/>
              </a:solidFill>
              <a:uFill>
                <a:solidFill>
                  <a:srgbClr val="ffffff"/>
                </a:solidFill>
              </a:uFill>
              <a:latin typeface="Arial"/>
            </a:endParaRPr>
          </a:p>
        </p:txBody>
      </p:sp>
      <p:sp>
        <p:nvSpPr>
          <p:cNvPr id="344" name="PlaceHolder 4"/>
          <p:cNvSpPr>
            <a:spLocks noGrp="1"/>
          </p:cNvSpPr>
          <p:nvPr>
            <p:ph type="body"/>
          </p:nvPr>
        </p:nvSpPr>
        <p:spPr>
          <a:xfrm>
            <a:off x="5142600" y="4450320"/>
            <a:ext cx="4040280" cy="2091240"/>
          </a:xfrm>
          <a:prstGeom prst="rect">
            <a:avLst/>
          </a:prstGeom>
        </p:spPr>
        <p:txBody>
          <a:bodyPr lIns="0" rIns="0" tIns="0" bIns="0"/>
          <a:p>
            <a:endParaRPr lang="en-US" sz="3200" spc="-1" strike="noStrike">
              <a:solidFill>
                <a:srgbClr val="000000"/>
              </a:solidFill>
              <a:uFill>
                <a:solidFill>
                  <a:srgbClr val="ffffff"/>
                </a:solidFill>
              </a:uFill>
              <a:latin typeface="Arial"/>
            </a:endParaRPr>
          </a:p>
        </p:txBody>
      </p:sp>
      <p:sp>
        <p:nvSpPr>
          <p:cNvPr id="345" name="PlaceHolder 5"/>
          <p:cNvSpPr>
            <a:spLocks noGrp="1"/>
          </p:cNvSpPr>
          <p:nvPr>
            <p:ph type="body"/>
          </p:nvPr>
        </p:nvSpPr>
        <p:spPr>
          <a:xfrm>
            <a:off x="900000" y="4450320"/>
            <a:ext cx="4040280" cy="2091240"/>
          </a:xfrm>
          <a:prstGeom prst="rect">
            <a:avLst/>
          </a:prstGeom>
        </p:spPr>
        <p:txBody>
          <a:bodyPr lIns="0" rIns="0" tIns="0" bIns="0"/>
          <a:p>
            <a:endParaRPr lang="en-US" sz="3200" spc="-1" strike="noStrike">
              <a:solidFill>
                <a:srgbClr val="000000"/>
              </a:solidFill>
              <a:uFill>
                <a:solidFill>
                  <a:srgbClr val="ffffff"/>
                </a:solidFill>
              </a:uFill>
              <a:latin typeface="Arial"/>
            </a:endParaRPr>
          </a:p>
        </p:txBody>
      </p:sp>
    </p:spTree>
  </p:cSld>
</p:sldLayout>
</file>

<file path=ppt/slideLayouts/slideLayout108.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346" name="PlaceHolder 1"/>
          <p:cNvSpPr>
            <a:spLocks noGrp="1"/>
          </p:cNvSpPr>
          <p:nvPr>
            <p:ph type="title"/>
          </p:nvPr>
        </p:nvSpPr>
        <p:spPr>
          <a:xfrm>
            <a:off x="828360" y="717840"/>
            <a:ext cx="8351640" cy="1262160"/>
          </a:xfrm>
          <a:prstGeom prst="rect">
            <a:avLst/>
          </a:prstGeom>
        </p:spPr>
        <p:txBody>
          <a:bodyPr lIns="0" rIns="0" tIns="0" bIns="0" anchor="ctr"/>
          <a:p>
            <a:pPr algn="ctr"/>
            <a:endParaRPr lang="en-US" sz="4400" spc="-1" strike="noStrike">
              <a:solidFill>
                <a:srgbClr val="000000"/>
              </a:solidFill>
              <a:uFill>
                <a:solidFill>
                  <a:srgbClr val="ffffff"/>
                </a:solidFill>
              </a:uFill>
              <a:latin typeface="Arial"/>
            </a:endParaRPr>
          </a:p>
        </p:txBody>
      </p:sp>
      <p:sp>
        <p:nvSpPr>
          <p:cNvPr id="347" name="PlaceHolder 2"/>
          <p:cNvSpPr>
            <a:spLocks noGrp="1"/>
          </p:cNvSpPr>
          <p:nvPr>
            <p:ph type="body"/>
          </p:nvPr>
        </p:nvSpPr>
        <p:spPr>
          <a:xfrm>
            <a:off x="900000" y="2160000"/>
            <a:ext cx="8280000" cy="4384800"/>
          </a:xfrm>
          <a:prstGeom prst="rect">
            <a:avLst/>
          </a:prstGeom>
        </p:spPr>
        <p:txBody>
          <a:bodyPr lIns="0" rIns="0" tIns="0" bIns="0"/>
          <a:p>
            <a:endParaRPr lang="en-US" sz="3200" spc="-1" strike="noStrike">
              <a:solidFill>
                <a:srgbClr val="000000"/>
              </a:solidFill>
              <a:uFill>
                <a:solidFill>
                  <a:srgbClr val="ffffff"/>
                </a:solidFill>
              </a:uFill>
              <a:latin typeface="Arial"/>
            </a:endParaRPr>
          </a:p>
        </p:txBody>
      </p:sp>
      <p:sp>
        <p:nvSpPr>
          <p:cNvPr id="348" name="PlaceHolder 3"/>
          <p:cNvSpPr>
            <a:spLocks noGrp="1"/>
          </p:cNvSpPr>
          <p:nvPr>
            <p:ph type="body"/>
          </p:nvPr>
        </p:nvSpPr>
        <p:spPr>
          <a:xfrm>
            <a:off x="900000" y="2160000"/>
            <a:ext cx="8280000" cy="4384800"/>
          </a:xfrm>
          <a:prstGeom prst="rect">
            <a:avLst/>
          </a:prstGeom>
        </p:spPr>
        <p:txBody>
          <a:bodyPr lIns="0" rIns="0" tIns="0" bIns="0"/>
          <a:p>
            <a:endParaRPr lang="en-US" sz="3200" spc="-1" strike="noStrike">
              <a:solidFill>
                <a:srgbClr val="000000"/>
              </a:solidFill>
              <a:uFill>
                <a:solidFill>
                  <a:srgbClr val="ffffff"/>
                </a:solidFill>
              </a:uFill>
              <a:latin typeface="Arial"/>
            </a:endParaRPr>
          </a:p>
        </p:txBody>
      </p:sp>
      <p:pic>
        <p:nvPicPr>
          <p:cNvPr id="349" name="" descr=""/>
          <p:cNvPicPr/>
          <p:nvPr/>
        </p:nvPicPr>
        <p:blipFill>
          <a:blip r:embed="rId2"/>
          <a:stretch/>
        </p:blipFill>
        <p:spPr>
          <a:xfrm>
            <a:off x="2291760" y="2160000"/>
            <a:ext cx="5496120" cy="4384800"/>
          </a:xfrm>
          <a:prstGeom prst="rect">
            <a:avLst/>
          </a:prstGeom>
          <a:ln>
            <a:noFill/>
          </a:ln>
        </p:spPr>
      </p:pic>
      <p:pic>
        <p:nvPicPr>
          <p:cNvPr id="350" name="" descr=""/>
          <p:cNvPicPr/>
          <p:nvPr/>
        </p:nvPicPr>
        <p:blipFill>
          <a:blip r:embed="rId3"/>
          <a:stretch/>
        </p:blipFill>
        <p:spPr>
          <a:xfrm>
            <a:off x="2291760" y="2160000"/>
            <a:ext cx="5496120" cy="4384800"/>
          </a:xfrm>
          <a:prstGeom prst="rect">
            <a:avLst/>
          </a:prstGeom>
          <a:ln>
            <a:noFill/>
          </a:ln>
        </p:spPr>
      </p:pic>
    </p:spTree>
  </p:cSld>
</p:sldLayout>
</file>

<file path=ppt/slideLayouts/slideLayout109.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828360" y="717840"/>
            <a:ext cx="8351640" cy="1262160"/>
          </a:xfrm>
          <a:prstGeom prst="rect">
            <a:avLst/>
          </a:prstGeom>
        </p:spPr>
        <p:txBody>
          <a:bodyPr lIns="0" rIns="0" tIns="0" bIns="0" anchor="ctr"/>
          <a:p>
            <a:pPr algn="ctr"/>
            <a:endParaRPr lang="en-US" sz="4400" spc="-1" strike="noStrike">
              <a:solidFill>
                <a:srgbClr val="000000"/>
              </a:solidFill>
              <a:uFill>
                <a:solidFill>
                  <a:srgbClr val="ffffff"/>
                </a:solidFill>
              </a:uFill>
              <a:latin typeface="Arial"/>
            </a:endParaRPr>
          </a:p>
        </p:txBody>
      </p:sp>
      <p:sp>
        <p:nvSpPr>
          <p:cNvPr id="30" name="PlaceHolder 2"/>
          <p:cNvSpPr>
            <a:spLocks noGrp="1"/>
          </p:cNvSpPr>
          <p:nvPr>
            <p:ph type="body"/>
          </p:nvPr>
        </p:nvSpPr>
        <p:spPr>
          <a:xfrm>
            <a:off x="900000" y="2160000"/>
            <a:ext cx="4040280" cy="2091240"/>
          </a:xfrm>
          <a:prstGeom prst="rect">
            <a:avLst/>
          </a:prstGeom>
        </p:spPr>
        <p:txBody>
          <a:bodyPr lIns="0" rIns="0" tIns="0" bIns="0"/>
          <a:p>
            <a:endParaRPr lang="en-US" sz="3200" spc="-1" strike="noStrike">
              <a:solidFill>
                <a:srgbClr val="000000"/>
              </a:solidFill>
              <a:uFill>
                <a:solidFill>
                  <a:srgbClr val="ffffff"/>
                </a:solidFill>
              </a:uFill>
              <a:latin typeface="Arial"/>
            </a:endParaRPr>
          </a:p>
        </p:txBody>
      </p:sp>
      <p:sp>
        <p:nvSpPr>
          <p:cNvPr id="31" name="PlaceHolder 3"/>
          <p:cNvSpPr>
            <a:spLocks noGrp="1"/>
          </p:cNvSpPr>
          <p:nvPr>
            <p:ph type="body"/>
          </p:nvPr>
        </p:nvSpPr>
        <p:spPr>
          <a:xfrm>
            <a:off x="5142600" y="2160000"/>
            <a:ext cx="4040280" cy="2091240"/>
          </a:xfrm>
          <a:prstGeom prst="rect">
            <a:avLst/>
          </a:prstGeom>
        </p:spPr>
        <p:txBody>
          <a:bodyPr lIns="0" rIns="0" tIns="0" bIns="0"/>
          <a:p>
            <a:endParaRPr lang="en-US" sz="3200" spc="-1" strike="noStrike">
              <a:solidFill>
                <a:srgbClr val="000000"/>
              </a:solidFill>
              <a:uFill>
                <a:solidFill>
                  <a:srgbClr val="ffffff"/>
                </a:solidFill>
              </a:uFill>
              <a:latin typeface="Arial"/>
            </a:endParaRPr>
          </a:p>
        </p:txBody>
      </p:sp>
      <p:sp>
        <p:nvSpPr>
          <p:cNvPr id="32" name="PlaceHolder 4"/>
          <p:cNvSpPr>
            <a:spLocks noGrp="1"/>
          </p:cNvSpPr>
          <p:nvPr>
            <p:ph type="body"/>
          </p:nvPr>
        </p:nvSpPr>
        <p:spPr>
          <a:xfrm>
            <a:off x="5142600" y="4450320"/>
            <a:ext cx="4040280" cy="2091240"/>
          </a:xfrm>
          <a:prstGeom prst="rect">
            <a:avLst/>
          </a:prstGeom>
        </p:spPr>
        <p:txBody>
          <a:bodyPr lIns="0" rIns="0" tIns="0" bIns="0"/>
          <a:p>
            <a:endParaRPr lang="en-US" sz="3200" spc="-1" strike="noStrike">
              <a:solidFill>
                <a:srgbClr val="000000"/>
              </a:solidFill>
              <a:uFill>
                <a:solidFill>
                  <a:srgbClr val="ffffff"/>
                </a:solidFill>
              </a:uFill>
              <a:latin typeface="Arial"/>
            </a:endParaRPr>
          </a:p>
        </p:txBody>
      </p:sp>
      <p:sp>
        <p:nvSpPr>
          <p:cNvPr id="33" name="PlaceHolder 5"/>
          <p:cNvSpPr>
            <a:spLocks noGrp="1"/>
          </p:cNvSpPr>
          <p:nvPr>
            <p:ph type="body"/>
          </p:nvPr>
        </p:nvSpPr>
        <p:spPr>
          <a:xfrm>
            <a:off x="900000" y="4450320"/>
            <a:ext cx="4040280" cy="2091240"/>
          </a:xfrm>
          <a:prstGeom prst="rect">
            <a:avLst/>
          </a:prstGeom>
        </p:spPr>
        <p:txBody>
          <a:bodyPr lIns="0" rIns="0" tIns="0" bIns="0"/>
          <a:p>
            <a:endParaRPr lang="en-US" sz="3200" spc="-1" strike="noStrike">
              <a:solidFill>
                <a:srgbClr val="000000"/>
              </a:solidFill>
              <a:uFill>
                <a:solidFill>
                  <a:srgbClr val="ffffff"/>
                </a:solidFill>
              </a:uFill>
              <a:latin typeface="Arial"/>
            </a:endParaRPr>
          </a:p>
        </p:txBody>
      </p:sp>
    </p:spTree>
  </p:cSld>
</p:sldLayout>
</file>

<file path=ppt/slideLayouts/slideLayout110.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356" name="PlaceHolder 1"/>
          <p:cNvSpPr>
            <a:spLocks noGrp="1"/>
          </p:cNvSpPr>
          <p:nvPr>
            <p:ph type="title"/>
          </p:nvPr>
        </p:nvSpPr>
        <p:spPr>
          <a:xfrm>
            <a:off x="828360" y="717840"/>
            <a:ext cx="8351640" cy="1262160"/>
          </a:xfrm>
          <a:prstGeom prst="rect">
            <a:avLst/>
          </a:prstGeom>
        </p:spPr>
        <p:txBody>
          <a:bodyPr lIns="0" rIns="0" tIns="0" bIns="0" anchor="ctr"/>
          <a:p>
            <a:pPr algn="ctr"/>
            <a:endParaRPr lang="en-US" sz="4400" spc="-1" strike="noStrike">
              <a:solidFill>
                <a:srgbClr val="000000"/>
              </a:solidFill>
              <a:uFill>
                <a:solidFill>
                  <a:srgbClr val="ffffff"/>
                </a:solidFill>
              </a:uFill>
              <a:latin typeface="Arial"/>
            </a:endParaRPr>
          </a:p>
        </p:txBody>
      </p:sp>
      <p:sp>
        <p:nvSpPr>
          <p:cNvPr id="357" name="PlaceHolder 2"/>
          <p:cNvSpPr>
            <a:spLocks noGrp="1"/>
          </p:cNvSpPr>
          <p:nvPr>
            <p:ph type="subTitle"/>
          </p:nvPr>
        </p:nvSpPr>
        <p:spPr>
          <a:xfrm>
            <a:off x="900000" y="2160000"/>
            <a:ext cx="8280000" cy="4384800"/>
          </a:xfrm>
          <a:prstGeom prst="rect">
            <a:avLst/>
          </a:prstGeom>
        </p:spPr>
        <p:txBody>
          <a:bodyPr lIns="0" rIns="0" tIns="0" bIns="0" anchor="ctr"/>
          <a:p>
            <a:pPr algn="ctr"/>
            <a:endParaRPr lang="en-US" sz="3200" spc="-1" strike="noStrike">
              <a:solidFill>
                <a:srgbClr val="000000"/>
              </a:solidFill>
              <a:uFill>
                <a:solidFill>
                  <a:srgbClr val="ffffff"/>
                </a:solidFill>
              </a:uFill>
              <a:latin typeface="Arial"/>
            </a:endParaRPr>
          </a:p>
        </p:txBody>
      </p:sp>
    </p:spTree>
  </p:cSld>
</p:sldLayout>
</file>

<file path=ppt/slideLayouts/slideLayout111.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358" name="PlaceHolder 1"/>
          <p:cNvSpPr>
            <a:spLocks noGrp="1"/>
          </p:cNvSpPr>
          <p:nvPr>
            <p:ph type="title"/>
          </p:nvPr>
        </p:nvSpPr>
        <p:spPr>
          <a:xfrm>
            <a:off x="828360" y="717840"/>
            <a:ext cx="8351640" cy="1262160"/>
          </a:xfrm>
          <a:prstGeom prst="rect">
            <a:avLst/>
          </a:prstGeom>
        </p:spPr>
        <p:txBody>
          <a:bodyPr lIns="0" rIns="0" tIns="0" bIns="0" anchor="ctr"/>
          <a:p>
            <a:pPr algn="ctr"/>
            <a:endParaRPr lang="en-US" sz="4400" spc="-1" strike="noStrike">
              <a:solidFill>
                <a:srgbClr val="000000"/>
              </a:solidFill>
              <a:uFill>
                <a:solidFill>
                  <a:srgbClr val="ffffff"/>
                </a:solidFill>
              </a:uFill>
              <a:latin typeface="Arial"/>
            </a:endParaRPr>
          </a:p>
        </p:txBody>
      </p:sp>
      <p:sp>
        <p:nvSpPr>
          <p:cNvPr id="359" name="PlaceHolder 2"/>
          <p:cNvSpPr>
            <a:spLocks noGrp="1"/>
          </p:cNvSpPr>
          <p:nvPr>
            <p:ph type="body"/>
          </p:nvPr>
        </p:nvSpPr>
        <p:spPr>
          <a:xfrm>
            <a:off x="900000" y="2160000"/>
            <a:ext cx="8280000" cy="4384800"/>
          </a:xfrm>
          <a:prstGeom prst="rect">
            <a:avLst/>
          </a:prstGeom>
        </p:spPr>
        <p:txBody>
          <a:bodyPr lIns="0" rIns="0" tIns="0" bIns="0"/>
          <a:p>
            <a:endParaRPr lang="en-US" sz="3200" spc="-1" strike="noStrike">
              <a:solidFill>
                <a:srgbClr val="000000"/>
              </a:solidFill>
              <a:uFill>
                <a:solidFill>
                  <a:srgbClr val="ffffff"/>
                </a:solidFill>
              </a:uFill>
              <a:latin typeface="Arial"/>
            </a:endParaRPr>
          </a:p>
        </p:txBody>
      </p:sp>
    </p:spTree>
  </p:cSld>
</p:sldLayout>
</file>

<file path=ppt/slideLayouts/slideLayout112.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360" name="PlaceHolder 1"/>
          <p:cNvSpPr>
            <a:spLocks noGrp="1"/>
          </p:cNvSpPr>
          <p:nvPr>
            <p:ph type="title"/>
          </p:nvPr>
        </p:nvSpPr>
        <p:spPr>
          <a:xfrm>
            <a:off x="828360" y="717840"/>
            <a:ext cx="8351640" cy="1262160"/>
          </a:xfrm>
          <a:prstGeom prst="rect">
            <a:avLst/>
          </a:prstGeom>
        </p:spPr>
        <p:txBody>
          <a:bodyPr lIns="0" rIns="0" tIns="0" bIns="0" anchor="ctr"/>
          <a:p>
            <a:pPr algn="ctr"/>
            <a:endParaRPr lang="en-US" sz="4400" spc="-1" strike="noStrike">
              <a:solidFill>
                <a:srgbClr val="000000"/>
              </a:solidFill>
              <a:uFill>
                <a:solidFill>
                  <a:srgbClr val="ffffff"/>
                </a:solidFill>
              </a:uFill>
              <a:latin typeface="Arial"/>
            </a:endParaRPr>
          </a:p>
        </p:txBody>
      </p:sp>
      <p:sp>
        <p:nvSpPr>
          <p:cNvPr id="361" name="PlaceHolder 2"/>
          <p:cNvSpPr>
            <a:spLocks noGrp="1"/>
          </p:cNvSpPr>
          <p:nvPr>
            <p:ph type="body"/>
          </p:nvPr>
        </p:nvSpPr>
        <p:spPr>
          <a:xfrm>
            <a:off x="900000" y="2160000"/>
            <a:ext cx="4040280" cy="4384800"/>
          </a:xfrm>
          <a:prstGeom prst="rect">
            <a:avLst/>
          </a:prstGeom>
        </p:spPr>
        <p:txBody>
          <a:bodyPr lIns="0" rIns="0" tIns="0" bIns="0"/>
          <a:p>
            <a:endParaRPr lang="en-US" sz="3200" spc="-1" strike="noStrike">
              <a:solidFill>
                <a:srgbClr val="000000"/>
              </a:solidFill>
              <a:uFill>
                <a:solidFill>
                  <a:srgbClr val="ffffff"/>
                </a:solidFill>
              </a:uFill>
              <a:latin typeface="Arial"/>
            </a:endParaRPr>
          </a:p>
        </p:txBody>
      </p:sp>
      <p:sp>
        <p:nvSpPr>
          <p:cNvPr id="362" name="PlaceHolder 3"/>
          <p:cNvSpPr>
            <a:spLocks noGrp="1"/>
          </p:cNvSpPr>
          <p:nvPr>
            <p:ph type="body"/>
          </p:nvPr>
        </p:nvSpPr>
        <p:spPr>
          <a:xfrm>
            <a:off x="5142600" y="2160000"/>
            <a:ext cx="4040280" cy="4384800"/>
          </a:xfrm>
          <a:prstGeom prst="rect">
            <a:avLst/>
          </a:prstGeom>
        </p:spPr>
        <p:txBody>
          <a:bodyPr lIns="0" rIns="0" tIns="0" bIns="0"/>
          <a:p>
            <a:endParaRPr lang="en-US" sz="3200" spc="-1" strike="noStrike">
              <a:solidFill>
                <a:srgbClr val="000000"/>
              </a:solidFill>
              <a:uFill>
                <a:solidFill>
                  <a:srgbClr val="ffffff"/>
                </a:solidFill>
              </a:uFill>
              <a:latin typeface="Arial"/>
            </a:endParaRPr>
          </a:p>
        </p:txBody>
      </p:sp>
    </p:spTree>
  </p:cSld>
</p:sldLayout>
</file>

<file path=ppt/slideLayouts/slideLayout113.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363" name="PlaceHolder 1"/>
          <p:cNvSpPr>
            <a:spLocks noGrp="1"/>
          </p:cNvSpPr>
          <p:nvPr>
            <p:ph type="title"/>
          </p:nvPr>
        </p:nvSpPr>
        <p:spPr>
          <a:xfrm>
            <a:off x="828360" y="717840"/>
            <a:ext cx="8351640" cy="1262160"/>
          </a:xfrm>
          <a:prstGeom prst="rect">
            <a:avLst/>
          </a:prstGeom>
        </p:spPr>
        <p:txBody>
          <a:bodyPr lIns="0" rIns="0" tIns="0" bIns="0" anchor="ctr"/>
          <a:p>
            <a:pPr algn="ctr"/>
            <a:endParaRPr lang="en-US" sz="4400" spc="-1" strike="noStrike">
              <a:solidFill>
                <a:srgbClr val="000000"/>
              </a:solidFill>
              <a:uFill>
                <a:solidFill>
                  <a:srgbClr val="ffffff"/>
                </a:solidFill>
              </a:uFill>
              <a:latin typeface="Arial"/>
            </a:endParaRPr>
          </a:p>
        </p:txBody>
      </p:sp>
    </p:spTree>
  </p:cSld>
</p:sldLayout>
</file>

<file path=ppt/slideLayouts/slideLayout114.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364" name="PlaceHolder 1"/>
          <p:cNvSpPr>
            <a:spLocks noGrp="1"/>
          </p:cNvSpPr>
          <p:nvPr>
            <p:ph type="subTitle"/>
          </p:nvPr>
        </p:nvSpPr>
        <p:spPr>
          <a:xfrm>
            <a:off x="828360" y="717840"/>
            <a:ext cx="8351640" cy="5851800"/>
          </a:xfrm>
          <a:prstGeom prst="rect">
            <a:avLst/>
          </a:prstGeom>
        </p:spPr>
        <p:txBody>
          <a:bodyPr lIns="0" rIns="0" tIns="0" bIns="0" anchor="ctr"/>
          <a:p>
            <a:pPr algn="ctr"/>
            <a:endParaRPr lang="en-US" sz="3200" spc="-1" strike="noStrike">
              <a:solidFill>
                <a:srgbClr val="000000"/>
              </a:solidFill>
              <a:uFill>
                <a:solidFill>
                  <a:srgbClr val="ffffff"/>
                </a:solidFill>
              </a:uFill>
              <a:latin typeface="Arial"/>
            </a:endParaRPr>
          </a:p>
        </p:txBody>
      </p:sp>
    </p:spTree>
  </p:cSld>
</p:sldLayout>
</file>

<file path=ppt/slideLayouts/slideLayout115.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365" name="PlaceHolder 1"/>
          <p:cNvSpPr>
            <a:spLocks noGrp="1"/>
          </p:cNvSpPr>
          <p:nvPr>
            <p:ph type="title"/>
          </p:nvPr>
        </p:nvSpPr>
        <p:spPr>
          <a:xfrm>
            <a:off x="828360" y="717840"/>
            <a:ext cx="8351640" cy="1262160"/>
          </a:xfrm>
          <a:prstGeom prst="rect">
            <a:avLst/>
          </a:prstGeom>
        </p:spPr>
        <p:txBody>
          <a:bodyPr lIns="0" rIns="0" tIns="0" bIns="0" anchor="ctr"/>
          <a:p>
            <a:pPr algn="ctr"/>
            <a:endParaRPr lang="en-US" sz="4400" spc="-1" strike="noStrike">
              <a:solidFill>
                <a:srgbClr val="000000"/>
              </a:solidFill>
              <a:uFill>
                <a:solidFill>
                  <a:srgbClr val="ffffff"/>
                </a:solidFill>
              </a:uFill>
              <a:latin typeface="Arial"/>
            </a:endParaRPr>
          </a:p>
        </p:txBody>
      </p:sp>
      <p:sp>
        <p:nvSpPr>
          <p:cNvPr id="366" name="PlaceHolder 2"/>
          <p:cNvSpPr>
            <a:spLocks noGrp="1"/>
          </p:cNvSpPr>
          <p:nvPr>
            <p:ph type="body"/>
          </p:nvPr>
        </p:nvSpPr>
        <p:spPr>
          <a:xfrm>
            <a:off x="900000" y="2160000"/>
            <a:ext cx="4040280" cy="2091240"/>
          </a:xfrm>
          <a:prstGeom prst="rect">
            <a:avLst/>
          </a:prstGeom>
        </p:spPr>
        <p:txBody>
          <a:bodyPr lIns="0" rIns="0" tIns="0" bIns="0"/>
          <a:p>
            <a:endParaRPr lang="en-US" sz="3200" spc="-1" strike="noStrike">
              <a:solidFill>
                <a:srgbClr val="000000"/>
              </a:solidFill>
              <a:uFill>
                <a:solidFill>
                  <a:srgbClr val="ffffff"/>
                </a:solidFill>
              </a:uFill>
              <a:latin typeface="Arial"/>
            </a:endParaRPr>
          </a:p>
        </p:txBody>
      </p:sp>
      <p:sp>
        <p:nvSpPr>
          <p:cNvPr id="367" name="PlaceHolder 3"/>
          <p:cNvSpPr>
            <a:spLocks noGrp="1"/>
          </p:cNvSpPr>
          <p:nvPr>
            <p:ph type="body"/>
          </p:nvPr>
        </p:nvSpPr>
        <p:spPr>
          <a:xfrm>
            <a:off x="900000" y="4450320"/>
            <a:ext cx="4040280" cy="2091240"/>
          </a:xfrm>
          <a:prstGeom prst="rect">
            <a:avLst/>
          </a:prstGeom>
        </p:spPr>
        <p:txBody>
          <a:bodyPr lIns="0" rIns="0" tIns="0" bIns="0"/>
          <a:p>
            <a:endParaRPr lang="en-US" sz="3200" spc="-1" strike="noStrike">
              <a:solidFill>
                <a:srgbClr val="000000"/>
              </a:solidFill>
              <a:uFill>
                <a:solidFill>
                  <a:srgbClr val="ffffff"/>
                </a:solidFill>
              </a:uFill>
              <a:latin typeface="Arial"/>
            </a:endParaRPr>
          </a:p>
        </p:txBody>
      </p:sp>
      <p:sp>
        <p:nvSpPr>
          <p:cNvPr id="368" name="PlaceHolder 4"/>
          <p:cNvSpPr>
            <a:spLocks noGrp="1"/>
          </p:cNvSpPr>
          <p:nvPr>
            <p:ph type="body"/>
          </p:nvPr>
        </p:nvSpPr>
        <p:spPr>
          <a:xfrm>
            <a:off x="5142600" y="2160000"/>
            <a:ext cx="4040280" cy="4384800"/>
          </a:xfrm>
          <a:prstGeom prst="rect">
            <a:avLst/>
          </a:prstGeom>
        </p:spPr>
        <p:txBody>
          <a:bodyPr lIns="0" rIns="0" tIns="0" bIns="0"/>
          <a:p>
            <a:endParaRPr lang="en-US" sz="3200" spc="-1" strike="noStrike">
              <a:solidFill>
                <a:srgbClr val="000000"/>
              </a:solidFill>
              <a:uFill>
                <a:solidFill>
                  <a:srgbClr val="ffffff"/>
                </a:solidFill>
              </a:uFill>
              <a:latin typeface="Arial"/>
            </a:endParaRPr>
          </a:p>
        </p:txBody>
      </p:sp>
    </p:spTree>
  </p:cSld>
</p:sldLayout>
</file>

<file path=ppt/slideLayouts/slideLayout116.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369" name="PlaceHolder 1"/>
          <p:cNvSpPr>
            <a:spLocks noGrp="1"/>
          </p:cNvSpPr>
          <p:nvPr>
            <p:ph type="title"/>
          </p:nvPr>
        </p:nvSpPr>
        <p:spPr>
          <a:xfrm>
            <a:off x="828360" y="717840"/>
            <a:ext cx="8351640" cy="1262160"/>
          </a:xfrm>
          <a:prstGeom prst="rect">
            <a:avLst/>
          </a:prstGeom>
        </p:spPr>
        <p:txBody>
          <a:bodyPr lIns="0" rIns="0" tIns="0" bIns="0" anchor="ctr"/>
          <a:p>
            <a:pPr algn="ctr"/>
            <a:endParaRPr lang="en-US" sz="4400" spc="-1" strike="noStrike">
              <a:solidFill>
                <a:srgbClr val="000000"/>
              </a:solidFill>
              <a:uFill>
                <a:solidFill>
                  <a:srgbClr val="ffffff"/>
                </a:solidFill>
              </a:uFill>
              <a:latin typeface="Arial"/>
            </a:endParaRPr>
          </a:p>
        </p:txBody>
      </p:sp>
      <p:sp>
        <p:nvSpPr>
          <p:cNvPr id="370" name="PlaceHolder 2"/>
          <p:cNvSpPr>
            <a:spLocks noGrp="1"/>
          </p:cNvSpPr>
          <p:nvPr>
            <p:ph type="body"/>
          </p:nvPr>
        </p:nvSpPr>
        <p:spPr>
          <a:xfrm>
            <a:off x="900000" y="2160000"/>
            <a:ext cx="4040280" cy="4384800"/>
          </a:xfrm>
          <a:prstGeom prst="rect">
            <a:avLst/>
          </a:prstGeom>
        </p:spPr>
        <p:txBody>
          <a:bodyPr lIns="0" rIns="0" tIns="0" bIns="0"/>
          <a:p>
            <a:endParaRPr lang="en-US" sz="3200" spc="-1" strike="noStrike">
              <a:solidFill>
                <a:srgbClr val="000000"/>
              </a:solidFill>
              <a:uFill>
                <a:solidFill>
                  <a:srgbClr val="ffffff"/>
                </a:solidFill>
              </a:uFill>
              <a:latin typeface="Arial"/>
            </a:endParaRPr>
          </a:p>
        </p:txBody>
      </p:sp>
      <p:sp>
        <p:nvSpPr>
          <p:cNvPr id="371" name="PlaceHolder 3"/>
          <p:cNvSpPr>
            <a:spLocks noGrp="1"/>
          </p:cNvSpPr>
          <p:nvPr>
            <p:ph type="body"/>
          </p:nvPr>
        </p:nvSpPr>
        <p:spPr>
          <a:xfrm>
            <a:off x="5142600" y="2160000"/>
            <a:ext cx="4040280" cy="2091240"/>
          </a:xfrm>
          <a:prstGeom prst="rect">
            <a:avLst/>
          </a:prstGeom>
        </p:spPr>
        <p:txBody>
          <a:bodyPr lIns="0" rIns="0" tIns="0" bIns="0"/>
          <a:p>
            <a:endParaRPr lang="en-US" sz="3200" spc="-1" strike="noStrike">
              <a:solidFill>
                <a:srgbClr val="000000"/>
              </a:solidFill>
              <a:uFill>
                <a:solidFill>
                  <a:srgbClr val="ffffff"/>
                </a:solidFill>
              </a:uFill>
              <a:latin typeface="Arial"/>
            </a:endParaRPr>
          </a:p>
        </p:txBody>
      </p:sp>
      <p:sp>
        <p:nvSpPr>
          <p:cNvPr id="372" name="PlaceHolder 4"/>
          <p:cNvSpPr>
            <a:spLocks noGrp="1"/>
          </p:cNvSpPr>
          <p:nvPr>
            <p:ph type="body"/>
          </p:nvPr>
        </p:nvSpPr>
        <p:spPr>
          <a:xfrm>
            <a:off x="5142600" y="4450320"/>
            <a:ext cx="4040280" cy="2091240"/>
          </a:xfrm>
          <a:prstGeom prst="rect">
            <a:avLst/>
          </a:prstGeom>
        </p:spPr>
        <p:txBody>
          <a:bodyPr lIns="0" rIns="0" tIns="0" bIns="0"/>
          <a:p>
            <a:endParaRPr lang="en-US" sz="3200" spc="-1" strike="noStrike">
              <a:solidFill>
                <a:srgbClr val="000000"/>
              </a:solidFill>
              <a:uFill>
                <a:solidFill>
                  <a:srgbClr val="ffffff"/>
                </a:solidFill>
              </a:uFill>
              <a:latin typeface="Arial"/>
            </a:endParaRPr>
          </a:p>
        </p:txBody>
      </p:sp>
    </p:spTree>
  </p:cSld>
</p:sldLayout>
</file>

<file path=ppt/slideLayouts/slideLayout117.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373" name="PlaceHolder 1"/>
          <p:cNvSpPr>
            <a:spLocks noGrp="1"/>
          </p:cNvSpPr>
          <p:nvPr>
            <p:ph type="title"/>
          </p:nvPr>
        </p:nvSpPr>
        <p:spPr>
          <a:xfrm>
            <a:off x="828360" y="717840"/>
            <a:ext cx="8351640" cy="1262160"/>
          </a:xfrm>
          <a:prstGeom prst="rect">
            <a:avLst/>
          </a:prstGeom>
        </p:spPr>
        <p:txBody>
          <a:bodyPr lIns="0" rIns="0" tIns="0" bIns="0" anchor="ctr"/>
          <a:p>
            <a:pPr algn="ctr"/>
            <a:endParaRPr lang="en-US" sz="4400" spc="-1" strike="noStrike">
              <a:solidFill>
                <a:srgbClr val="000000"/>
              </a:solidFill>
              <a:uFill>
                <a:solidFill>
                  <a:srgbClr val="ffffff"/>
                </a:solidFill>
              </a:uFill>
              <a:latin typeface="Arial"/>
            </a:endParaRPr>
          </a:p>
        </p:txBody>
      </p:sp>
      <p:sp>
        <p:nvSpPr>
          <p:cNvPr id="374" name="PlaceHolder 2"/>
          <p:cNvSpPr>
            <a:spLocks noGrp="1"/>
          </p:cNvSpPr>
          <p:nvPr>
            <p:ph type="body"/>
          </p:nvPr>
        </p:nvSpPr>
        <p:spPr>
          <a:xfrm>
            <a:off x="900000" y="2160000"/>
            <a:ext cx="4040280" cy="2091240"/>
          </a:xfrm>
          <a:prstGeom prst="rect">
            <a:avLst/>
          </a:prstGeom>
        </p:spPr>
        <p:txBody>
          <a:bodyPr lIns="0" rIns="0" tIns="0" bIns="0"/>
          <a:p>
            <a:endParaRPr lang="en-US" sz="3200" spc="-1" strike="noStrike">
              <a:solidFill>
                <a:srgbClr val="000000"/>
              </a:solidFill>
              <a:uFill>
                <a:solidFill>
                  <a:srgbClr val="ffffff"/>
                </a:solidFill>
              </a:uFill>
              <a:latin typeface="Arial"/>
            </a:endParaRPr>
          </a:p>
        </p:txBody>
      </p:sp>
      <p:sp>
        <p:nvSpPr>
          <p:cNvPr id="375" name="PlaceHolder 3"/>
          <p:cNvSpPr>
            <a:spLocks noGrp="1"/>
          </p:cNvSpPr>
          <p:nvPr>
            <p:ph type="body"/>
          </p:nvPr>
        </p:nvSpPr>
        <p:spPr>
          <a:xfrm>
            <a:off x="5142600" y="2160000"/>
            <a:ext cx="4040280" cy="2091240"/>
          </a:xfrm>
          <a:prstGeom prst="rect">
            <a:avLst/>
          </a:prstGeom>
        </p:spPr>
        <p:txBody>
          <a:bodyPr lIns="0" rIns="0" tIns="0" bIns="0"/>
          <a:p>
            <a:endParaRPr lang="en-US" sz="3200" spc="-1" strike="noStrike">
              <a:solidFill>
                <a:srgbClr val="000000"/>
              </a:solidFill>
              <a:uFill>
                <a:solidFill>
                  <a:srgbClr val="ffffff"/>
                </a:solidFill>
              </a:uFill>
              <a:latin typeface="Arial"/>
            </a:endParaRPr>
          </a:p>
        </p:txBody>
      </p:sp>
      <p:sp>
        <p:nvSpPr>
          <p:cNvPr id="376" name="PlaceHolder 4"/>
          <p:cNvSpPr>
            <a:spLocks noGrp="1"/>
          </p:cNvSpPr>
          <p:nvPr>
            <p:ph type="body"/>
          </p:nvPr>
        </p:nvSpPr>
        <p:spPr>
          <a:xfrm>
            <a:off x="900000" y="4450320"/>
            <a:ext cx="8280000" cy="2091240"/>
          </a:xfrm>
          <a:prstGeom prst="rect">
            <a:avLst/>
          </a:prstGeom>
        </p:spPr>
        <p:txBody>
          <a:bodyPr lIns="0" rIns="0" tIns="0" bIns="0"/>
          <a:p>
            <a:endParaRPr lang="en-US" sz="3200" spc="-1" strike="noStrike">
              <a:solidFill>
                <a:srgbClr val="000000"/>
              </a:solidFill>
              <a:uFill>
                <a:solidFill>
                  <a:srgbClr val="ffffff"/>
                </a:solidFill>
              </a:uFill>
              <a:latin typeface="Arial"/>
            </a:endParaRPr>
          </a:p>
        </p:txBody>
      </p:sp>
    </p:spTree>
  </p:cSld>
</p:sldLayout>
</file>

<file path=ppt/slideLayouts/slideLayout118.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377" name="PlaceHolder 1"/>
          <p:cNvSpPr>
            <a:spLocks noGrp="1"/>
          </p:cNvSpPr>
          <p:nvPr>
            <p:ph type="title"/>
          </p:nvPr>
        </p:nvSpPr>
        <p:spPr>
          <a:xfrm>
            <a:off x="828360" y="717840"/>
            <a:ext cx="8351640" cy="1262160"/>
          </a:xfrm>
          <a:prstGeom prst="rect">
            <a:avLst/>
          </a:prstGeom>
        </p:spPr>
        <p:txBody>
          <a:bodyPr lIns="0" rIns="0" tIns="0" bIns="0" anchor="ctr"/>
          <a:p>
            <a:pPr algn="ctr"/>
            <a:endParaRPr lang="en-US" sz="4400" spc="-1" strike="noStrike">
              <a:solidFill>
                <a:srgbClr val="000000"/>
              </a:solidFill>
              <a:uFill>
                <a:solidFill>
                  <a:srgbClr val="ffffff"/>
                </a:solidFill>
              </a:uFill>
              <a:latin typeface="Arial"/>
            </a:endParaRPr>
          </a:p>
        </p:txBody>
      </p:sp>
      <p:sp>
        <p:nvSpPr>
          <p:cNvPr id="378" name="PlaceHolder 2"/>
          <p:cNvSpPr>
            <a:spLocks noGrp="1"/>
          </p:cNvSpPr>
          <p:nvPr>
            <p:ph type="body"/>
          </p:nvPr>
        </p:nvSpPr>
        <p:spPr>
          <a:xfrm>
            <a:off x="900000" y="2160000"/>
            <a:ext cx="8280000" cy="2091240"/>
          </a:xfrm>
          <a:prstGeom prst="rect">
            <a:avLst/>
          </a:prstGeom>
        </p:spPr>
        <p:txBody>
          <a:bodyPr lIns="0" rIns="0" tIns="0" bIns="0"/>
          <a:p>
            <a:endParaRPr lang="en-US" sz="3200" spc="-1" strike="noStrike">
              <a:solidFill>
                <a:srgbClr val="000000"/>
              </a:solidFill>
              <a:uFill>
                <a:solidFill>
                  <a:srgbClr val="ffffff"/>
                </a:solidFill>
              </a:uFill>
              <a:latin typeface="Arial"/>
            </a:endParaRPr>
          </a:p>
        </p:txBody>
      </p:sp>
      <p:sp>
        <p:nvSpPr>
          <p:cNvPr id="379" name="PlaceHolder 3"/>
          <p:cNvSpPr>
            <a:spLocks noGrp="1"/>
          </p:cNvSpPr>
          <p:nvPr>
            <p:ph type="body"/>
          </p:nvPr>
        </p:nvSpPr>
        <p:spPr>
          <a:xfrm>
            <a:off x="900000" y="4450320"/>
            <a:ext cx="8280000" cy="2091240"/>
          </a:xfrm>
          <a:prstGeom prst="rect">
            <a:avLst/>
          </a:prstGeom>
        </p:spPr>
        <p:txBody>
          <a:bodyPr lIns="0" rIns="0" tIns="0" bIns="0"/>
          <a:p>
            <a:endParaRPr lang="en-US" sz="3200" spc="-1" strike="noStrike">
              <a:solidFill>
                <a:srgbClr val="000000"/>
              </a:solidFill>
              <a:uFill>
                <a:solidFill>
                  <a:srgbClr val="ffffff"/>
                </a:solidFill>
              </a:uFill>
              <a:latin typeface="Arial"/>
            </a:endParaRPr>
          </a:p>
        </p:txBody>
      </p:sp>
    </p:spTree>
  </p:cSld>
</p:sldLayout>
</file>

<file path=ppt/slideLayouts/slideLayout119.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380" name="PlaceHolder 1"/>
          <p:cNvSpPr>
            <a:spLocks noGrp="1"/>
          </p:cNvSpPr>
          <p:nvPr>
            <p:ph type="title"/>
          </p:nvPr>
        </p:nvSpPr>
        <p:spPr>
          <a:xfrm>
            <a:off x="828360" y="717840"/>
            <a:ext cx="8351640" cy="1262160"/>
          </a:xfrm>
          <a:prstGeom prst="rect">
            <a:avLst/>
          </a:prstGeom>
        </p:spPr>
        <p:txBody>
          <a:bodyPr lIns="0" rIns="0" tIns="0" bIns="0" anchor="ctr"/>
          <a:p>
            <a:pPr algn="ctr"/>
            <a:endParaRPr lang="en-US" sz="4400" spc="-1" strike="noStrike">
              <a:solidFill>
                <a:srgbClr val="000000"/>
              </a:solidFill>
              <a:uFill>
                <a:solidFill>
                  <a:srgbClr val="ffffff"/>
                </a:solidFill>
              </a:uFill>
              <a:latin typeface="Arial"/>
            </a:endParaRPr>
          </a:p>
        </p:txBody>
      </p:sp>
      <p:sp>
        <p:nvSpPr>
          <p:cNvPr id="381" name="PlaceHolder 2"/>
          <p:cNvSpPr>
            <a:spLocks noGrp="1"/>
          </p:cNvSpPr>
          <p:nvPr>
            <p:ph type="body"/>
          </p:nvPr>
        </p:nvSpPr>
        <p:spPr>
          <a:xfrm>
            <a:off x="900000" y="2160000"/>
            <a:ext cx="4040280" cy="2091240"/>
          </a:xfrm>
          <a:prstGeom prst="rect">
            <a:avLst/>
          </a:prstGeom>
        </p:spPr>
        <p:txBody>
          <a:bodyPr lIns="0" rIns="0" tIns="0" bIns="0"/>
          <a:p>
            <a:endParaRPr lang="en-US" sz="3200" spc="-1" strike="noStrike">
              <a:solidFill>
                <a:srgbClr val="000000"/>
              </a:solidFill>
              <a:uFill>
                <a:solidFill>
                  <a:srgbClr val="ffffff"/>
                </a:solidFill>
              </a:uFill>
              <a:latin typeface="Arial"/>
            </a:endParaRPr>
          </a:p>
        </p:txBody>
      </p:sp>
      <p:sp>
        <p:nvSpPr>
          <p:cNvPr id="382" name="PlaceHolder 3"/>
          <p:cNvSpPr>
            <a:spLocks noGrp="1"/>
          </p:cNvSpPr>
          <p:nvPr>
            <p:ph type="body"/>
          </p:nvPr>
        </p:nvSpPr>
        <p:spPr>
          <a:xfrm>
            <a:off x="5142600" y="2160000"/>
            <a:ext cx="4040280" cy="2091240"/>
          </a:xfrm>
          <a:prstGeom prst="rect">
            <a:avLst/>
          </a:prstGeom>
        </p:spPr>
        <p:txBody>
          <a:bodyPr lIns="0" rIns="0" tIns="0" bIns="0"/>
          <a:p>
            <a:endParaRPr lang="en-US" sz="3200" spc="-1" strike="noStrike">
              <a:solidFill>
                <a:srgbClr val="000000"/>
              </a:solidFill>
              <a:uFill>
                <a:solidFill>
                  <a:srgbClr val="ffffff"/>
                </a:solidFill>
              </a:uFill>
              <a:latin typeface="Arial"/>
            </a:endParaRPr>
          </a:p>
        </p:txBody>
      </p:sp>
      <p:sp>
        <p:nvSpPr>
          <p:cNvPr id="383" name="PlaceHolder 4"/>
          <p:cNvSpPr>
            <a:spLocks noGrp="1"/>
          </p:cNvSpPr>
          <p:nvPr>
            <p:ph type="body"/>
          </p:nvPr>
        </p:nvSpPr>
        <p:spPr>
          <a:xfrm>
            <a:off x="5142600" y="4450320"/>
            <a:ext cx="4040280" cy="2091240"/>
          </a:xfrm>
          <a:prstGeom prst="rect">
            <a:avLst/>
          </a:prstGeom>
        </p:spPr>
        <p:txBody>
          <a:bodyPr lIns="0" rIns="0" tIns="0" bIns="0"/>
          <a:p>
            <a:endParaRPr lang="en-US" sz="3200" spc="-1" strike="noStrike">
              <a:solidFill>
                <a:srgbClr val="000000"/>
              </a:solidFill>
              <a:uFill>
                <a:solidFill>
                  <a:srgbClr val="ffffff"/>
                </a:solidFill>
              </a:uFill>
              <a:latin typeface="Arial"/>
            </a:endParaRPr>
          </a:p>
        </p:txBody>
      </p:sp>
      <p:sp>
        <p:nvSpPr>
          <p:cNvPr id="384" name="PlaceHolder 5"/>
          <p:cNvSpPr>
            <a:spLocks noGrp="1"/>
          </p:cNvSpPr>
          <p:nvPr>
            <p:ph type="body"/>
          </p:nvPr>
        </p:nvSpPr>
        <p:spPr>
          <a:xfrm>
            <a:off x="900000" y="4450320"/>
            <a:ext cx="4040280" cy="2091240"/>
          </a:xfrm>
          <a:prstGeom prst="rect">
            <a:avLst/>
          </a:prstGeom>
        </p:spPr>
        <p:txBody>
          <a:bodyPr lIns="0" rIns="0" tIns="0" bIns="0"/>
          <a:p>
            <a:endParaRPr lang="en-US" sz="3200" spc="-1" strike="noStrike">
              <a:solidFill>
                <a:srgbClr val="000000"/>
              </a:solidFill>
              <a:uFill>
                <a:solidFill>
                  <a:srgbClr val="ffffff"/>
                </a:solidFill>
              </a:uFill>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828360" y="717840"/>
            <a:ext cx="8351640" cy="1262160"/>
          </a:xfrm>
          <a:prstGeom prst="rect">
            <a:avLst/>
          </a:prstGeom>
        </p:spPr>
        <p:txBody>
          <a:bodyPr lIns="0" rIns="0" tIns="0" bIns="0" anchor="ctr"/>
          <a:p>
            <a:pPr algn="ctr"/>
            <a:endParaRPr lang="en-US" sz="4400" spc="-1" strike="noStrike">
              <a:solidFill>
                <a:srgbClr val="000000"/>
              </a:solidFill>
              <a:uFill>
                <a:solidFill>
                  <a:srgbClr val="ffffff"/>
                </a:solidFill>
              </a:uFill>
              <a:latin typeface="Arial"/>
            </a:endParaRPr>
          </a:p>
        </p:txBody>
      </p:sp>
      <p:sp>
        <p:nvSpPr>
          <p:cNvPr id="35" name="PlaceHolder 2"/>
          <p:cNvSpPr>
            <a:spLocks noGrp="1"/>
          </p:cNvSpPr>
          <p:nvPr>
            <p:ph type="body"/>
          </p:nvPr>
        </p:nvSpPr>
        <p:spPr>
          <a:xfrm>
            <a:off x="900000" y="2160000"/>
            <a:ext cx="8280000" cy="4384800"/>
          </a:xfrm>
          <a:prstGeom prst="rect">
            <a:avLst/>
          </a:prstGeom>
        </p:spPr>
        <p:txBody>
          <a:bodyPr lIns="0" rIns="0" tIns="0" bIns="0"/>
          <a:p>
            <a:endParaRPr lang="en-US" sz="3200" spc="-1" strike="noStrike">
              <a:solidFill>
                <a:srgbClr val="000000"/>
              </a:solidFill>
              <a:uFill>
                <a:solidFill>
                  <a:srgbClr val="ffffff"/>
                </a:solidFill>
              </a:uFill>
              <a:latin typeface="Arial"/>
            </a:endParaRPr>
          </a:p>
        </p:txBody>
      </p:sp>
      <p:sp>
        <p:nvSpPr>
          <p:cNvPr id="36" name="PlaceHolder 3"/>
          <p:cNvSpPr>
            <a:spLocks noGrp="1"/>
          </p:cNvSpPr>
          <p:nvPr>
            <p:ph type="body"/>
          </p:nvPr>
        </p:nvSpPr>
        <p:spPr>
          <a:xfrm>
            <a:off x="900000" y="2160000"/>
            <a:ext cx="8280000" cy="4384800"/>
          </a:xfrm>
          <a:prstGeom prst="rect">
            <a:avLst/>
          </a:prstGeom>
        </p:spPr>
        <p:txBody>
          <a:bodyPr lIns="0" rIns="0" tIns="0" bIns="0"/>
          <a:p>
            <a:endParaRPr lang="en-US" sz="3200" spc="-1" strike="noStrike">
              <a:solidFill>
                <a:srgbClr val="000000"/>
              </a:solidFill>
              <a:uFill>
                <a:solidFill>
                  <a:srgbClr val="ffffff"/>
                </a:solidFill>
              </a:uFill>
              <a:latin typeface="Arial"/>
            </a:endParaRPr>
          </a:p>
        </p:txBody>
      </p:sp>
      <p:pic>
        <p:nvPicPr>
          <p:cNvPr id="37" name="" descr=""/>
          <p:cNvPicPr/>
          <p:nvPr/>
        </p:nvPicPr>
        <p:blipFill>
          <a:blip r:embed="rId2"/>
          <a:stretch/>
        </p:blipFill>
        <p:spPr>
          <a:xfrm>
            <a:off x="2291760" y="2160000"/>
            <a:ext cx="5496120" cy="4384800"/>
          </a:xfrm>
          <a:prstGeom prst="rect">
            <a:avLst/>
          </a:prstGeom>
          <a:ln>
            <a:noFill/>
          </a:ln>
        </p:spPr>
      </p:pic>
      <p:pic>
        <p:nvPicPr>
          <p:cNvPr id="38" name="" descr=""/>
          <p:cNvPicPr/>
          <p:nvPr/>
        </p:nvPicPr>
        <p:blipFill>
          <a:blip r:embed="rId3"/>
          <a:stretch/>
        </p:blipFill>
        <p:spPr>
          <a:xfrm>
            <a:off x="2291760" y="2160000"/>
            <a:ext cx="5496120" cy="4384800"/>
          </a:xfrm>
          <a:prstGeom prst="rect">
            <a:avLst/>
          </a:prstGeom>
          <a:ln>
            <a:noFill/>
          </a:ln>
        </p:spPr>
      </p:pic>
    </p:spTree>
  </p:cSld>
</p:sldLayout>
</file>

<file path=ppt/slideLayouts/slideLayout120.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385" name="PlaceHolder 1"/>
          <p:cNvSpPr>
            <a:spLocks noGrp="1"/>
          </p:cNvSpPr>
          <p:nvPr>
            <p:ph type="title"/>
          </p:nvPr>
        </p:nvSpPr>
        <p:spPr>
          <a:xfrm>
            <a:off x="828360" y="717840"/>
            <a:ext cx="8351640" cy="1262160"/>
          </a:xfrm>
          <a:prstGeom prst="rect">
            <a:avLst/>
          </a:prstGeom>
        </p:spPr>
        <p:txBody>
          <a:bodyPr lIns="0" rIns="0" tIns="0" bIns="0" anchor="ctr"/>
          <a:p>
            <a:pPr algn="ctr"/>
            <a:endParaRPr lang="en-US" sz="4400" spc="-1" strike="noStrike">
              <a:solidFill>
                <a:srgbClr val="000000"/>
              </a:solidFill>
              <a:uFill>
                <a:solidFill>
                  <a:srgbClr val="ffffff"/>
                </a:solidFill>
              </a:uFill>
              <a:latin typeface="Arial"/>
            </a:endParaRPr>
          </a:p>
        </p:txBody>
      </p:sp>
      <p:sp>
        <p:nvSpPr>
          <p:cNvPr id="386" name="PlaceHolder 2"/>
          <p:cNvSpPr>
            <a:spLocks noGrp="1"/>
          </p:cNvSpPr>
          <p:nvPr>
            <p:ph type="body"/>
          </p:nvPr>
        </p:nvSpPr>
        <p:spPr>
          <a:xfrm>
            <a:off x="900000" y="2160000"/>
            <a:ext cx="8280000" cy="4384800"/>
          </a:xfrm>
          <a:prstGeom prst="rect">
            <a:avLst/>
          </a:prstGeom>
        </p:spPr>
        <p:txBody>
          <a:bodyPr lIns="0" rIns="0" tIns="0" bIns="0"/>
          <a:p>
            <a:endParaRPr lang="en-US" sz="3200" spc="-1" strike="noStrike">
              <a:solidFill>
                <a:srgbClr val="000000"/>
              </a:solidFill>
              <a:uFill>
                <a:solidFill>
                  <a:srgbClr val="ffffff"/>
                </a:solidFill>
              </a:uFill>
              <a:latin typeface="Arial"/>
            </a:endParaRPr>
          </a:p>
        </p:txBody>
      </p:sp>
      <p:sp>
        <p:nvSpPr>
          <p:cNvPr id="387" name="PlaceHolder 3"/>
          <p:cNvSpPr>
            <a:spLocks noGrp="1"/>
          </p:cNvSpPr>
          <p:nvPr>
            <p:ph type="body"/>
          </p:nvPr>
        </p:nvSpPr>
        <p:spPr>
          <a:xfrm>
            <a:off x="900000" y="2160000"/>
            <a:ext cx="8280000" cy="4384800"/>
          </a:xfrm>
          <a:prstGeom prst="rect">
            <a:avLst/>
          </a:prstGeom>
        </p:spPr>
        <p:txBody>
          <a:bodyPr lIns="0" rIns="0" tIns="0" bIns="0"/>
          <a:p>
            <a:endParaRPr lang="en-US" sz="3200" spc="-1" strike="noStrike">
              <a:solidFill>
                <a:srgbClr val="000000"/>
              </a:solidFill>
              <a:uFill>
                <a:solidFill>
                  <a:srgbClr val="ffffff"/>
                </a:solidFill>
              </a:uFill>
              <a:latin typeface="Arial"/>
            </a:endParaRPr>
          </a:p>
        </p:txBody>
      </p:sp>
      <p:pic>
        <p:nvPicPr>
          <p:cNvPr id="388" name="" descr=""/>
          <p:cNvPicPr/>
          <p:nvPr/>
        </p:nvPicPr>
        <p:blipFill>
          <a:blip r:embed="rId2"/>
          <a:stretch/>
        </p:blipFill>
        <p:spPr>
          <a:xfrm>
            <a:off x="2291760" y="2160000"/>
            <a:ext cx="5496120" cy="4384800"/>
          </a:xfrm>
          <a:prstGeom prst="rect">
            <a:avLst/>
          </a:prstGeom>
          <a:ln>
            <a:noFill/>
          </a:ln>
        </p:spPr>
      </p:pic>
      <p:pic>
        <p:nvPicPr>
          <p:cNvPr id="389" name="" descr=""/>
          <p:cNvPicPr/>
          <p:nvPr/>
        </p:nvPicPr>
        <p:blipFill>
          <a:blip r:embed="rId3"/>
          <a:stretch/>
        </p:blipFill>
        <p:spPr>
          <a:xfrm>
            <a:off x="2291760" y="2160000"/>
            <a:ext cx="5496120" cy="4384800"/>
          </a:xfrm>
          <a:prstGeom prst="rect">
            <a:avLst/>
          </a:prstGeom>
          <a:ln>
            <a:noFill/>
          </a:ln>
        </p:spPr>
      </p:pic>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44" name="PlaceHolder 1"/>
          <p:cNvSpPr>
            <a:spLocks noGrp="1"/>
          </p:cNvSpPr>
          <p:nvPr>
            <p:ph type="title"/>
          </p:nvPr>
        </p:nvSpPr>
        <p:spPr>
          <a:xfrm>
            <a:off x="828360" y="717840"/>
            <a:ext cx="8351640" cy="1262160"/>
          </a:xfrm>
          <a:prstGeom prst="rect">
            <a:avLst/>
          </a:prstGeom>
        </p:spPr>
        <p:txBody>
          <a:bodyPr lIns="0" rIns="0" tIns="0" bIns="0" anchor="ctr"/>
          <a:p>
            <a:pPr algn="ctr"/>
            <a:endParaRPr lang="en-US" sz="4400" spc="-1" strike="noStrike">
              <a:solidFill>
                <a:srgbClr val="000000"/>
              </a:solidFill>
              <a:uFill>
                <a:solidFill>
                  <a:srgbClr val="ffffff"/>
                </a:solidFill>
              </a:uFill>
              <a:latin typeface="Arial"/>
            </a:endParaRPr>
          </a:p>
        </p:txBody>
      </p:sp>
      <p:sp>
        <p:nvSpPr>
          <p:cNvPr id="45" name="PlaceHolder 2"/>
          <p:cNvSpPr>
            <a:spLocks noGrp="1"/>
          </p:cNvSpPr>
          <p:nvPr>
            <p:ph type="subTitle"/>
          </p:nvPr>
        </p:nvSpPr>
        <p:spPr>
          <a:xfrm>
            <a:off x="900000" y="2160000"/>
            <a:ext cx="8280000" cy="4384800"/>
          </a:xfrm>
          <a:prstGeom prst="rect">
            <a:avLst/>
          </a:prstGeom>
        </p:spPr>
        <p:txBody>
          <a:bodyPr lIns="0" rIns="0" tIns="0" bIns="0" anchor="ctr"/>
          <a:p>
            <a:pPr algn="ctr"/>
            <a:endParaRPr lang="en-US" sz="3200" spc="-1" strike="noStrike">
              <a:solidFill>
                <a:srgbClr val="000000"/>
              </a:solidFill>
              <a:uFill>
                <a:solidFill>
                  <a:srgbClr val="ffffff"/>
                </a:solidFill>
              </a:uFill>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828360" y="717840"/>
            <a:ext cx="8351640" cy="1262160"/>
          </a:xfrm>
          <a:prstGeom prst="rect">
            <a:avLst/>
          </a:prstGeom>
        </p:spPr>
        <p:txBody>
          <a:bodyPr lIns="0" rIns="0" tIns="0" bIns="0" anchor="ctr"/>
          <a:p>
            <a:pPr algn="ctr"/>
            <a:endParaRPr lang="en-US" sz="4400" spc="-1" strike="noStrike">
              <a:solidFill>
                <a:srgbClr val="000000"/>
              </a:solidFill>
              <a:uFill>
                <a:solidFill>
                  <a:srgbClr val="ffffff"/>
                </a:solidFill>
              </a:uFill>
              <a:latin typeface="Arial"/>
            </a:endParaRPr>
          </a:p>
        </p:txBody>
      </p:sp>
      <p:sp>
        <p:nvSpPr>
          <p:cNvPr id="47" name="PlaceHolder 2"/>
          <p:cNvSpPr>
            <a:spLocks noGrp="1"/>
          </p:cNvSpPr>
          <p:nvPr>
            <p:ph type="body"/>
          </p:nvPr>
        </p:nvSpPr>
        <p:spPr>
          <a:xfrm>
            <a:off x="900000" y="2160000"/>
            <a:ext cx="8280000" cy="4384800"/>
          </a:xfrm>
          <a:prstGeom prst="rect">
            <a:avLst/>
          </a:prstGeom>
        </p:spPr>
        <p:txBody>
          <a:bodyPr lIns="0" rIns="0" tIns="0" bIns="0"/>
          <a:p>
            <a:endParaRPr lang="en-US" sz="3200" spc="-1" strike="noStrike">
              <a:solidFill>
                <a:srgbClr val="000000"/>
              </a:solidFill>
              <a:uFill>
                <a:solidFill>
                  <a:srgbClr val="ffffff"/>
                </a:solidFill>
              </a:uFill>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828360" y="717840"/>
            <a:ext cx="8351640" cy="1262160"/>
          </a:xfrm>
          <a:prstGeom prst="rect">
            <a:avLst/>
          </a:prstGeom>
        </p:spPr>
        <p:txBody>
          <a:bodyPr lIns="0" rIns="0" tIns="0" bIns="0" anchor="ctr"/>
          <a:p>
            <a:pPr algn="ctr"/>
            <a:endParaRPr lang="en-US" sz="4400" spc="-1" strike="noStrike">
              <a:solidFill>
                <a:srgbClr val="000000"/>
              </a:solidFill>
              <a:uFill>
                <a:solidFill>
                  <a:srgbClr val="ffffff"/>
                </a:solidFill>
              </a:uFill>
              <a:latin typeface="Arial"/>
            </a:endParaRPr>
          </a:p>
        </p:txBody>
      </p:sp>
      <p:sp>
        <p:nvSpPr>
          <p:cNvPr id="49" name="PlaceHolder 2"/>
          <p:cNvSpPr>
            <a:spLocks noGrp="1"/>
          </p:cNvSpPr>
          <p:nvPr>
            <p:ph type="body"/>
          </p:nvPr>
        </p:nvSpPr>
        <p:spPr>
          <a:xfrm>
            <a:off x="900000" y="2160000"/>
            <a:ext cx="4040280" cy="4384800"/>
          </a:xfrm>
          <a:prstGeom prst="rect">
            <a:avLst/>
          </a:prstGeom>
        </p:spPr>
        <p:txBody>
          <a:bodyPr lIns="0" rIns="0" tIns="0" bIns="0"/>
          <a:p>
            <a:endParaRPr lang="en-US" sz="3200" spc="-1" strike="noStrike">
              <a:solidFill>
                <a:srgbClr val="000000"/>
              </a:solidFill>
              <a:uFill>
                <a:solidFill>
                  <a:srgbClr val="ffffff"/>
                </a:solidFill>
              </a:uFill>
              <a:latin typeface="Arial"/>
            </a:endParaRPr>
          </a:p>
        </p:txBody>
      </p:sp>
      <p:sp>
        <p:nvSpPr>
          <p:cNvPr id="50" name="PlaceHolder 3"/>
          <p:cNvSpPr>
            <a:spLocks noGrp="1"/>
          </p:cNvSpPr>
          <p:nvPr>
            <p:ph type="body"/>
          </p:nvPr>
        </p:nvSpPr>
        <p:spPr>
          <a:xfrm>
            <a:off x="5142600" y="2160000"/>
            <a:ext cx="4040280" cy="4384800"/>
          </a:xfrm>
          <a:prstGeom prst="rect">
            <a:avLst/>
          </a:prstGeom>
        </p:spPr>
        <p:txBody>
          <a:bodyPr lIns="0" rIns="0" tIns="0" bIns="0"/>
          <a:p>
            <a:endParaRPr lang="en-US" sz="3200" spc="-1" strike="noStrike">
              <a:solidFill>
                <a:srgbClr val="000000"/>
              </a:solidFill>
              <a:uFill>
                <a:solidFill>
                  <a:srgbClr val="ffffff"/>
                </a:solidFill>
              </a:uFill>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51" name="PlaceHolder 1"/>
          <p:cNvSpPr>
            <a:spLocks noGrp="1"/>
          </p:cNvSpPr>
          <p:nvPr>
            <p:ph type="title"/>
          </p:nvPr>
        </p:nvSpPr>
        <p:spPr>
          <a:xfrm>
            <a:off x="828360" y="717840"/>
            <a:ext cx="8351640" cy="1262160"/>
          </a:xfrm>
          <a:prstGeom prst="rect">
            <a:avLst/>
          </a:prstGeom>
        </p:spPr>
        <p:txBody>
          <a:bodyPr lIns="0" rIns="0" tIns="0" bIns="0" anchor="ctr"/>
          <a:p>
            <a:pPr algn="ctr"/>
            <a:endParaRPr lang="en-US" sz="4400" spc="-1" strike="noStrike">
              <a:solidFill>
                <a:srgbClr val="000000"/>
              </a:solidFill>
              <a:uFill>
                <a:solidFill>
                  <a:srgbClr val="ffffff"/>
                </a:solidFill>
              </a:uFill>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52" name="PlaceHolder 1"/>
          <p:cNvSpPr>
            <a:spLocks noGrp="1"/>
          </p:cNvSpPr>
          <p:nvPr>
            <p:ph type="subTitle"/>
          </p:nvPr>
        </p:nvSpPr>
        <p:spPr>
          <a:xfrm>
            <a:off x="828360" y="717840"/>
            <a:ext cx="8351640" cy="5851800"/>
          </a:xfrm>
          <a:prstGeom prst="rect">
            <a:avLst/>
          </a:prstGeom>
        </p:spPr>
        <p:txBody>
          <a:bodyPr lIns="0" rIns="0" tIns="0" bIns="0" anchor="ctr"/>
          <a:p>
            <a:pPr algn="ctr"/>
            <a:endParaRPr lang="en-US" sz="3200" spc="-1" strike="noStrike">
              <a:solidFill>
                <a:srgbClr val="000000"/>
              </a:solidFill>
              <a:uFill>
                <a:solidFill>
                  <a:srgbClr val="ffffff"/>
                </a:solidFill>
              </a:uFill>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828360" y="717840"/>
            <a:ext cx="8351640" cy="1262160"/>
          </a:xfrm>
          <a:prstGeom prst="rect">
            <a:avLst/>
          </a:prstGeom>
        </p:spPr>
        <p:txBody>
          <a:bodyPr lIns="0" rIns="0" tIns="0" bIns="0" anchor="ctr"/>
          <a:p>
            <a:pPr algn="ctr"/>
            <a:endParaRPr lang="en-US" sz="4400" spc="-1" strike="noStrike">
              <a:solidFill>
                <a:srgbClr val="000000"/>
              </a:solidFill>
              <a:uFill>
                <a:solidFill>
                  <a:srgbClr val="ffffff"/>
                </a:solidFill>
              </a:uFill>
              <a:latin typeface="Arial"/>
            </a:endParaRPr>
          </a:p>
        </p:txBody>
      </p:sp>
      <p:sp>
        <p:nvSpPr>
          <p:cNvPr id="54" name="PlaceHolder 2"/>
          <p:cNvSpPr>
            <a:spLocks noGrp="1"/>
          </p:cNvSpPr>
          <p:nvPr>
            <p:ph type="body"/>
          </p:nvPr>
        </p:nvSpPr>
        <p:spPr>
          <a:xfrm>
            <a:off x="900000" y="2160000"/>
            <a:ext cx="4040280" cy="2091240"/>
          </a:xfrm>
          <a:prstGeom prst="rect">
            <a:avLst/>
          </a:prstGeom>
        </p:spPr>
        <p:txBody>
          <a:bodyPr lIns="0" rIns="0" tIns="0" bIns="0"/>
          <a:p>
            <a:endParaRPr lang="en-US" sz="3200" spc="-1" strike="noStrike">
              <a:solidFill>
                <a:srgbClr val="000000"/>
              </a:solidFill>
              <a:uFill>
                <a:solidFill>
                  <a:srgbClr val="ffffff"/>
                </a:solidFill>
              </a:uFill>
              <a:latin typeface="Arial"/>
            </a:endParaRPr>
          </a:p>
        </p:txBody>
      </p:sp>
      <p:sp>
        <p:nvSpPr>
          <p:cNvPr id="55" name="PlaceHolder 3"/>
          <p:cNvSpPr>
            <a:spLocks noGrp="1"/>
          </p:cNvSpPr>
          <p:nvPr>
            <p:ph type="body"/>
          </p:nvPr>
        </p:nvSpPr>
        <p:spPr>
          <a:xfrm>
            <a:off x="900000" y="4450320"/>
            <a:ext cx="4040280" cy="2091240"/>
          </a:xfrm>
          <a:prstGeom prst="rect">
            <a:avLst/>
          </a:prstGeom>
        </p:spPr>
        <p:txBody>
          <a:bodyPr lIns="0" rIns="0" tIns="0" bIns="0"/>
          <a:p>
            <a:endParaRPr lang="en-US" sz="3200" spc="-1" strike="noStrike">
              <a:solidFill>
                <a:srgbClr val="000000"/>
              </a:solidFill>
              <a:uFill>
                <a:solidFill>
                  <a:srgbClr val="ffffff"/>
                </a:solidFill>
              </a:uFill>
              <a:latin typeface="Arial"/>
            </a:endParaRPr>
          </a:p>
        </p:txBody>
      </p:sp>
      <p:sp>
        <p:nvSpPr>
          <p:cNvPr id="56" name="PlaceHolder 4"/>
          <p:cNvSpPr>
            <a:spLocks noGrp="1"/>
          </p:cNvSpPr>
          <p:nvPr>
            <p:ph type="body"/>
          </p:nvPr>
        </p:nvSpPr>
        <p:spPr>
          <a:xfrm>
            <a:off x="5142600" y="2160000"/>
            <a:ext cx="4040280" cy="4384800"/>
          </a:xfrm>
          <a:prstGeom prst="rect">
            <a:avLst/>
          </a:prstGeom>
        </p:spPr>
        <p:txBody>
          <a:bodyPr lIns="0" rIns="0" tIns="0" bIns="0"/>
          <a:p>
            <a:endParaRPr lang="en-US" sz="3200" spc="-1" strike="noStrike">
              <a:solidFill>
                <a:srgbClr val="000000"/>
              </a:solidFill>
              <a:uFill>
                <a:solidFill>
                  <a:srgbClr val="ffffff"/>
                </a:solidFill>
              </a:uFill>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828360" y="717840"/>
            <a:ext cx="8351640" cy="1262160"/>
          </a:xfrm>
          <a:prstGeom prst="rect">
            <a:avLst/>
          </a:prstGeom>
        </p:spPr>
        <p:txBody>
          <a:bodyPr lIns="0" rIns="0" tIns="0" bIns="0" anchor="ctr"/>
          <a:p>
            <a:pPr algn="ctr"/>
            <a:endParaRPr lang="en-US" sz="4400" spc="-1" strike="noStrike">
              <a:solidFill>
                <a:srgbClr val="000000"/>
              </a:solidFill>
              <a:uFill>
                <a:solidFill>
                  <a:srgbClr val="ffffff"/>
                </a:solidFill>
              </a:uFill>
              <a:latin typeface="Arial"/>
            </a:endParaRPr>
          </a:p>
        </p:txBody>
      </p:sp>
      <p:sp>
        <p:nvSpPr>
          <p:cNvPr id="6" name="PlaceHolder 2"/>
          <p:cNvSpPr>
            <a:spLocks noGrp="1"/>
          </p:cNvSpPr>
          <p:nvPr>
            <p:ph type="subTitle"/>
          </p:nvPr>
        </p:nvSpPr>
        <p:spPr>
          <a:xfrm>
            <a:off x="900000" y="2160000"/>
            <a:ext cx="8280000" cy="4384800"/>
          </a:xfrm>
          <a:prstGeom prst="rect">
            <a:avLst/>
          </a:prstGeom>
        </p:spPr>
        <p:txBody>
          <a:bodyPr lIns="0" rIns="0" tIns="0" bIns="0" anchor="ctr"/>
          <a:p>
            <a:pPr algn="ctr"/>
            <a:endParaRPr lang="en-US" sz="3200" spc="-1" strike="noStrike">
              <a:solidFill>
                <a:srgbClr val="000000"/>
              </a:solidFill>
              <a:uFill>
                <a:solidFill>
                  <a:srgbClr val="ffffff"/>
                </a:solidFill>
              </a:uFill>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828360" y="717840"/>
            <a:ext cx="8351640" cy="1262160"/>
          </a:xfrm>
          <a:prstGeom prst="rect">
            <a:avLst/>
          </a:prstGeom>
        </p:spPr>
        <p:txBody>
          <a:bodyPr lIns="0" rIns="0" tIns="0" bIns="0" anchor="ctr"/>
          <a:p>
            <a:pPr algn="ctr"/>
            <a:endParaRPr lang="en-US" sz="4400" spc="-1" strike="noStrike">
              <a:solidFill>
                <a:srgbClr val="000000"/>
              </a:solidFill>
              <a:uFill>
                <a:solidFill>
                  <a:srgbClr val="ffffff"/>
                </a:solidFill>
              </a:uFill>
              <a:latin typeface="Arial"/>
            </a:endParaRPr>
          </a:p>
        </p:txBody>
      </p:sp>
      <p:sp>
        <p:nvSpPr>
          <p:cNvPr id="58" name="PlaceHolder 2"/>
          <p:cNvSpPr>
            <a:spLocks noGrp="1"/>
          </p:cNvSpPr>
          <p:nvPr>
            <p:ph type="body"/>
          </p:nvPr>
        </p:nvSpPr>
        <p:spPr>
          <a:xfrm>
            <a:off x="900000" y="2160000"/>
            <a:ext cx="4040280" cy="4384800"/>
          </a:xfrm>
          <a:prstGeom prst="rect">
            <a:avLst/>
          </a:prstGeom>
        </p:spPr>
        <p:txBody>
          <a:bodyPr lIns="0" rIns="0" tIns="0" bIns="0"/>
          <a:p>
            <a:endParaRPr lang="en-US" sz="3200" spc="-1" strike="noStrike">
              <a:solidFill>
                <a:srgbClr val="000000"/>
              </a:solidFill>
              <a:uFill>
                <a:solidFill>
                  <a:srgbClr val="ffffff"/>
                </a:solidFill>
              </a:uFill>
              <a:latin typeface="Arial"/>
            </a:endParaRPr>
          </a:p>
        </p:txBody>
      </p:sp>
      <p:sp>
        <p:nvSpPr>
          <p:cNvPr id="59" name="PlaceHolder 3"/>
          <p:cNvSpPr>
            <a:spLocks noGrp="1"/>
          </p:cNvSpPr>
          <p:nvPr>
            <p:ph type="body"/>
          </p:nvPr>
        </p:nvSpPr>
        <p:spPr>
          <a:xfrm>
            <a:off x="5142600" y="2160000"/>
            <a:ext cx="4040280" cy="2091240"/>
          </a:xfrm>
          <a:prstGeom prst="rect">
            <a:avLst/>
          </a:prstGeom>
        </p:spPr>
        <p:txBody>
          <a:bodyPr lIns="0" rIns="0" tIns="0" bIns="0"/>
          <a:p>
            <a:endParaRPr lang="en-US" sz="3200" spc="-1" strike="noStrike">
              <a:solidFill>
                <a:srgbClr val="000000"/>
              </a:solidFill>
              <a:uFill>
                <a:solidFill>
                  <a:srgbClr val="ffffff"/>
                </a:solidFill>
              </a:uFill>
              <a:latin typeface="Arial"/>
            </a:endParaRPr>
          </a:p>
        </p:txBody>
      </p:sp>
      <p:sp>
        <p:nvSpPr>
          <p:cNvPr id="60" name="PlaceHolder 4"/>
          <p:cNvSpPr>
            <a:spLocks noGrp="1"/>
          </p:cNvSpPr>
          <p:nvPr>
            <p:ph type="body"/>
          </p:nvPr>
        </p:nvSpPr>
        <p:spPr>
          <a:xfrm>
            <a:off x="5142600" y="4450320"/>
            <a:ext cx="4040280" cy="2091240"/>
          </a:xfrm>
          <a:prstGeom prst="rect">
            <a:avLst/>
          </a:prstGeom>
        </p:spPr>
        <p:txBody>
          <a:bodyPr lIns="0" rIns="0" tIns="0" bIns="0"/>
          <a:p>
            <a:endParaRPr lang="en-US" sz="3200" spc="-1" strike="noStrike">
              <a:solidFill>
                <a:srgbClr val="000000"/>
              </a:solidFill>
              <a:uFill>
                <a:solidFill>
                  <a:srgbClr val="ffffff"/>
                </a:solidFill>
              </a:uFill>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828360" y="717840"/>
            <a:ext cx="8351640" cy="1262160"/>
          </a:xfrm>
          <a:prstGeom prst="rect">
            <a:avLst/>
          </a:prstGeom>
        </p:spPr>
        <p:txBody>
          <a:bodyPr lIns="0" rIns="0" tIns="0" bIns="0" anchor="ctr"/>
          <a:p>
            <a:pPr algn="ctr"/>
            <a:endParaRPr lang="en-US" sz="4400" spc="-1" strike="noStrike">
              <a:solidFill>
                <a:srgbClr val="000000"/>
              </a:solidFill>
              <a:uFill>
                <a:solidFill>
                  <a:srgbClr val="ffffff"/>
                </a:solidFill>
              </a:uFill>
              <a:latin typeface="Arial"/>
            </a:endParaRPr>
          </a:p>
        </p:txBody>
      </p:sp>
      <p:sp>
        <p:nvSpPr>
          <p:cNvPr id="62" name="PlaceHolder 2"/>
          <p:cNvSpPr>
            <a:spLocks noGrp="1"/>
          </p:cNvSpPr>
          <p:nvPr>
            <p:ph type="body"/>
          </p:nvPr>
        </p:nvSpPr>
        <p:spPr>
          <a:xfrm>
            <a:off x="900000" y="2160000"/>
            <a:ext cx="4040280" cy="2091240"/>
          </a:xfrm>
          <a:prstGeom prst="rect">
            <a:avLst/>
          </a:prstGeom>
        </p:spPr>
        <p:txBody>
          <a:bodyPr lIns="0" rIns="0" tIns="0" bIns="0"/>
          <a:p>
            <a:endParaRPr lang="en-US" sz="3200" spc="-1" strike="noStrike">
              <a:solidFill>
                <a:srgbClr val="000000"/>
              </a:solidFill>
              <a:uFill>
                <a:solidFill>
                  <a:srgbClr val="ffffff"/>
                </a:solidFill>
              </a:uFill>
              <a:latin typeface="Arial"/>
            </a:endParaRPr>
          </a:p>
        </p:txBody>
      </p:sp>
      <p:sp>
        <p:nvSpPr>
          <p:cNvPr id="63" name="PlaceHolder 3"/>
          <p:cNvSpPr>
            <a:spLocks noGrp="1"/>
          </p:cNvSpPr>
          <p:nvPr>
            <p:ph type="body"/>
          </p:nvPr>
        </p:nvSpPr>
        <p:spPr>
          <a:xfrm>
            <a:off x="5142600" y="2160000"/>
            <a:ext cx="4040280" cy="2091240"/>
          </a:xfrm>
          <a:prstGeom prst="rect">
            <a:avLst/>
          </a:prstGeom>
        </p:spPr>
        <p:txBody>
          <a:bodyPr lIns="0" rIns="0" tIns="0" bIns="0"/>
          <a:p>
            <a:endParaRPr lang="en-US" sz="3200" spc="-1" strike="noStrike">
              <a:solidFill>
                <a:srgbClr val="000000"/>
              </a:solidFill>
              <a:uFill>
                <a:solidFill>
                  <a:srgbClr val="ffffff"/>
                </a:solidFill>
              </a:uFill>
              <a:latin typeface="Arial"/>
            </a:endParaRPr>
          </a:p>
        </p:txBody>
      </p:sp>
      <p:sp>
        <p:nvSpPr>
          <p:cNvPr id="64" name="PlaceHolder 4"/>
          <p:cNvSpPr>
            <a:spLocks noGrp="1"/>
          </p:cNvSpPr>
          <p:nvPr>
            <p:ph type="body"/>
          </p:nvPr>
        </p:nvSpPr>
        <p:spPr>
          <a:xfrm>
            <a:off x="900000" y="4450320"/>
            <a:ext cx="8280000" cy="2091240"/>
          </a:xfrm>
          <a:prstGeom prst="rect">
            <a:avLst/>
          </a:prstGeom>
        </p:spPr>
        <p:txBody>
          <a:bodyPr lIns="0" rIns="0" tIns="0" bIns="0"/>
          <a:p>
            <a:endParaRPr lang="en-US" sz="3200" spc="-1" strike="noStrike">
              <a:solidFill>
                <a:srgbClr val="000000"/>
              </a:solidFill>
              <a:uFill>
                <a:solidFill>
                  <a:srgbClr val="ffffff"/>
                </a:solidFill>
              </a:uFill>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828360" y="717840"/>
            <a:ext cx="8351640" cy="1262160"/>
          </a:xfrm>
          <a:prstGeom prst="rect">
            <a:avLst/>
          </a:prstGeom>
        </p:spPr>
        <p:txBody>
          <a:bodyPr lIns="0" rIns="0" tIns="0" bIns="0" anchor="ctr"/>
          <a:p>
            <a:pPr algn="ctr"/>
            <a:endParaRPr lang="en-US" sz="4400" spc="-1" strike="noStrike">
              <a:solidFill>
                <a:srgbClr val="000000"/>
              </a:solidFill>
              <a:uFill>
                <a:solidFill>
                  <a:srgbClr val="ffffff"/>
                </a:solidFill>
              </a:uFill>
              <a:latin typeface="Arial"/>
            </a:endParaRPr>
          </a:p>
        </p:txBody>
      </p:sp>
      <p:sp>
        <p:nvSpPr>
          <p:cNvPr id="66" name="PlaceHolder 2"/>
          <p:cNvSpPr>
            <a:spLocks noGrp="1"/>
          </p:cNvSpPr>
          <p:nvPr>
            <p:ph type="body"/>
          </p:nvPr>
        </p:nvSpPr>
        <p:spPr>
          <a:xfrm>
            <a:off x="900000" y="2160000"/>
            <a:ext cx="8280000" cy="2091240"/>
          </a:xfrm>
          <a:prstGeom prst="rect">
            <a:avLst/>
          </a:prstGeom>
        </p:spPr>
        <p:txBody>
          <a:bodyPr lIns="0" rIns="0" tIns="0" bIns="0"/>
          <a:p>
            <a:endParaRPr lang="en-US" sz="3200" spc="-1" strike="noStrike">
              <a:solidFill>
                <a:srgbClr val="000000"/>
              </a:solidFill>
              <a:uFill>
                <a:solidFill>
                  <a:srgbClr val="ffffff"/>
                </a:solidFill>
              </a:uFill>
              <a:latin typeface="Arial"/>
            </a:endParaRPr>
          </a:p>
        </p:txBody>
      </p:sp>
      <p:sp>
        <p:nvSpPr>
          <p:cNvPr id="67" name="PlaceHolder 3"/>
          <p:cNvSpPr>
            <a:spLocks noGrp="1"/>
          </p:cNvSpPr>
          <p:nvPr>
            <p:ph type="body"/>
          </p:nvPr>
        </p:nvSpPr>
        <p:spPr>
          <a:xfrm>
            <a:off x="900000" y="4450320"/>
            <a:ext cx="8280000" cy="2091240"/>
          </a:xfrm>
          <a:prstGeom prst="rect">
            <a:avLst/>
          </a:prstGeom>
        </p:spPr>
        <p:txBody>
          <a:bodyPr lIns="0" rIns="0" tIns="0" bIns="0"/>
          <a:p>
            <a:endParaRPr lang="en-US" sz="3200" spc="-1" strike="noStrike">
              <a:solidFill>
                <a:srgbClr val="000000"/>
              </a:solidFill>
              <a:uFill>
                <a:solidFill>
                  <a:srgbClr val="ffffff"/>
                </a:solidFill>
              </a:uFill>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828360" y="717840"/>
            <a:ext cx="8351640" cy="1262160"/>
          </a:xfrm>
          <a:prstGeom prst="rect">
            <a:avLst/>
          </a:prstGeom>
        </p:spPr>
        <p:txBody>
          <a:bodyPr lIns="0" rIns="0" tIns="0" bIns="0" anchor="ctr"/>
          <a:p>
            <a:pPr algn="ctr"/>
            <a:endParaRPr lang="en-US" sz="4400" spc="-1" strike="noStrike">
              <a:solidFill>
                <a:srgbClr val="000000"/>
              </a:solidFill>
              <a:uFill>
                <a:solidFill>
                  <a:srgbClr val="ffffff"/>
                </a:solidFill>
              </a:uFill>
              <a:latin typeface="Arial"/>
            </a:endParaRPr>
          </a:p>
        </p:txBody>
      </p:sp>
      <p:sp>
        <p:nvSpPr>
          <p:cNvPr id="69" name="PlaceHolder 2"/>
          <p:cNvSpPr>
            <a:spLocks noGrp="1"/>
          </p:cNvSpPr>
          <p:nvPr>
            <p:ph type="body"/>
          </p:nvPr>
        </p:nvSpPr>
        <p:spPr>
          <a:xfrm>
            <a:off x="900000" y="2160000"/>
            <a:ext cx="4040280" cy="2091240"/>
          </a:xfrm>
          <a:prstGeom prst="rect">
            <a:avLst/>
          </a:prstGeom>
        </p:spPr>
        <p:txBody>
          <a:bodyPr lIns="0" rIns="0" tIns="0" bIns="0"/>
          <a:p>
            <a:endParaRPr lang="en-US" sz="3200" spc="-1" strike="noStrike">
              <a:solidFill>
                <a:srgbClr val="000000"/>
              </a:solidFill>
              <a:uFill>
                <a:solidFill>
                  <a:srgbClr val="ffffff"/>
                </a:solidFill>
              </a:uFill>
              <a:latin typeface="Arial"/>
            </a:endParaRPr>
          </a:p>
        </p:txBody>
      </p:sp>
      <p:sp>
        <p:nvSpPr>
          <p:cNvPr id="70" name="PlaceHolder 3"/>
          <p:cNvSpPr>
            <a:spLocks noGrp="1"/>
          </p:cNvSpPr>
          <p:nvPr>
            <p:ph type="body"/>
          </p:nvPr>
        </p:nvSpPr>
        <p:spPr>
          <a:xfrm>
            <a:off x="5142600" y="2160000"/>
            <a:ext cx="4040280" cy="2091240"/>
          </a:xfrm>
          <a:prstGeom prst="rect">
            <a:avLst/>
          </a:prstGeom>
        </p:spPr>
        <p:txBody>
          <a:bodyPr lIns="0" rIns="0" tIns="0" bIns="0"/>
          <a:p>
            <a:endParaRPr lang="en-US" sz="3200" spc="-1" strike="noStrike">
              <a:solidFill>
                <a:srgbClr val="000000"/>
              </a:solidFill>
              <a:uFill>
                <a:solidFill>
                  <a:srgbClr val="ffffff"/>
                </a:solidFill>
              </a:uFill>
              <a:latin typeface="Arial"/>
            </a:endParaRPr>
          </a:p>
        </p:txBody>
      </p:sp>
      <p:sp>
        <p:nvSpPr>
          <p:cNvPr id="71" name="PlaceHolder 4"/>
          <p:cNvSpPr>
            <a:spLocks noGrp="1"/>
          </p:cNvSpPr>
          <p:nvPr>
            <p:ph type="body"/>
          </p:nvPr>
        </p:nvSpPr>
        <p:spPr>
          <a:xfrm>
            <a:off x="5142600" y="4450320"/>
            <a:ext cx="4040280" cy="2091240"/>
          </a:xfrm>
          <a:prstGeom prst="rect">
            <a:avLst/>
          </a:prstGeom>
        </p:spPr>
        <p:txBody>
          <a:bodyPr lIns="0" rIns="0" tIns="0" bIns="0"/>
          <a:p>
            <a:endParaRPr lang="en-US" sz="3200" spc="-1" strike="noStrike">
              <a:solidFill>
                <a:srgbClr val="000000"/>
              </a:solidFill>
              <a:uFill>
                <a:solidFill>
                  <a:srgbClr val="ffffff"/>
                </a:solidFill>
              </a:uFill>
              <a:latin typeface="Arial"/>
            </a:endParaRPr>
          </a:p>
        </p:txBody>
      </p:sp>
      <p:sp>
        <p:nvSpPr>
          <p:cNvPr id="72" name="PlaceHolder 5"/>
          <p:cNvSpPr>
            <a:spLocks noGrp="1"/>
          </p:cNvSpPr>
          <p:nvPr>
            <p:ph type="body"/>
          </p:nvPr>
        </p:nvSpPr>
        <p:spPr>
          <a:xfrm>
            <a:off x="900000" y="4450320"/>
            <a:ext cx="4040280" cy="2091240"/>
          </a:xfrm>
          <a:prstGeom prst="rect">
            <a:avLst/>
          </a:prstGeom>
        </p:spPr>
        <p:txBody>
          <a:bodyPr lIns="0" rIns="0" tIns="0" bIns="0"/>
          <a:p>
            <a:endParaRPr lang="en-US" sz="3200" spc="-1" strike="noStrike">
              <a:solidFill>
                <a:srgbClr val="000000"/>
              </a:solidFill>
              <a:uFill>
                <a:solidFill>
                  <a:srgbClr val="ffffff"/>
                </a:solidFill>
              </a:uFill>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828360" y="717840"/>
            <a:ext cx="8351640" cy="1262160"/>
          </a:xfrm>
          <a:prstGeom prst="rect">
            <a:avLst/>
          </a:prstGeom>
        </p:spPr>
        <p:txBody>
          <a:bodyPr lIns="0" rIns="0" tIns="0" bIns="0" anchor="ctr"/>
          <a:p>
            <a:pPr algn="ctr"/>
            <a:endParaRPr lang="en-US" sz="4400" spc="-1" strike="noStrike">
              <a:solidFill>
                <a:srgbClr val="000000"/>
              </a:solidFill>
              <a:uFill>
                <a:solidFill>
                  <a:srgbClr val="ffffff"/>
                </a:solidFill>
              </a:uFill>
              <a:latin typeface="Arial"/>
            </a:endParaRPr>
          </a:p>
        </p:txBody>
      </p:sp>
      <p:sp>
        <p:nvSpPr>
          <p:cNvPr id="74" name="PlaceHolder 2"/>
          <p:cNvSpPr>
            <a:spLocks noGrp="1"/>
          </p:cNvSpPr>
          <p:nvPr>
            <p:ph type="body"/>
          </p:nvPr>
        </p:nvSpPr>
        <p:spPr>
          <a:xfrm>
            <a:off x="900000" y="2160000"/>
            <a:ext cx="8280000" cy="4384800"/>
          </a:xfrm>
          <a:prstGeom prst="rect">
            <a:avLst/>
          </a:prstGeom>
        </p:spPr>
        <p:txBody>
          <a:bodyPr lIns="0" rIns="0" tIns="0" bIns="0"/>
          <a:p>
            <a:endParaRPr lang="en-US" sz="3200" spc="-1" strike="noStrike">
              <a:solidFill>
                <a:srgbClr val="000000"/>
              </a:solidFill>
              <a:uFill>
                <a:solidFill>
                  <a:srgbClr val="ffffff"/>
                </a:solidFill>
              </a:uFill>
              <a:latin typeface="Arial"/>
            </a:endParaRPr>
          </a:p>
        </p:txBody>
      </p:sp>
      <p:sp>
        <p:nvSpPr>
          <p:cNvPr id="75" name="PlaceHolder 3"/>
          <p:cNvSpPr>
            <a:spLocks noGrp="1"/>
          </p:cNvSpPr>
          <p:nvPr>
            <p:ph type="body"/>
          </p:nvPr>
        </p:nvSpPr>
        <p:spPr>
          <a:xfrm>
            <a:off x="900000" y="2160000"/>
            <a:ext cx="8280000" cy="4384800"/>
          </a:xfrm>
          <a:prstGeom prst="rect">
            <a:avLst/>
          </a:prstGeom>
        </p:spPr>
        <p:txBody>
          <a:bodyPr lIns="0" rIns="0" tIns="0" bIns="0"/>
          <a:p>
            <a:endParaRPr lang="en-US" sz="3200" spc="-1" strike="noStrike">
              <a:solidFill>
                <a:srgbClr val="000000"/>
              </a:solidFill>
              <a:uFill>
                <a:solidFill>
                  <a:srgbClr val="ffffff"/>
                </a:solidFill>
              </a:uFill>
              <a:latin typeface="Arial"/>
            </a:endParaRPr>
          </a:p>
        </p:txBody>
      </p:sp>
      <p:pic>
        <p:nvPicPr>
          <p:cNvPr id="76" name="" descr=""/>
          <p:cNvPicPr/>
          <p:nvPr/>
        </p:nvPicPr>
        <p:blipFill>
          <a:blip r:embed="rId2"/>
          <a:stretch/>
        </p:blipFill>
        <p:spPr>
          <a:xfrm>
            <a:off x="2291760" y="2160000"/>
            <a:ext cx="5496120" cy="4384800"/>
          </a:xfrm>
          <a:prstGeom prst="rect">
            <a:avLst/>
          </a:prstGeom>
          <a:ln>
            <a:noFill/>
          </a:ln>
        </p:spPr>
      </p:pic>
      <p:pic>
        <p:nvPicPr>
          <p:cNvPr id="77" name="" descr=""/>
          <p:cNvPicPr/>
          <p:nvPr/>
        </p:nvPicPr>
        <p:blipFill>
          <a:blip r:embed="rId3"/>
          <a:stretch/>
        </p:blipFill>
        <p:spPr>
          <a:xfrm>
            <a:off x="2291760" y="2160000"/>
            <a:ext cx="5496120" cy="4384800"/>
          </a:xfrm>
          <a:prstGeom prst="rect">
            <a:avLst/>
          </a:prstGeom>
          <a:ln>
            <a:noFill/>
          </a:ln>
        </p:spPr>
      </p:pic>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83" name="PlaceHolder 1"/>
          <p:cNvSpPr>
            <a:spLocks noGrp="1"/>
          </p:cNvSpPr>
          <p:nvPr>
            <p:ph type="title"/>
          </p:nvPr>
        </p:nvSpPr>
        <p:spPr>
          <a:xfrm>
            <a:off x="828360" y="717840"/>
            <a:ext cx="8351640" cy="1262160"/>
          </a:xfrm>
          <a:prstGeom prst="rect">
            <a:avLst/>
          </a:prstGeom>
        </p:spPr>
        <p:txBody>
          <a:bodyPr lIns="0" rIns="0" tIns="0" bIns="0" anchor="ctr"/>
          <a:p>
            <a:pPr algn="ctr"/>
            <a:endParaRPr lang="en-US" sz="4400" spc="-1" strike="noStrike">
              <a:solidFill>
                <a:srgbClr val="000000"/>
              </a:solidFill>
              <a:uFill>
                <a:solidFill>
                  <a:srgbClr val="ffffff"/>
                </a:solidFill>
              </a:uFill>
              <a:latin typeface="Arial"/>
            </a:endParaRPr>
          </a:p>
        </p:txBody>
      </p:sp>
      <p:sp>
        <p:nvSpPr>
          <p:cNvPr id="84" name="PlaceHolder 2"/>
          <p:cNvSpPr>
            <a:spLocks noGrp="1"/>
          </p:cNvSpPr>
          <p:nvPr>
            <p:ph type="subTitle"/>
          </p:nvPr>
        </p:nvSpPr>
        <p:spPr>
          <a:xfrm>
            <a:off x="900000" y="2160000"/>
            <a:ext cx="8280000" cy="4384800"/>
          </a:xfrm>
          <a:prstGeom prst="rect">
            <a:avLst/>
          </a:prstGeom>
        </p:spPr>
        <p:txBody>
          <a:bodyPr lIns="0" rIns="0" tIns="0" bIns="0" anchor="ctr"/>
          <a:p>
            <a:pPr algn="ctr"/>
            <a:endParaRPr lang="en-US" sz="3200" spc="-1" strike="noStrike">
              <a:solidFill>
                <a:srgbClr val="000000"/>
              </a:solidFill>
              <a:uFill>
                <a:solidFill>
                  <a:srgbClr val="ffffff"/>
                </a:solidFill>
              </a:uFill>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85" name="PlaceHolder 1"/>
          <p:cNvSpPr>
            <a:spLocks noGrp="1"/>
          </p:cNvSpPr>
          <p:nvPr>
            <p:ph type="title"/>
          </p:nvPr>
        </p:nvSpPr>
        <p:spPr>
          <a:xfrm>
            <a:off x="828360" y="717840"/>
            <a:ext cx="8351640" cy="1262160"/>
          </a:xfrm>
          <a:prstGeom prst="rect">
            <a:avLst/>
          </a:prstGeom>
        </p:spPr>
        <p:txBody>
          <a:bodyPr lIns="0" rIns="0" tIns="0" bIns="0" anchor="ctr"/>
          <a:p>
            <a:pPr algn="ctr"/>
            <a:endParaRPr lang="en-US" sz="4400" spc="-1" strike="noStrike">
              <a:solidFill>
                <a:srgbClr val="000000"/>
              </a:solidFill>
              <a:uFill>
                <a:solidFill>
                  <a:srgbClr val="ffffff"/>
                </a:solidFill>
              </a:uFill>
              <a:latin typeface="Arial"/>
            </a:endParaRPr>
          </a:p>
        </p:txBody>
      </p:sp>
      <p:sp>
        <p:nvSpPr>
          <p:cNvPr id="86" name="PlaceHolder 2"/>
          <p:cNvSpPr>
            <a:spLocks noGrp="1"/>
          </p:cNvSpPr>
          <p:nvPr>
            <p:ph type="body"/>
          </p:nvPr>
        </p:nvSpPr>
        <p:spPr>
          <a:xfrm>
            <a:off x="900000" y="2160000"/>
            <a:ext cx="8280000" cy="4384800"/>
          </a:xfrm>
          <a:prstGeom prst="rect">
            <a:avLst/>
          </a:prstGeom>
        </p:spPr>
        <p:txBody>
          <a:bodyPr lIns="0" rIns="0" tIns="0" bIns="0"/>
          <a:p>
            <a:endParaRPr lang="en-US" sz="3200" spc="-1" strike="noStrike">
              <a:solidFill>
                <a:srgbClr val="000000"/>
              </a:solidFill>
              <a:uFill>
                <a:solidFill>
                  <a:srgbClr val="ffffff"/>
                </a:solidFill>
              </a:uFill>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828360" y="717840"/>
            <a:ext cx="8351640" cy="1262160"/>
          </a:xfrm>
          <a:prstGeom prst="rect">
            <a:avLst/>
          </a:prstGeom>
        </p:spPr>
        <p:txBody>
          <a:bodyPr lIns="0" rIns="0" tIns="0" bIns="0" anchor="ctr"/>
          <a:p>
            <a:pPr algn="ctr"/>
            <a:endParaRPr lang="en-US" sz="4400" spc="-1" strike="noStrike">
              <a:solidFill>
                <a:srgbClr val="000000"/>
              </a:solidFill>
              <a:uFill>
                <a:solidFill>
                  <a:srgbClr val="ffffff"/>
                </a:solidFill>
              </a:uFill>
              <a:latin typeface="Arial"/>
            </a:endParaRPr>
          </a:p>
        </p:txBody>
      </p:sp>
      <p:sp>
        <p:nvSpPr>
          <p:cNvPr id="88" name="PlaceHolder 2"/>
          <p:cNvSpPr>
            <a:spLocks noGrp="1"/>
          </p:cNvSpPr>
          <p:nvPr>
            <p:ph type="body"/>
          </p:nvPr>
        </p:nvSpPr>
        <p:spPr>
          <a:xfrm>
            <a:off x="900000" y="2160000"/>
            <a:ext cx="4040280" cy="4384800"/>
          </a:xfrm>
          <a:prstGeom prst="rect">
            <a:avLst/>
          </a:prstGeom>
        </p:spPr>
        <p:txBody>
          <a:bodyPr lIns="0" rIns="0" tIns="0" bIns="0"/>
          <a:p>
            <a:endParaRPr lang="en-US" sz="3200" spc="-1" strike="noStrike">
              <a:solidFill>
                <a:srgbClr val="000000"/>
              </a:solidFill>
              <a:uFill>
                <a:solidFill>
                  <a:srgbClr val="ffffff"/>
                </a:solidFill>
              </a:uFill>
              <a:latin typeface="Arial"/>
            </a:endParaRPr>
          </a:p>
        </p:txBody>
      </p:sp>
      <p:sp>
        <p:nvSpPr>
          <p:cNvPr id="89" name="PlaceHolder 3"/>
          <p:cNvSpPr>
            <a:spLocks noGrp="1"/>
          </p:cNvSpPr>
          <p:nvPr>
            <p:ph type="body"/>
          </p:nvPr>
        </p:nvSpPr>
        <p:spPr>
          <a:xfrm>
            <a:off x="5142600" y="2160000"/>
            <a:ext cx="4040280" cy="4384800"/>
          </a:xfrm>
          <a:prstGeom prst="rect">
            <a:avLst/>
          </a:prstGeom>
        </p:spPr>
        <p:txBody>
          <a:bodyPr lIns="0" rIns="0" tIns="0" bIns="0"/>
          <a:p>
            <a:endParaRPr lang="en-US" sz="3200" spc="-1" strike="noStrike">
              <a:solidFill>
                <a:srgbClr val="000000"/>
              </a:solidFill>
              <a:uFill>
                <a:solidFill>
                  <a:srgbClr val="ffffff"/>
                </a:solidFill>
              </a:uFill>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90" name="PlaceHolder 1"/>
          <p:cNvSpPr>
            <a:spLocks noGrp="1"/>
          </p:cNvSpPr>
          <p:nvPr>
            <p:ph type="title"/>
          </p:nvPr>
        </p:nvSpPr>
        <p:spPr>
          <a:xfrm>
            <a:off x="828360" y="717840"/>
            <a:ext cx="8351640" cy="1262160"/>
          </a:xfrm>
          <a:prstGeom prst="rect">
            <a:avLst/>
          </a:prstGeom>
        </p:spPr>
        <p:txBody>
          <a:bodyPr lIns="0" rIns="0" tIns="0" bIns="0" anchor="ctr"/>
          <a:p>
            <a:pPr algn="ctr"/>
            <a:endParaRPr lang="en-US" sz="4400" spc="-1" strike="noStrike">
              <a:solidFill>
                <a:srgbClr val="000000"/>
              </a:solidFill>
              <a:uFill>
                <a:solidFill>
                  <a:srgbClr val="ffffff"/>
                </a:solidFill>
              </a:uFill>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828360" y="717840"/>
            <a:ext cx="8351640" cy="1262160"/>
          </a:xfrm>
          <a:prstGeom prst="rect">
            <a:avLst/>
          </a:prstGeom>
        </p:spPr>
        <p:txBody>
          <a:bodyPr lIns="0" rIns="0" tIns="0" bIns="0" anchor="ctr"/>
          <a:p>
            <a:pPr algn="ctr"/>
            <a:endParaRPr lang="en-US" sz="4400" spc="-1" strike="noStrike">
              <a:solidFill>
                <a:srgbClr val="000000"/>
              </a:solidFill>
              <a:uFill>
                <a:solidFill>
                  <a:srgbClr val="ffffff"/>
                </a:solidFill>
              </a:uFill>
              <a:latin typeface="Arial"/>
            </a:endParaRPr>
          </a:p>
        </p:txBody>
      </p:sp>
      <p:sp>
        <p:nvSpPr>
          <p:cNvPr id="8" name="PlaceHolder 2"/>
          <p:cNvSpPr>
            <a:spLocks noGrp="1"/>
          </p:cNvSpPr>
          <p:nvPr>
            <p:ph type="body"/>
          </p:nvPr>
        </p:nvSpPr>
        <p:spPr>
          <a:xfrm>
            <a:off x="900000" y="2160000"/>
            <a:ext cx="8280000" cy="4384800"/>
          </a:xfrm>
          <a:prstGeom prst="rect">
            <a:avLst/>
          </a:prstGeom>
        </p:spPr>
        <p:txBody>
          <a:bodyPr lIns="0" rIns="0" tIns="0" bIns="0"/>
          <a:p>
            <a:endParaRPr lang="en-US" sz="3200" spc="-1" strike="noStrike">
              <a:solidFill>
                <a:srgbClr val="000000"/>
              </a:solidFill>
              <a:uFill>
                <a:solidFill>
                  <a:srgbClr val="ffffff"/>
                </a:solidFill>
              </a:uFill>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91" name="PlaceHolder 1"/>
          <p:cNvSpPr>
            <a:spLocks noGrp="1"/>
          </p:cNvSpPr>
          <p:nvPr>
            <p:ph type="subTitle"/>
          </p:nvPr>
        </p:nvSpPr>
        <p:spPr>
          <a:xfrm>
            <a:off x="828360" y="717840"/>
            <a:ext cx="8351640" cy="5851800"/>
          </a:xfrm>
          <a:prstGeom prst="rect">
            <a:avLst/>
          </a:prstGeom>
        </p:spPr>
        <p:txBody>
          <a:bodyPr lIns="0" rIns="0" tIns="0" bIns="0" anchor="ctr"/>
          <a:p>
            <a:pPr algn="ctr"/>
            <a:endParaRPr lang="en-US" sz="3200" spc="-1" strike="noStrike">
              <a:solidFill>
                <a:srgbClr val="000000"/>
              </a:solidFill>
              <a:uFill>
                <a:solidFill>
                  <a:srgbClr val="ffffff"/>
                </a:solidFill>
              </a:uFill>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828360" y="717840"/>
            <a:ext cx="8351640" cy="1262160"/>
          </a:xfrm>
          <a:prstGeom prst="rect">
            <a:avLst/>
          </a:prstGeom>
        </p:spPr>
        <p:txBody>
          <a:bodyPr lIns="0" rIns="0" tIns="0" bIns="0" anchor="ctr"/>
          <a:p>
            <a:pPr algn="ctr"/>
            <a:endParaRPr lang="en-US" sz="4400" spc="-1" strike="noStrike">
              <a:solidFill>
                <a:srgbClr val="000000"/>
              </a:solidFill>
              <a:uFill>
                <a:solidFill>
                  <a:srgbClr val="ffffff"/>
                </a:solidFill>
              </a:uFill>
              <a:latin typeface="Arial"/>
            </a:endParaRPr>
          </a:p>
        </p:txBody>
      </p:sp>
      <p:sp>
        <p:nvSpPr>
          <p:cNvPr id="93" name="PlaceHolder 2"/>
          <p:cNvSpPr>
            <a:spLocks noGrp="1"/>
          </p:cNvSpPr>
          <p:nvPr>
            <p:ph type="body"/>
          </p:nvPr>
        </p:nvSpPr>
        <p:spPr>
          <a:xfrm>
            <a:off x="900000" y="2160000"/>
            <a:ext cx="4040280" cy="2091240"/>
          </a:xfrm>
          <a:prstGeom prst="rect">
            <a:avLst/>
          </a:prstGeom>
        </p:spPr>
        <p:txBody>
          <a:bodyPr lIns="0" rIns="0" tIns="0" bIns="0"/>
          <a:p>
            <a:endParaRPr lang="en-US" sz="3200" spc="-1" strike="noStrike">
              <a:solidFill>
                <a:srgbClr val="000000"/>
              </a:solidFill>
              <a:uFill>
                <a:solidFill>
                  <a:srgbClr val="ffffff"/>
                </a:solidFill>
              </a:uFill>
              <a:latin typeface="Arial"/>
            </a:endParaRPr>
          </a:p>
        </p:txBody>
      </p:sp>
      <p:sp>
        <p:nvSpPr>
          <p:cNvPr id="94" name="PlaceHolder 3"/>
          <p:cNvSpPr>
            <a:spLocks noGrp="1"/>
          </p:cNvSpPr>
          <p:nvPr>
            <p:ph type="body"/>
          </p:nvPr>
        </p:nvSpPr>
        <p:spPr>
          <a:xfrm>
            <a:off x="900000" y="4450320"/>
            <a:ext cx="4040280" cy="2091240"/>
          </a:xfrm>
          <a:prstGeom prst="rect">
            <a:avLst/>
          </a:prstGeom>
        </p:spPr>
        <p:txBody>
          <a:bodyPr lIns="0" rIns="0" tIns="0" bIns="0"/>
          <a:p>
            <a:endParaRPr lang="en-US" sz="3200" spc="-1" strike="noStrike">
              <a:solidFill>
                <a:srgbClr val="000000"/>
              </a:solidFill>
              <a:uFill>
                <a:solidFill>
                  <a:srgbClr val="ffffff"/>
                </a:solidFill>
              </a:uFill>
              <a:latin typeface="Arial"/>
            </a:endParaRPr>
          </a:p>
        </p:txBody>
      </p:sp>
      <p:sp>
        <p:nvSpPr>
          <p:cNvPr id="95" name="PlaceHolder 4"/>
          <p:cNvSpPr>
            <a:spLocks noGrp="1"/>
          </p:cNvSpPr>
          <p:nvPr>
            <p:ph type="body"/>
          </p:nvPr>
        </p:nvSpPr>
        <p:spPr>
          <a:xfrm>
            <a:off x="5142600" y="2160000"/>
            <a:ext cx="4040280" cy="4384800"/>
          </a:xfrm>
          <a:prstGeom prst="rect">
            <a:avLst/>
          </a:prstGeom>
        </p:spPr>
        <p:txBody>
          <a:bodyPr lIns="0" rIns="0" tIns="0" bIns="0"/>
          <a:p>
            <a:endParaRPr lang="en-US" sz="3200" spc="-1" strike="noStrike">
              <a:solidFill>
                <a:srgbClr val="000000"/>
              </a:solidFill>
              <a:uFill>
                <a:solidFill>
                  <a:srgbClr val="ffffff"/>
                </a:solidFill>
              </a:uFill>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828360" y="717840"/>
            <a:ext cx="8351640" cy="1262160"/>
          </a:xfrm>
          <a:prstGeom prst="rect">
            <a:avLst/>
          </a:prstGeom>
        </p:spPr>
        <p:txBody>
          <a:bodyPr lIns="0" rIns="0" tIns="0" bIns="0" anchor="ctr"/>
          <a:p>
            <a:pPr algn="ctr"/>
            <a:endParaRPr lang="en-US" sz="4400" spc="-1" strike="noStrike">
              <a:solidFill>
                <a:srgbClr val="000000"/>
              </a:solidFill>
              <a:uFill>
                <a:solidFill>
                  <a:srgbClr val="ffffff"/>
                </a:solidFill>
              </a:uFill>
              <a:latin typeface="Arial"/>
            </a:endParaRPr>
          </a:p>
        </p:txBody>
      </p:sp>
      <p:sp>
        <p:nvSpPr>
          <p:cNvPr id="97" name="PlaceHolder 2"/>
          <p:cNvSpPr>
            <a:spLocks noGrp="1"/>
          </p:cNvSpPr>
          <p:nvPr>
            <p:ph type="body"/>
          </p:nvPr>
        </p:nvSpPr>
        <p:spPr>
          <a:xfrm>
            <a:off x="900000" y="2160000"/>
            <a:ext cx="4040280" cy="4384800"/>
          </a:xfrm>
          <a:prstGeom prst="rect">
            <a:avLst/>
          </a:prstGeom>
        </p:spPr>
        <p:txBody>
          <a:bodyPr lIns="0" rIns="0" tIns="0" bIns="0"/>
          <a:p>
            <a:endParaRPr lang="en-US" sz="3200" spc="-1" strike="noStrike">
              <a:solidFill>
                <a:srgbClr val="000000"/>
              </a:solidFill>
              <a:uFill>
                <a:solidFill>
                  <a:srgbClr val="ffffff"/>
                </a:solidFill>
              </a:uFill>
              <a:latin typeface="Arial"/>
            </a:endParaRPr>
          </a:p>
        </p:txBody>
      </p:sp>
      <p:sp>
        <p:nvSpPr>
          <p:cNvPr id="98" name="PlaceHolder 3"/>
          <p:cNvSpPr>
            <a:spLocks noGrp="1"/>
          </p:cNvSpPr>
          <p:nvPr>
            <p:ph type="body"/>
          </p:nvPr>
        </p:nvSpPr>
        <p:spPr>
          <a:xfrm>
            <a:off x="5142600" y="2160000"/>
            <a:ext cx="4040280" cy="2091240"/>
          </a:xfrm>
          <a:prstGeom prst="rect">
            <a:avLst/>
          </a:prstGeom>
        </p:spPr>
        <p:txBody>
          <a:bodyPr lIns="0" rIns="0" tIns="0" bIns="0"/>
          <a:p>
            <a:endParaRPr lang="en-US" sz="3200" spc="-1" strike="noStrike">
              <a:solidFill>
                <a:srgbClr val="000000"/>
              </a:solidFill>
              <a:uFill>
                <a:solidFill>
                  <a:srgbClr val="ffffff"/>
                </a:solidFill>
              </a:uFill>
              <a:latin typeface="Arial"/>
            </a:endParaRPr>
          </a:p>
        </p:txBody>
      </p:sp>
      <p:sp>
        <p:nvSpPr>
          <p:cNvPr id="99" name="PlaceHolder 4"/>
          <p:cNvSpPr>
            <a:spLocks noGrp="1"/>
          </p:cNvSpPr>
          <p:nvPr>
            <p:ph type="body"/>
          </p:nvPr>
        </p:nvSpPr>
        <p:spPr>
          <a:xfrm>
            <a:off x="5142600" y="4450320"/>
            <a:ext cx="4040280" cy="2091240"/>
          </a:xfrm>
          <a:prstGeom prst="rect">
            <a:avLst/>
          </a:prstGeom>
        </p:spPr>
        <p:txBody>
          <a:bodyPr lIns="0" rIns="0" tIns="0" bIns="0"/>
          <a:p>
            <a:endParaRPr lang="en-US" sz="3200" spc="-1" strike="noStrike">
              <a:solidFill>
                <a:srgbClr val="000000"/>
              </a:solidFill>
              <a:uFill>
                <a:solidFill>
                  <a:srgbClr val="ffffff"/>
                </a:solidFill>
              </a:uFill>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100" name="PlaceHolder 1"/>
          <p:cNvSpPr>
            <a:spLocks noGrp="1"/>
          </p:cNvSpPr>
          <p:nvPr>
            <p:ph type="title"/>
          </p:nvPr>
        </p:nvSpPr>
        <p:spPr>
          <a:xfrm>
            <a:off x="828360" y="717840"/>
            <a:ext cx="8351640" cy="1262160"/>
          </a:xfrm>
          <a:prstGeom prst="rect">
            <a:avLst/>
          </a:prstGeom>
        </p:spPr>
        <p:txBody>
          <a:bodyPr lIns="0" rIns="0" tIns="0" bIns="0" anchor="ctr"/>
          <a:p>
            <a:pPr algn="ctr"/>
            <a:endParaRPr lang="en-US" sz="4400" spc="-1" strike="noStrike">
              <a:solidFill>
                <a:srgbClr val="000000"/>
              </a:solidFill>
              <a:uFill>
                <a:solidFill>
                  <a:srgbClr val="ffffff"/>
                </a:solidFill>
              </a:uFill>
              <a:latin typeface="Arial"/>
            </a:endParaRPr>
          </a:p>
        </p:txBody>
      </p:sp>
      <p:sp>
        <p:nvSpPr>
          <p:cNvPr id="101" name="PlaceHolder 2"/>
          <p:cNvSpPr>
            <a:spLocks noGrp="1"/>
          </p:cNvSpPr>
          <p:nvPr>
            <p:ph type="body"/>
          </p:nvPr>
        </p:nvSpPr>
        <p:spPr>
          <a:xfrm>
            <a:off x="900000" y="2160000"/>
            <a:ext cx="4040280" cy="2091240"/>
          </a:xfrm>
          <a:prstGeom prst="rect">
            <a:avLst/>
          </a:prstGeom>
        </p:spPr>
        <p:txBody>
          <a:bodyPr lIns="0" rIns="0" tIns="0" bIns="0"/>
          <a:p>
            <a:endParaRPr lang="en-US" sz="3200" spc="-1" strike="noStrike">
              <a:solidFill>
                <a:srgbClr val="000000"/>
              </a:solidFill>
              <a:uFill>
                <a:solidFill>
                  <a:srgbClr val="ffffff"/>
                </a:solidFill>
              </a:uFill>
              <a:latin typeface="Arial"/>
            </a:endParaRPr>
          </a:p>
        </p:txBody>
      </p:sp>
      <p:sp>
        <p:nvSpPr>
          <p:cNvPr id="102" name="PlaceHolder 3"/>
          <p:cNvSpPr>
            <a:spLocks noGrp="1"/>
          </p:cNvSpPr>
          <p:nvPr>
            <p:ph type="body"/>
          </p:nvPr>
        </p:nvSpPr>
        <p:spPr>
          <a:xfrm>
            <a:off x="5142600" y="2160000"/>
            <a:ext cx="4040280" cy="2091240"/>
          </a:xfrm>
          <a:prstGeom prst="rect">
            <a:avLst/>
          </a:prstGeom>
        </p:spPr>
        <p:txBody>
          <a:bodyPr lIns="0" rIns="0" tIns="0" bIns="0"/>
          <a:p>
            <a:endParaRPr lang="en-US" sz="3200" spc="-1" strike="noStrike">
              <a:solidFill>
                <a:srgbClr val="000000"/>
              </a:solidFill>
              <a:uFill>
                <a:solidFill>
                  <a:srgbClr val="ffffff"/>
                </a:solidFill>
              </a:uFill>
              <a:latin typeface="Arial"/>
            </a:endParaRPr>
          </a:p>
        </p:txBody>
      </p:sp>
      <p:sp>
        <p:nvSpPr>
          <p:cNvPr id="103" name="PlaceHolder 4"/>
          <p:cNvSpPr>
            <a:spLocks noGrp="1"/>
          </p:cNvSpPr>
          <p:nvPr>
            <p:ph type="body"/>
          </p:nvPr>
        </p:nvSpPr>
        <p:spPr>
          <a:xfrm>
            <a:off x="900000" y="4450320"/>
            <a:ext cx="8280000" cy="2091240"/>
          </a:xfrm>
          <a:prstGeom prst="rect">
            <a:avLst/>
          </a:prstGeom>
        </p:spPr>
        <p:txBody>
          <a:bodyPr lIns="0" rIns="0" tIns="0" bIns="0"/>
          <a:p>
            <a:endParaRPr lang="en-US" sz="3200" spc="-1" strike="noStrike">
              <a:solidFill>
                <a:srgbClr val="000000"/>
              </a:solidFill>
              <a:uFill>
                <a:solidFill>
                  <a:srgbClr val="ffffff"/>
                </a:solidFill>
              </a:uFill>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828360" y="717840"/>
            <a:ext cx="8351640" cy="1262160"/>
          </a:xfrm>
          <a:prstGeom prst="rect">
            <a:avLst/>
          </a:prstGeom>
        </p:spPr>
        <p:txBody>
          <a:bodyPr lIns="0" rIns="0" tIns="0" bIns="0" anchor="ctr"/>
          <a:p>
            <a:pPr algn="ctr"/>
            <a:endParaRPr lang="en-US" sz="4400" spc="-1" strike="noStrike">
              <a:solidFill>
                <a:srgbClr val="000000"/>
              </a:solidFill>
              <a:uFill>
                <a:solidFill>
                  <a:srgbClr val="ffffff"/>
                </a:solidFill>
              </a:uFill>
              <a:latin typeface="Arial"/>
            </a:endParaRPr>
          </a:p>
        </p:txBody>
      </p:sp>
      <p:sp>
        <p:nvSpPr>
          <p:cNvPr id="105" name="PlaceHolder 2"/>
          <p:cNvSpPr>
            <a:spLocks noGrp="1"/>
          </p:cNvSpPr>
          <p:nvPr>
            <p:ph type="body"/>
          </p:nvPr>
        </p:nvSpPr>
        <p:spPr>
          <a:xfrm>
            <a:off x="900000" y="2160000"/>
            <a:ext cx="8280000" cy="2091240"/>
          </a:xfrm>
          <a:prstGeom prst="rect">
            <a:avLst/>
          </a:prstGeom>
        </p:spPr>
        <p:txBody>
          <a:bodyPr lIns="0" rIns="0" tIns="0" bIns="0"/>
          <a:p>
            <a:endParaRPr lang="en-US" sz="3200" spc="-1" strike="noStrike">
              <a:solidFill>
                <a:srgbClr val="000000"/>
              </a:solidFill>
              <a:uFill>
                <a:solidFill>
                  <a:srgbClr val="ffffff"/>
                </a:solidFill>
              </a:uFill>
              <a:latin typeface="Arial"/>
            </a:endParaRPr>
          </a:p>
        </p:txBody>
      </p:sp>
      <p:sp>
        <p:nvSpPr>
          <p:cNvPr id="106" name="PlaceHolder 3"/>
          <p:cNvSpPr>
            <a:spLocks noGrp="1"/>
          </p:cNvSpPr>
          <p:nvPr>
            <p:ph type="body"/>
          </p:nvPr>
        </p:nvSpPr>
        <p:spPr>
          <a:xfrm>
            <a:off x="900000" y="4450320"/>
            <a:ext cx="8280000" cy="2091240"/>
          </a:xfrm>
          <a:prstGeom prst="rect">
            <a:avLst/>
          </a:prstGeom>
        </p:spPr>
        <p:txBody>
          <a:bodyPr lIns="0" rIns="0" tIns="0" bIns="0"/>
          <a:p>
            <a:endParaRPr lang="en-US" sz="3200" spc="-1" strike="noStrike">
              <a:solidFill>
                <a:srgbClr val="000000"/>
              </a:solidFill>
              <a:uFill>
                <a:solidFill>
                  <a:srgbClr val="ffffff"/>
                </a:solidFill>
              </a:uFill>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828360" y="717840"/>
            <a:ext cx="8351640" cy="1262160"/>
          </a:xfrm>
          <a:prstGeom prst="rect">
            <a:avLst/>
          </a:prstGeom>
        </p:spPr>
        <p:txBody>
          <a:bodyPr lIns="0" rIns="0" tIns="0" bIns="0" anchor="ctr"/>
          <a:p>
            <a:pPr algn="ctr"/>
            <a:endParaRPr lang="en-US" sz="4400" spc="-1" strike="noStrike">
              <a:solidFill>
                <a:srgbClr val="000000"/>
              </a:solidFill>
              <a:uFill>
                <a:solidFill>
                  <a:srgbClr val="ffffff"/>
                </a:solidFill>
              </a:uFill>
              <a:latin typeface="Arial"/>
            </a:endParaRPr>
          </a:p>
        </p:txBody>
      </p:sp>
      <p:sp>
        <p:nvSpPr>
          <p:cNvPr id="108" name="PlaceHolder 2"/>
          <p:cNvSpPr>
            <a:spLocks noGrp="1"/>
          </p:cNvSpPr>
          <p:nvPr>
            <p:ph type="body"/>
          </p:nvPr>
        </p:nvSpPr>
        <p:spPr>
          <a:xfrm>
            <a:off x="900000" y="2160000"/>
            <a:ext cx="4040280" cy="2091240"/>
          </a:xfrm>
          <a:prstGeom prst="rect">
            <a:avLst/>
          </a:prstGeom>
        </p:spPr>
        <p:txBody>
          <a:bodyPr lIns="0" rIns="0" tIns="0" bIns="0"/>
          <a:p>
            <a:endParaRPr lang="en-US" sz="3200" spc="-1" strike="noStrike">
              <a:solidFill>
                <a:srgbClr val="000000"/>
              </a:solidFill>
              <a:uFill>
                <a:solidFill>
                  <a:srgbClr val="ffffff"/>
                </a:solidFill>
              </a:uFill>
              <a:latin typeface="Arial"/>
            </a:endParaRPr>
          </a:p>
        </p:txBody>
      </p:sp>
      <p:sp>
        <p:nvSpPr>
          <p:cNvPr id="109" name="PlaceHolder 3"/>
          <p:cNvSpPr>
            <a:spLocks noGrp="1"/>
          </p:cNvSpPr>
          <p:nvPr>
            <p:ph type="body"/>
          </p:nvPr>
        </p:nvSpPr>
        <p:spPr>
          <a:xfrm>
            <a:off x="5142600" y="2160000"/>
            <a:ext cx="4040280" cy="2091240"/>
          </a:xfrm>
          <a:prstGeom prst="rect">
            <a:avLst/>
          </a:prstGeom>
        </p:spPr>
        <p:txBody>
          <a:bodyPr lIns="0" rIns="0" tIns="0" bIns="0"/>
          <a:p>
            <a:endParaRPr lang="en-US" sz="3200" spc="-1" strike="noStrike">
              <a:solidFill>
                <a:srgbClr val="000000"/>
              </a:solidFill>
              <a:uFill>
                <a:solidFill>
                  <a:srgbClr val="ffffff"/>
                </a:solidFill>
              </a:uFill>
              <a:latin typeface="Arial"/>
            </a:endParaRPr>
          </a:p>
        </p:txBody>
      </p:sp>
      <p:sp>
        <p:nvSpPr>
          <p:cNvPr id="110" name="PlaceHolder 4"/>
          <p:cNvSpPr>
            <a:spLocks noGrp="1"/>
          </p:cNvSpPr>
          <p:nvPr>
            <p:ph type="body"/>
          </p:nvPr>
        </p:nvSpPr>
        <p:spPr>
          <a:xfrm>
            <a:off x="5142600" y="4450320"/>
            <a:ext cx="4040280" cy="2091240"/>
          </a:xfrm>
          <a:prstGeom prst="rect">
            <a:avLst/>
          </a:prstGeom>
        </p:spPr>
        <p:txBody>
          <a:bodyPr lIns="0" rIns="0" tIns="0" bIns="0"/>
          <a:p>
            <a:endParaRPr lang="en-US" sz="3200" spc="-1" strike="noStrike">
              <a:solidFill>
                <a:srgbClr val="000000"/>
              </a:solidFill>
              <a:uFill>
                <a:solidFill>
                  <a:srgbClr val="ffffff"/>
                </a:solidFill>
              </a:uFill>
              <a:latin typeface="Arial"/>
            </a:endParaRPr>
          </a:p>
        </p:txBody>
      </p:sp>
      <p:sp>
        <p:nvSpPr>
          <p:cNvPr id="111" name="PlaceHolder 5"/>
          <p:cNvSpPr>
            <a:spLocks noGrp="1"/>
          </p:cNvSpPr>
          <p:nvPr>
            <p:ph type="body"/>
          </p:nvPr>
        </p:nvSpPr>
        <p:spPr>
          <a:xfrm>
            <a:off x="900000" y="4450320"/>
            <a:ext cx="4040280" cy="2091240"/>
          </a:xfrm>
          <a:prstGeom prst="rect">
            <a:avLst/>
          </a:prstGeom>
        </p:spPr>
        <p:txBody>
          <a:bodyPr lIns="0" rIns="0" tIns="0" bIns="0"/>
          <a:p>
            <a:endParaRPr lang="en-US" sz="3200" spc="-1" strike="noStrike">
              <a:solidFill>
                <a:srgbClr val="000000"/>
              </a:solidFill>
              <a:uFill>
                <a:solidFill>
                  <a:srgbClr val="ffffff"/>
                </a:solidFill>
              </a:uFill>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828360" y="717840"/>
            <a:ext cx="8351640" cy="1262160"/>
          </a:xfrm>
          <a:prstGeom prst="rect">
            <a:avLst/>
          </a:prstGeom>
        </p:spPr>
        <p:txBody>
          <a:bodyPr lIns="0" rIns="0" tIns="0" bIns="0" anchor="ctr"/>
          <a:p>
            <a:pPr algn="ctr"/>
            <a:endParaRPr lang="en-US" sz="4400" spc="-1" strike="noStrike">
              <a:solidFill>
                <a:srgbClr val="000000"/>
              </a:solidFill>
              <a:uFill>
                <a:solidFill>
                  <a:srgbClr val="ffffff"/>
                </a:solidFill>
              </a:uFill>
              <a:latin typeface="Arial"/>
            </a:endParaRPr>
          </a:p>
        </p:txBody>
      </p:sp>
      <p:sp>
        <p:nvSpPr>
          <p:cNvPr id="113" name="PlaceHolder 2"/>
          <p:cNvSpPr>
            <a:spLocks noGrp="1"/>
          </p:cNvSpPr>
          <p:nvPr>
            <p:ph type="body"/>
          </p:nvPr>
        </p:nvSpPr>
        <p:spPr>
          <a:xfrm>
            <a:off x="900000" y="2160000"/>
            <a:ext cx="8280000" cy="4384800"/>
          </a:xfrm>
          <a:prstGeom prst="rect">
            <a:avLst/>
          </a:prstGeom>
        </p:spPr>
        <p:txBody>
          <a:bodyPr lIns="0" rIns="0" tIns="0" bIns="0"/>
          <a:p>
            <a:endParaRPr lang="en-US" sz="3200" spc="-1" strike="noStrike">
              <a:solidFill>
                <a:srgbClr val="000000"/>
              </a:solidFill>
              <a:uFill>
                <a:solidFill>
                  <a:srgbClr val="ffffff"/>
                </a:solidFill>
              </a:uFill>
              <a:latin typeface="Arial"/>
            </a:endParaRPr>
          </a:p>
        </p:txBody>
      </p:sp>
      <p:sp>
        <p:nvSpPr>
          <p:cNvPr id="114" name="PlaceHolder 3"/>
          <p:cNvSpPr>
            <a:spLocks noGrp="1"/>
          </p:cNvSpPr>
          <p:nvPr>
            <p:ph type="body"/>
          </p:nvPr>
        </p:nvSpPr>
        <p:spPr>
          <a:xfrm>
            <a:off x="900000" y="2160000"/>
            <a:ext cx="8280000" cy="4384800"/>
          </a:xfrm>
          <a:prstGeom prst="rect">
            <a:avLst/>
          </a:prstGeom>
        </p:spPr>
        <p:txBody>
          <a:bodyPr lIns="0" rIns="0" tIns="0" bIns="0"/>
          <a:p>
            <a:endParaRPr lang="en-US" sz="3200" spc="-1" strike="noStrike">
              <a:solidFill>
                <a:srgbClr val="000000"/>
              </a:solidFill>
              <a:uFill>
                <a:solidFill>
                  <a:srgbClr val="ffffff"/>
                </a:solidFill>
              </a:uFill>
              <a:latin typeface="Arial"/>
            </a:endParaRPr>
          </a:p>
        </p:txBody>
      </p:sp>
      <p:pic>
        <p:nvPicPr>
          <p:cNvPr id="115" name="" descr=""/>
          <p:cNvPicPr/>
          <p:nvPr/>
        </p:nvPicPr>
        <p:blipFill>
          <a:blip r:embed="rId2"/>
          <a:stretch/>
        </p:blipFill>
        <p:spPr>
          <a:xfrm>
            <a:off x="2291760" y="2160000"/>
            <a:ext cx="5496120" cy="4384800"/>
          </a:xfrm>
          <a:prstGeom prst="rect">
            <a:avLst/>
          </a:prstGeom>
          <a:ln>
            <a:noFill/>
          </a:ln>
        </p:spPr>
      </p:pic>
      <p:pic>
        <p:nvPicPr>
          <p:cNvPr id="116" name="" descr=""/>
          <p:cNvPicPr/>
          <p:nvPr/>
        </p:nvPicPr>
        <p:blipFill>
          <a:blip r:embed="rId3"/>
          <a:stretch/>
        </p:blipFill>
        <p:spPr>
          <a:xfrm>
            <a:off x="2291760" y="2160000"/>
            <a:ext cx="5496120" cy="4384800"/>
          </a:xfrm>
          <a:prstGeom prst="rect">
            <a:avLst/>
          </a:prstGeom>
          <a:ln>
            <a:noFill/>
          </a:ln>
        </p:spPr>
      </p:pic>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122" name="PlaceHolder 1"/>
          <p:cNvSpPr>
            <a:spLocks noGrp="1"/>
          </p:cNvSpPr>
          <p:nvPr>
            <p:ph type="title"/>
          </p:nvPr>
        </p:nvSpPr>
        <p:spPr>
          <a:xfrm>
            <a:off x="828360" y="717840"/>
            <a:ext cx="8351640" cy="1262160"/>
          </a:xfrm>
          <a:prstGeom prst="rect">
            <a:avLst/>
          </a:prstGeom>
        </p:spPr>
        <p:txBody>
          <a:bodyPr lIns="0" rIns="0" tIns="0" bIns="0" anchor="ctr"/>
          <a:p>
            <a:pPr algn="ctr"/>
            <a:endParaRPr lang="en-US" sz="4400" spc="-1" strike="noStrike">
              <a:solidFill>
                <a:srgbClr val="000000"/>
              </a:solidFill>
              <a:uFill>
                <a:solidFill>
                  <a:srgbClr val="ffffff"/>
                </a:solidFill>
              </a:uFill>
              <a:latin typeface="Arial"/>
            </a:endParaRPr>
          </a:p>
        </p:txBody>
      </p:sp>
      <p:sp>
        <p:nvSpPr>
          <p:cNvPr id="123" name="PlaceHolder 2"/>
          <p:cNvSpPr>
            <a:spLocks noGrp="1"/>
          </p:cNvSpPr>
          <p:nvPr>
            <p:ph type="subTitle"/>
          </p:nvPr>
        </p:nvSpPr>
        <p:spPr>
          <a:xfrm>
            <a:off x="900000" y="2160000"/>
            <a:ext cx="8280000" cy="4384800"/>
          </a:xfrm>
          <a:prstGeom prst="rect">
            <a:avLst/>
          </a:prstGeom>
        </p:spPr>
        <p:txBody>
          <a:bodyPr lIns="0" rIns="0" tIns="0" bIns="0" anchor="ctr"/>
          <a:p>
            <a:pPr algn="ctr"/>
            <a:endParaRPr lang="en-US" sz="3200" spc="-1" strike="noStrike">
              <a:solidFill>
                <a:srgbClr val="000000"/>
              </a:solidFill>
              <a:uFill>
                <a:solidFill>
                  <a:srgbClr val="ffffff"/>
                </a:solidFill>
              </a:uFill>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124" name="PlaceHolder 1"/>
          <p:cNvSpPr>
            <a:spLocks noGrp="1"/>
          </p:cNvSpPr>
          <p:nvPr>
            <p:ph type="title"/>
          </p:nvPr>
        </p:nvSpPr>
        <p:spPr>
          <a:xfrm>
            <a:off x="828360" y="717840"/>
            <a:ext cx="8351640" cy="1262160"/>
          </a:xfrm>
          <a:prstGeom prst="rect">
            <a:avLst/>
          </a:prstGeom>
        </p:spPr>
        <p:txBody>
          <a:bodyPr lIns="0" rIns="0" tIns="0" bIns="0" anchor="ctr"/>
          <a:p>
            <a:pPr algn="ctr"/>
            <a:endParaRPr lang="en-US" sz="4400" spc="-1" strike="noStrike">
              <a:solidFill>
                <a:srgbClr val="000000"/>
              </a:solidFill>
              <a:uFill>
                <a:solidFill>
                  <a:srgbClr val="ffffff"/>
                </a:solidFill>
              </a:uFill>
              <a:latin typeface="Arial"/>
            </a:endParaRPr>
          </a:p>
        </p:txBody>
      </p:sp>
      <p:sp>
        <p:nvSpPr>
          <p:cNvPr id="125" name="PlaceHolder 2"/>
          <p:cNvSpPr>
            <a:spLocks noGrp="1"/>
          </p:cNvSpPr>
          <p:nvPr>
            <p:ph type="body"/>
          </p:nvPr>
        </p:nvSpPr>
        <p:spPr>
          <a:xfrm>
            <a:off x="900000" y="2160000"/>
            <a:ext cx="8280000" cy="4384800"/>
          </a:xfrm>
          <a:prstGeom prst="rect">
            <a:avLst/>
          </a:prstGeom>
        </p:spPr>
        <p:txBody>
          <a:bodyPr lIns="0" rIns="0" tIns="0" bIns="0"/>
          <a:p>
            <a:endParaRPr lang="en-US" sz="3200" spc="-1" strike="noStrike">
              <a:solidFill>
                <a:srgbClr val="000000"/>
              </a:solidFill>
              <a:uFill>
                <a:solidFill>
                  <a:srgbClr val="ffffff"/>
                </a:solidFill>
              </a:uFill>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828360" y="717840"/>
            <a:ext cx="8351640" cy="1262160"/>
          </a:xfrm>
          <a:prstGeom prst="rect">
            <a:avLst/>
          </a:prstGeom>
        </p:spPr>
        <p:txBody>
          <a:bodyPr lIns="0" rIns="0" tIns="0" bIns="0" anchor="ctr"/>
          <a:p>
            <a:pPr algn="ctr"/>
            <a:endParaRPr lang="en-US" sz="4400" spc="-1" strike="noStrike">
              <a:solidFill>
                <a:srgbClr val="000000"/>
              </a:solidFill>
              <a:uFill>
                <a:solidFill>
                  <a:srgbClr val="ffffff"/>
                </a:solidFill>
              </a:uFill>
              <a:latin typeface="Arial"/>
            </a:endParaRPr>
          </a:p>
        </p:txBody>
      </p:sp>
      <p:sp>
        <p:nvSpPr>
          <p:cNvPr id="10" name="PlaceHolder 2"/>
          <p:cNvSpPr>
            <a:spLocks noGrp="1"/>
          </p:cNvSpPr>
          <p:nvPr>
            <p:ph type="body"/>
          </p:nvPr>
        </p:nvSpPr>
        <p:spPr>
          <a:xfrm>
            <a:off x="900000" y="2160000"/>
            <a:ext cx="4040280" cy="4384800"/>
          </a:xfrm>
          <a:prstGeom prst="rect">
            <a:avLst/>
          </a:prstGeom>
        </p:spPr>
        <p:txBody>
          <a:bodyPr lIns="0" rIns="0" tIns="0" bIns="0"/>
          <a:p>
            <a:endParaRPr lang="en-US" sz="3200" spc="-1" strike="noStrike">
              <a:solidFill>
                <a:srgbClr val="000000"/>
              </a:solidFill>
              <a:uFill>
                <a:solidFill>
                  <a:srgbClr val="ffffff"/>
                </a:solidFill>
              </a:uFill>
              <a:latin typeface="Arial"/>
            </a:endParaRPr>
          </a:p>
        </p:txBody>
      </p:sp>
      <p:sp>
        <p:nvSpPr>
          <p:cNvPr id="11" name="PlaceHolder 3"/>
          <p:cNvSpPr>
            <a:spLocks noGrp="1"/>
          </p:cNvSpPr>
          <p:nvPr>
            <p:ph type="body"/>
          </p:nvPr>
        </p:nvSpPr>
        <p:spPr>
          <a:xfrm>
            <a:off x="5142600" y="2160000"/>
            <a:ext cx="4040280" cy="4384800"/>
          </a:xfrm>
          <a:prstGeom prst="rect">
            <a:avLst/>
          </a:prstGeom>
        </p:spPr>
        <p:txBody>
          <a:bodyPr lIns="0" rIns="0" tIns="0" bIns="0"/>
          <a:p>
            <a:endParaRPr lang="en-US" sz="3200" spc="-1" strike="noStrike">
              <a:solidFill>
                <a:srgbClr val="000000"/>
              </a:solidFill>
              <a:uFill>
                <a:solidFill>
                  <a:srgbClr val="ffffff"/>
                </a:solidFill>
              </a:uFill>
              <a:latin typeface="Arial"/>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126" name="PlaceHolder 1"/>
          <p:cNvSpPr>
            <a:spLocks noGrp="1"/>
          </p:cNvSpPr>
          <p:nvPr>
            <p:ph type="title"/>
          </p:nvPr>
        </p:nvSpPr>
        <p:spPr>
          <a:xfrm>
            <a:off x="828360" y="717840"/>
            <a:ext cx="8351640" cy="1262160"/>
          </a:xfrm>
          <a:prstGeom prst="rect">
            <a:avLst/>
          </a:prstGeom>
        </p:spPr>
        <p:txBody>
          <a:bodyPr lIns="0" rIns="0" tIns="0" bIns="0" anchor="ctr"/>
          <a:p>
            <a:pPr algn="ctr"/>
            <a:endParaRPr lang="en-US" sz="4400" spc="-1" strike="noStrike">
              <a:solidFill>
                <a:srgbClr val="000000"/>
              </a:solidFill>
              <a:uFill>
                <a:solidFill>
                  <a:srgbClr val="ffffff"/>
                </a:solidFill>
              </a:uFill>
              <a:latin typeface="Arial"/>
            </a:endParaRPr>
          </a:p>
        </p:txBody>
      </p:sp>
      <p:sp>
        <p:nvSpPr>
          <p:cNvPr id="127" name="PlaceHolder 2"/>
          <p:cNvSpPr>
            <a:spLocks noGrp="1"/>
          </p:cNvSpPr>
          <p:nvPr>
            <p:ph type="body"/>
          </p:nvPr>
        </p:nvSpPr>
        <p:spPr>
          <a:xfrm>
            <a:off x="900000" y="2160000"/>
            <a:ext cx="4040280" cy="4384800"/>
          </a:xfrm>
          <a:prstGeom prst="rect">
            <a:avLst/>
          </a:prstGeom>
        </p:spPr>
        <p:txBody>
          <a:bodyPr lIns="0" rIns="0" tIns="0" bIns="0"/>
          <a:p>
            <a:endParaRPr lang="en-US" sz="3200" spc="-1" strike="noStrike">
              <a:solidFill>
                <a:srgbClr val="000000"/>
              </a:solidFill>
              <a:uFill>
                <a:solidFill>
                  <a:srgbClr val="ffffff"/>
                </a:solidFill>
              </a:uFill>
              <a:latin typeface="Arial"/>
            </a:endParaRPr>
          </a:p>
        </p:txBody>
      </p:sp>
      <p:sp>
        <p:nvSpPr>
          <p:cNvPr id="128" name="PlaceHolder 3"/>
          <p:cNvSpPr>
            <a:spLocks noGrp="1"/>
          </p:cNvSpPr>
          <p:nvPr>
            <p:ph type="body"/>
          </p:nvPr>
        </p:nvSpPr>
        <p:spPr>
          <a:xfrm>
            <a:off x="5142600" y="2160000"/>
            <a:ext cx="4040280" cy="4384800"/>
          </a:xfrm>
          <a:prstGeom prst="rect">
            <a:avLst/>
          </a:prstGeom>
        </p:spPr>
        <p:txBody>
          <a:bodyPr lIns="0" rIns="0" tIns="0" bIns="0"/>
          <a:p>
            <a:endParaRPr lang="en-US" sz="3200" spc="-1" strike="noStrike">
              <a:solidFill>
                <a:srgbClr val="000000"/>
              </a:solidFill>
              <a:uFill>
                <a:solidFill>
                  <a:srgbClr val="ffffff"/>
                </a:solidFill>
              </a:uFill>
              <a:latin typeface="Arial"/>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129" name="PlaceHolder 1"/>
          <p:cNvSpPr>
            <a:spLocks noGrp="1"/>
          </p:cNvSpPr>
          <p:nvPr>
            <p:ph type="title"/>
          </p:nvPr>
        </p:nvSpPr>
        <p:spPr>
          <a:xfrm>
            <a:off x="828360" y="717840"/>
            <a:ext cx="8351640" cy="1262160"/>
          </a:xfrm>
          <a:prstGeom prst="rect">
            <a:avLst/>
          </a:prstGeom>
        </p:spPr>
        <p:txBody>
          <a:bodyPr lIns="0" rIns="0" tIns="0" bIns="0" anchor="ctr"/>
          <a:p>
            <a:pPr algn="ctr"/>
            <a:endParaRPr lang="en-US" sz="4400" spc="-1" strike="noStrike">
              <a:solidFill>
                <a:srgbClr val="000000"/>
              </a:solidFill>
              <a:uFill>
                <a:solidFill>
                  <a:srgbClr val="ffffff"/>
                </a:solidFill>
              </a:uFill>
              <a:latin typeface="Arial"/>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130" name="PlaceHolder 1"/>
          <p:cNvSpPr>
            <a:spLocks noGrp="1"/>
          </p:cNvSpPr>
          <p:nvPr>
            <p:ph type="subTitle"/>
          </p:nvPr>
        </p:nvSpPr>
        <p:spPr>
          <a:xfrm>
            <a:off x="828360" y="717840"/>
            <a:ext cx="8351640" cy="5851800"/>
          </a:xfrm>
          <a:prstGeom prst="rect">
            <a:avLst/>
          </a:prstGeom>
        </p:spPr>
        <p:txBody>
          <a:bodyPr lIns="0" rIns="0" tIns="0" bIns="0" anchor="ctr"/>
          <a:p>
            <a:pPr algn="ctr"/>
            <a:endParaRPr lang="en-US" sz="3200" spc="-1" strike="noStrike">
              <a:solidFill>
                <a:srgbClr val="000000"/>
              </a:solidFill>
              <a:uFill>
                <a:solidFill>
                  <a:srgbClr val="ffffff"/>
                </a:solidFill>
              </a:uFill>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131" name="PlaceHolder 1"/>
          <p:cNvSpPr>
            <a:spLocks noGrp="1"/>
          </p:cNvSpPr>
          <p:nvPr>
            <p:ph type="title"/>
          </p:nvPr>
        </p:nvSpPr>
        <p:spPr>
          <a:xfrm>
            <a:off x="828360" y="717840"/>
            <a:ext cx="8351640" cy="1262160"/>
          </a:xfrm>
          <a:prstGeom prst="rect">
            <a:avLst/>
          </a:prstGeom>
        </p:spPr>
        <p:txBody>
          <a:bodyPr lIns="0" rIns="0" tIns="0" bIns="0" anchor="ctr"/>
          <a:p>
            <a:pPr algn="ctr"/>
            <a:endParaRPr lang="en-US" sz="4400" spc="-1" strike="noStrike">
              <a:solidFill>
                <a:srgbClr val="000000"/>
              </a:solidFill>
              <a:uFill>
                <a:solidFill>
                  <a:srgbClr val="ffffff"/>
                </a:solidFill>
              </a:uFill>
              <a:latin typeface="Arial"/>
            </a:endParaRPr>
          </a:p>
        </p:txBody>
      </p:sp>
      <p:sp>
        <p:nvSpPr>
          <p:cNvPr id="132" name="PlaceHolder 2"/>
          <p:cNvSpPr>
            <a:spLocks noGrp="1"/>
          </p:cNvSpPr>
          <p:nvPr>
            <p:ph type="body"/>
          </p:nvPr>
        </p:nvSpPr>
        <p:spPr>
          <a:xfrm>
            <a:off x="900000" y="2160000"/>
            <a:ext cx="4040280" cy="2091240"/>
          </a:xfrm>
          <a:prstGeom prst="rect">
            <a:avLst/>
          </a:prstGeom>
        </p:spPr>
        <p:txBody>
          <a:bodyPr lIns="0" rIns="0" tIns="0" bIns="0"/>
          <a:p>
            <a:endParaRPr lang="en-US" sz="3200" spc="-1" strike="noStrike">
              <a:solidFill>
                <a:srgbClr val="000000"/>
              </a:solidFill>
              <a:uFill>
                <a:solidFill>
                  <a:srgbClr val="ffffff"/>
                </a:solidFill>
              </a:uFill>
              <a:latin typeface="Arial"/>
            </a:endParaRPr>
          </a:p>
        </p:txBody>
      </p:sp>
      <p:sp>
        <p:nvSpPr>
          <p:cNvPr id="133" name="PlaceHolder 3"/>
          <p:cNvSpPr>
            <a:spLocks noGrp="1"/>
          </p:cNvSpPr>
          <p:nvPr>
            <p:ph type="body"/>
          </p:nvPr>
        </p:nvSpPr>
        <p:spPr>
          <a:xfrm>
            <a:off x="900000" y="4450320"/>
            <a:ext cx="4040280" cy="2091240"/>
          </a:xfrm>
          <a:prstGeom prst="rect">
            <a:avLst/>
          </a:prstGeom>
        </p:spPr>
        <p:txBody>
          <a:bodyPr lIns="0" rIns="0" tIns="0" bIns="0"/>
          <a:p>
            <a:endParaRPr lang="en-US" sz="3200" spc="-1" strike="noStrike">
              <a:solidFill>
                <a:srgbClr val="000000"/>
              </a:solidFill>
              <a:uFill>
                <a:solidFill>
                  <a:srgbClr val="ffffff"/>
                </a:solidFill>
              </a:uFill>
              <a:latin typeface="Arial"/>
            </a:endParaRPr>
          </a:p>
        </p:txBody>
      </p:sp>
      <p:sp>
        <p:nvSpPr>
          <p:cNvPr id="134" name="PlaceHolder 4"/>
          <p:cNvSpPr>
            <a:spLocks noGrp="1"/>
          </p:cNvSpPr>
          <p:nvPr>
            <p:ph type="body"/>
          </p:nvPr>
        </p:nvSpPr>
        <p:spPr>
          <a:xfrm>
            <a:off x="5142600" y="2160000"/>
            <a:ext cx="4040280" cy="4384800"/>
          </a:xfrm>
          <a:prstGeom prst="rect">
            <a:avLst/>
          </a:prstGeom>
        </p:spPr>
        <p:txBody>
          <a:bodyPr lIns="0" rIns="0" tIns="0" bIns="0"/>
          <a:p>
            <a:endParaRPr lang="en-US" sz="3200" spc="-1" strike="noStrike">
              <a:solidFill>
                <a:srgbClr val="000000"/>
              </a:solidFill>
              <a:uFill>
                <a:solidFill>
                  <a:srgbClr val="ffffff"/>
                </a:solidFill>
              </a:uFill>
              <a:latin typeface="Arial"/>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135" name="PlaceHolder 1"/>
          <p:cNvSpPr>
            <a:spLocks noGrp="1"/>
          </p:cNvSpPr>
          <p:nvPr>
            <p:ph type="title"/>
          </p:nvPr>
        </p:nvSpPr>
        <p:spPr>
          <a:xfrm>
            <a:off x="828360" y="717840"/>
            <a:ext cx="8351640" cy="1262160"/>
          </a:xfrm>
          <a:prstGeom prst="rect">
            <a:avLst/>
          </a:prstGeom>
        </p:spPr>
        <p:txBody>
          <a:bodyPr lIns="0" rIns="0" tIns="0" bIns="0" anchor="ctr"/>
          <a:p>
            <a:pPr algn="ctr"/>
            <a:endParaRPr lang="en-US" sz="4400" spc="-1" strike="noStrike">
              <a:solidFill>
                <a:srgbClr val="000000"/>
              </a:solidFill>
              <a:uFill>
                <a:solidFill>
                  <a:srgbClr val="ffffff"/>
                </a:solidFill>
              </a:uFill>
              <a:latin typeface="Arial"/>
            </a:endParaRPr>
          </a:p>
        </p:txBody>
      </p:sp>
      <p:sp>
        <p:nvSpPr>
          <p:cNvPr id="136" name="PlaceHolder 2"/>
          <p:cNvSpPr>
            <a:spLocks noGrp="1"/>
          </p:cNvSpPr>
          <p:nvPr>
            <p:ph type="body"/>
          </p:nvPr>
        </p:nvSpPr>
        <p:spPr>
          <a:xfrm>
            <a:off x="900000" y="2160000"/>
            <a:ext cx="4040280" cy="4384800"/>
          </a:xfrm>
          <a:prstGeom prst="rect">
            <a:avLst/>
          </a:prstGeom>
        </p:spPr>
        <p:txBody>
          <a:bodyPr lIns="0" rIns="0" tIns="0" bIns="0"/>
          <a:p>
            <a:endParaRPr lang="en-US" sz="3200" spc="-1" strike="noStrike">
              <a:solidFill>
                <a:srgbClr val="000000"/>
              </a:solidFill>
              <a:uFill>
                <a:solidFill>
                  <a:srgbClr val="ffffff"/>
                </a:solidFill>
              </a:uFill>
              <a:latin typeface="Arial"/>
            </a:endParaRPr>
          </a:p>
        </p:txBody>
      </p:sp>
      <p:sp>
        <p:nvSpPr>
          <p:cNvPr id="137" name="PlaceHolder 3"/>
          <p:cNvSpPr>
            <a:spLocks noGrp="1"/>
          </p:cNvSpPr>
          <p:nvPr>
            <p:ph type="body"/>
          </p:nvPr>
        </p:nvSpPr>
        <p:spPr>
          <a:xfrm>
            <a:off x="5142600" y="2160000"/>
            <a:ext cx="4040280" cy="2091240"/>
          </a:xfrm>
          <a:prstGeom prst="rect">
            <a:avLst/>
          </a:prstGeom>
        </p:spPr>
        <p:txBody>
          <a:bodyPr lIns="0" rIns="0" tIns="0" bIns="0"/>
          <a:p>
            <a:endParaRPr lang="en-US" sz="3200" spc="-1" strike="noStrike">
              <a:solidFill>
                <a:srgbClr val="000000"/>
              </a:solidFill>
              <a:uFill>
                <a:solidFill>
                  <a:srgbClr val="ffffff"/>
                </a:solidFill>
              </a:uFill>
              <a:latin typeface="Arial"/>
            </a:endParaRPr>
          </a:p>
        </p:txBody>
      </p:sp>
      <p:sp>
        <p:nvSpPr>
          <p:cNvPr id="138" name="PlaceHolder 4"/>
          <p:cNvSpPr>
            <a:spLocks noGrp="1"/>
          </p:cNvSpPr>
          <p:nvPr>
            <p:ph type="body"/>
          </p:nvPr>
        </p:nvSpPr>
        <p:spPr>
          <a:xfrm>
            <a:off x="5142600" y="4450320"/>
            <a:ext cx="4040280" cy="2091240"/>
          </a:xfrm>
          <a:prstGeom prst="rect">
            <a:avLst/>
          </a:prstGeom>
        </p:spPr>
        <p:txBody>
          <a:bodyPr lIns="0" rIns="0" tIns="0" bIns="0"/>
          <a:p>
            <a:endParaRPr lang="en-US" sz="3200" spc="-1" strike="noStrike">
              <a:solidFill>
                <a:srgbClr val="000000"/>
              </a:solidFill>
              <a:uFill>
                <a:solidFill>
                  <a:srgbClr val="ffffff"/>
                </a:solidFill>
              </a:uFill>
              <a:latin typeface="Arial"/>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139" name="PlaceHolder 1"/>
          <p:cNvSpPr>
            <a:spLocks noGrp="1"/>
          </p:cNvSpPr>
          <p:nvPr>
            <p:ph type="title"/>
          </p:nvPr>
        </p:nvSpPr>
        <p:spPr>
          <a:xfrm>
            <a:off x="828360" y="717840"/>
            <a:ext cx="8351640" cy="1262160"/>
          </a:xfrm>
          <a:prstGeom prst="rect">
            <a:avLst/>
          </a:prstGeom>
        </p:spPr>
        <p:txBody>
          <a:bodyPr lIns="0" rIns="0" tIns="0" bIns="0" anchor="ctr"/>
          <a:p>
            <a:pPr algn="ctr"/>
            <a:endParaRPr lang="en-US" sz="4400" spc="-1" strike="noStrike">
              <a:solidFill>
                <a:srgbClr val="000000"/>
              </a:solidFill>
              <a:uFill>
                <a:solidFill>
                  <a:srgbClr val="ffffff"/>
                </a:solidFill>
              </a:uFill>
              <a:latin typeface="Arial"/>
            </a:endParaRPr>
          </a:p>
        </p:txBody>
      </p:sp>
      <p:sp>
        <p:nvSpPr>
          <p:cNvPr id="140" name="PlaceHolder 2"/>
          <p:cNvSpPr>
            <a:spLocks noGrp="1"/>
          </p:cNvSpPr>
          <p:nvPr>
            <p:ph type="body"/>
          </p:nvPr>
        </p:nvSpPr>
        <p:spPr>
          <a:xfrm>
            <a:off x="900000" y="2160000"/>
            <a:ext cx="4040280" cy="2091240"/>
          </a:xfrm>
          <a:prstGeom prst="rect">
            <a:avLst/>
          </a:prstGeom>
        </p:spPr>
        <p:txBody>
          <a:bodyPr lIns="0" rIns="0" tIns="0" bIns="0"/>
          <a:p>
            <a:endParaRPr lang="en-US" sz="3200" spc="-1" strike="noStrike">
              <a:solidFill>
                <a:srgbClr val="000000"/>
              </a:solidFill>
              <a:uFill>
                <a:solidFill>
                  <a:srgbClr val="ffffff"/>
                </a:solidFill>
              </a:uFill>
              <a:latin typeface="Arial"/>
            </a:endParaRPr>
          </a:p>
        </p:txBody>
      </p:sp>
      <p:sp>
        <p:nvSpPr>
          <p:cNvPr id="141" name="PlaceHolder 3"/>
          <p:cNvSpPr>
            <a:spLocks noGrp="1"/>
          </p:cNvSpPr>
          <p:nvPr>
            <p:ph type="body"/>
          </p:nvPr>
        </p:nvSpPr>
        <p:spPr>
          <a:xfrm>
            <a:off x="5142600" y="2160000"/>
            <a:ext cx="4040280" cy="2091240"/>
          </a:xfrm>
          <a:prstGeom prst="rect">
            <a:avLst/>
          </a:prstGeom>
        </p:spPr>
        <p:txBody>
          <a:bodyPr lIns="0" rIns="0" tIns="0" bIns="0"/>
          <a:p>
            <a:endParaRPr lang="en-US" sz="3200" spc="-1" strike="noStrike">
              <a:solidFill>
                <a:srgbClr val="000000"/>
              </a:solidFill>
              <a:uFill>
                <a:solidFill>
                  <a:srgbClr val="ffffff"/>
                </a:solidFill>
              </a:uFill>
              <a:latin typeface="Arial"/>
            </a:endParaRPr>
          </a:p>
        </p:txBody>
      </p:sp>
      <p:sp>
        <p:nvSpPr>
          <p:cNvPr id="142" name="PlaceHolder 4"/>
          <p:cNvSpPr>
            <a:spLocks noGrp="1"/>
          </p:cNvSpPr>
          <p:nvPr>
            <p:ph type="body"/>
          </p:nvPr>
        </p:nvSpPr>
        <p:spPr>
          <a:xfrm>
            <a:off x="900000" y="4450320"/>
            <a:ext cx="8280000" cy="2091240"/>
          </a:xfrm>
          <a:prstGeom prst="rect">
            <a:avLst/>
          </a:prstGeom>
        </p:spPr>
        <p:txBody>
          <a:bodyPr lIns="0" rIns="0" tIns="0" bIns="0"/>
          <a:p>
            <a:endParaRPr lang="en-US" sz="3200" spc="-1" strike="noStrike">
              <a:solidFill>
                <a:srgbClr val="000000"/>
              </a:solidFill>
              <a:uFill>
                <a:solidFill>
                  <a:srgbClr val="ffffff"/>
                </a:solidFill>
              </a:uFill>
              <a:latin typeface="Arial"/>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143" name="PlaceHolder 1"/>
          <p:cNvSpPr>
            <a:spLocks noGrp="1"/>
          </p:cNvSpPr>
          <p:nvPr>
            <p:ph type="title"/>
          </p:nvPr>
        </p:nvSpPr>
        <p:spPr>
          <a:xfrm>
            <a:off x="828360" y="717840"/>
            <a:ext cx="8351640" cy="1262160"/>
          </a:xfrm>
          <a:prstGeom prst="rect">
            <a:avLst/>
          </a:prstGeom>
        </p:spPr>
        <p:txBody>
          <a:bodyPr lIns="0" rIns="0" tIns="0" bIns="0" anchor="ctr"/>
          <a:p>
            <a:pPr algn="ctr"/>
            <a:endParaRPr lang="en-US" sz="4400" spc="-1" strike="noStrike">
              <a:solidFill>
                <a:srgbClr val="000000"/>
              </a:solidFill>
              <a:uFill>
                <a:solidFill>
                  <a:srgbClr val="ffffff"/>
                </a:solidFill>
              </a:uFill>
              <a:latin typeface="Arial"/>
            </a:endParaRPr>
          </a:p>
        </p:txBody>
      </p:sp>
      <p:sp>
        <p:nvSpPr>
          <p:cNvPr id="144" name="PlaceHolder 2"/>
          <p:cNvSpPr>
            <a:spLocks noGrp="1"/>
          </p:cNvSpPr>
          <p:nvPr>
            <p:ph type="body"/>
          </p:nvPr>
        </p:nvSpPr>
        <p:spPr>
          <a:xfrm>
            <a:off x="900000" y="2160000"/>
            <a:ext cx="8280000" cy="2091240"/>
          </a:xfrm>
          <a:prstGeom prst="rect">
            <a:avLst/>
          </a:prstGeom>
        </p:spPr>
        <p:txBody>
          <a:bodyPr lIns="0" rIns="0" tIns="0" bIns="0"/>
          <a:p>
            <a:endParaRPr lang="en-US" sz="3200" spc="-1" strike="noStrike">
              <a:solidFill>
                <a:srgbClr val="000000"/>
              </a:solidFill>
              <a:uFill>
                <a:solidFill>
                  <a:srgbClr val="ffffff"/>
                </a:solidFill>
              </a:uFill>
              <a:latin typeface="Arial"/>
            </a:endParaRPr>
          </a:p>
        </p:txBody>
      </p:sp>
      <p:sp>
        <p:nvSpPr>
          <p:cNvPr id="145" name="PlaceHolder 3"/>
          <p:cNvSpPr>
            <a:spLocks noGrp="1"/>
          </p:cNvSpPr>
          <p:nvPr>
            <p:ph type="body"/>
          </p:nvPr>
        </p:nvSpPr>
        <p:spPr>
          <a:xfrm>
            <a:off x="900000" y="4450320"/>
            <a:ext cx="8280000" cy="2091240"/>
          </a:xfrm>
          <a:prstGeom prst="rect">
            <a:avLst/>
          </a:prstGeom>
        </p:spPr>
        <p:txBody>
          <a:bodyPr lIns="0" rIns="0" tIns="0" bIns="0"/>
          <a:p>
            <a:endParaRPr lang="en-US" sz="3200" spc="-1" strike="noStrike">
              <a:solidFill>
                <a:srgbClr val="000000"/>
              </a:solidFill>
              <a:uFill>
                <a:solidFill>
                  <a:srgbClr val="ffffff"/>
                </a:solidFill>
              </a:uFill>
              <a:latin typeface="Arial"/>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146" name="PlaceHolder 1"/>
          <p:cNvSpPr>
            <a:spLocks noGrp="1"/>
          </p:cNvSpPr>
          <p:nvPr>
            <p:ph type="title"/>
          </p:nvPr>
        </p:nvSpPr>
        <p:spPr>
          <a:xfrm>
            <a:off x="828360" y="717840"/>
            <a:ext cx="8351640" cy="1262160"/>
          </a:xfrm>
          <a:prstGeom prst="rect">
            <a:avLst/>
          </a:prstGeom>
        </p:spPr>
        <p:txBody>
          <a:bodyPr lIns="0" rIns="0" tIns="0" bIns="0" anchor="ctr"/>
          <a:p>
            <a:pPr algn="ctr"/>
            <a:endParaRPr lang="en-US" sz="4400" spc="-1" strike="noStrike">
              <a:solidFill>
                <a:srgbClr val="000000"/>
              </a:solidFill>
              <a:uFill>
                <a:solidFill>
                  <a:srgbClr val="ffffff"/>
                </a:solidFill>
              </a:uFill>
              <a:latin typeface="Arial"/>
            </a:endParaRPr>
          </a:p>
        </p:txBody>
      </p:sp>
      <p:sp>
        <p:nvSpPr>
          <p:cNvPr id="147" name="PlaceHolder 2"/>
          <p:cNvSpPr>
            <a:spLocks noGrp="1"/>
          </p:cNvSpPr>
          <p:nvPr>
            <p:ph type="body"/>
          </p:nvPr>
        </p:nvSpPr>
        <p:spPr>
          <a:xfrm>
            <a:off x="900000" y="2160000"/>
            <a:ext cx="4040280" cy="2091240"/>
          </a:xfrm>
          <a:prstGeom prst="rect">
            <a:avLst/>
          </a:prstGeom>
        </p:spPr>
        <p:txBody>
          <a:bodyPr lIns="0" rIns="0" tIns="0" bIns="0"/>
          <a:p>
            <a:endParaRPr lang="en-US" sz="3200" spc="-1" strike="noStrike">
              <a:solidFill>
                <a:srgbClr val="000000"/>
              </a:solidFill>
              <a:uFill>
                <a:solidFill>
                  <a:srgbClr val="ffffff"/>
                </a:solidFill>
              </a:uFill>
              <a:latin typeface="Arial"/>
            </a:endParaRPr>
          </a:p>
        </p:txBody>
      </p:sp>
      <p:sp>
        <p:nvSpPr>
          <p:cNvPr id="148" name="PlaceHolder 3"/>
          <p:cNvSpPr>
            <a:spLocks noGrp="1"/>
          </p:cNvSpPr>
          <p:nvPr>
            <p:ph type="body"/>
          </p:nvPr>
        </p:nvSpPr>
        <p:spPr>
          <a:xfrm>
            <a:off x="5142600" y="2160000"/>
            <a:ext cx="4040280" cy="2091240"/>
          </a:xfrm>
          <a:prstGeom prst="rect">
            <a:avLst/>
          </a:prstGeom>
        </p:spPr>
        <p:txBody>
          <a:bodyPr lIns="0" rIns="0" tIns="0" bIns="0"/>
          <a:p>
            <a:endParaRPr lang="en-US" sz="3200" spc="-1" strike="noStrike">
              <a:solidFill>
                <a:srgbClr val="000000"/>
              </a:solidFill>
              <a:uFill>
                <a:solidFill>
                  <a:srgbClr val="ffffff"/>
                </a:solidFill>
              </a:uFill>
              <a:latin typeface="Arial"/>
            </a:endParaRPr>
          </a:p>
        </p:txBody>
      </p:sp>
      <p:sp>
        <p:nvSpPr>
          <p:cNvPr id="149" name="PlaceHolder 4"/>
          <p:cNvSpPr>
            <a:spLocks noGrp="1"/>
          </p:cNvSpPr>
          <p:nvPr>
            <p:ph type="body"/>
          </p:nvPr>
        </p:nvSpPr>
        <p:spPr>
          <a:xfrm>
            <a:off x="5142600" y="4450320"/>
            <a:ext cx="4040280" cy="2091240"/>
          </a:xfrm>
          <a:prstGeom prst="rect">
            <a:avLst/>
          </a:prstGeom>
        </p:spPr>
        <p:txBody>
          <a:bodyPr lIns="0" rIns="0" tIns="0" bIns="0"/>
          <a:p>
            <a:endParaRPr lang="en-US" sz="3200" spc="-1" strike="noStrike">
              <a:solidFill>
                <a:srgbClr val="000000"/>
              </a:solidFill>
              <a:uFill>
                <a:solidFill>
                  <a:srgbClr val="ffffff"/>
                </a:solidFill>
              </a:uFill>
              <a:latin typeface="Arial"/>
            </a:endParaRPr>
          </a:p>
        </p:txBody>
      </p:sp>
      <p:sp>
        <p:nvSpPr>
          <p:cNvPr id="150" name="PlaceHolder 5"/>
          <p:cNvSpPr>
            <a:spLocks noGrp="1"/>
          </p:cNvSpPr>
          <p:nvPr>
            <p:ph type="body"/>
          </p:nvPr>
        </p:nvSpPr>
        <p:spPr>
          <a:xfrm>
            <a:off x="900000" y="4450320"/>
            <a:ext cx="4040280" cy="2091240"/>
          </a:xfrm>
          <a:prstGeom prst="rect">
            <a:avLst/>
          </a:prstGeom>
        </p:spPr>
        <p:txBody>
          <a:bodyPr lIns="0" rIns="0" tIns="0" bIns="0"/>
          <a:p>
            <a:endParaRPr lang="en-US" sz="3200" spc="-1" strike="noStrike">
              <a:solidFill>
                <a:srgbClr val="000000"/>
              </a:solidFill>
              <a:uFill>
                <a:solidFill>
                  <a:srgbClr val="ffffff"/>
                </a:solidFill>
              </a:uFill>
              <a:latin typeface="Arial"/>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151" name="PlaceHolder 1"/>
          <p:cNvSpPr>
            <a:spLocks noGrp="1"/>
          </p:cNvSpPr>
          <p:nvPr>
            <p:ph type="title"/>
          </p:nvPr>
        </p:nvSpPr>
        <p:spPr>
          <a:xfrm>
            <a:off x="828360" y="717840"/>
            <a:ext cx="8351640" cy="1262160"/>
          </a:xfrm>
          <a:prstGeom prst="rect">
            <a:avLst/>
          </a:prstGeom>
        </p:spPr>
        <p:txBody>
          <a:bodyPr lIns="0" rIns="0" tIns="0" bIns="0" anchor="ctr"/>
          <a:p>
            <a:pPr algn="ctr"/>
            <a:endParaRPr lang="en-US" sz="4400" spc="-1" strike="noStrike">
              <a:solidFill>
                <a:srgbClr val="000000"/>
              </a:solidFill>
              <a:uFill>
                <a:solidFill>
                  <a:srgbClr val="ffffff"/>
                </a:solidFill>
              </a:uFill>
              <a:latin typeface="Arial"/>
            </a:endParaRPr>
          </a:p>
        </p:txBody>
      </p:sp>
      <p:sp>
        <p:nvSpPr>
          <p:cNvPr id="152" name="PlaceHolder 2"/>
          <p:cNvSpPr>
            <a:spLocks noGrp="1"/>
          </p:cNvSpPr>
          <p:nvPr>
            <p:ph type="body"/>
          </p:nvPr>
        </p:nvSpPr>
        <p:spPr>
          <a:xfrm>
            <a:off x="900000" y="2160000"/>
            <a:ext cx="8280000" cy="4384800"/>
          </a:xfrm>
          <a:prstGeom prst="rect">
            <a:avLst/>
          </a:prstGeom>
        </p:spPr>
        <p:txBody>
          <a:bodyPr lIns="0" rIns="0" tIns="0" bIns="0"/>
          <a:p>
            <a:endParaRPr lang="en-US" sz="3200" spc="-1" strike="noStrike">
              <a:solidFill>
                <a:srgbClr val="000000"/>
              </a:solidFill>
              <a:uFill>
                <a:solidFill>
                  <a:srgbClr val="ffffff"/>
                </a:solidFill>
              </a:uFill>
              <a:latin typeface="Arial"/>
            </a:endParaRPr>
          </a:p>
        </p:txBody>
      </p:sp>
      <p:sp>
        <p:nvSpPr>
          <p:cNvPr id="153" name="PlaceHolder 3"/>
          <p:cNvSpPr>
            <a:spLocks noGrp="1"/>
          </p:cNvSpPr>
          <p:nvPr>
            <p:ph type="body"/>
          </p:nvPr>
        </p:nvSpPr>
        <p:spPr>
          <a:xfrm>
            <a:off x="900000" y="2160000"/>
            <a:ext cx="8280000" cy="4384800"/>
          </a:xfrm>
          <a:prstGeom prst="rect">
            <a:avLst/>
          </a:prstGeom>
        </p:spPr>
        <p:txBody>
          <a:bodyPr lIns="0" rIns="0" tIns="0" bIns="0"/>
          <a:p>
            <a:endParaRPr lang="en-US" sz="3200" spc="-1" strike="noStrike">
              <a:solidFill>
                <a:srgbClr val="000000"/>
              </a:solidFill>
              <a:uFill>
                <a:solidFill>
                  <a:srgbClr val="ffffff"/>
                </a:solidFill>
              </a:uFill>
              <a:latin typeface="Arial"/>
            </a:endParaRPr>
          </a:p>
        </p:txBody>
      </p:sp>
      <p:pic>
        <p:nvPicPr>
          <p:cNvPr id="154" name="" descr=""/>
          <p:cNvPicPr/>
          <p:nvPr/>
        </p:nvPicPr>
        <p:blipFill>
          <a:blip r:embed="rId2"/>
          <a:stretch/>
        </p:blipFill>
        <p:spPr>
          <a:xfrm>
            <a:off x="2291760" y="2160000"/>
            <a:ext cx="5496120" cy="4384800"/>
          </a:xfrm>
          <a:prstGeom prst="rect">
            <a:avLst/>
          </a:prstGeom>
          <a:ln>
            <a:noFill/>
          </a:ln>
        </p:spPr>
      </p:pic>
      <p:pic>
        <p:nvPicPr>
          <p:cNvPr id="155" name="" descr=""/>
          <p:cNvPicPr/>
          <p:nvPr/>
        </p:nvPicPr>
        <p:blipFill>
          <a:blip r:embed="rId3"/>
          <a:stretch/>
        </p:blipFill>
        <p:spPr>
          <a:xfrm>
            <a:off x="2291760" y="2160000"/>
            <a:ext cx="5496120" cy="4384800"/>
          </a:xfrm>
          <a:prstGeom prst="rect">
            <a:avLst/>
          </a:prstGeom>
          <a:ln>
            <a:noFill/>
          </a:ln>
        </p:spPr>
      </p:pic>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828360" y="717840"/>
            <a:ext cx="8351640" cy="1262160"/>
          </a:xfrm>
          <a:prstGeom prst="rect">
            <a:avLst/>
          </a:prstGeom>
        </p:spPr>
        <p:txBody>
          <a:bodyPr lIns="0" rIns="0" tIns="0" bIns="0" anchor="ctr"/>
          <a:p>
            <a:pPr algn="ctr"/>
            <a:endParaRPr lang="en-US" sz="4400" spc="-1" strike="noStrike">
              <a:solidFill>
                <a:srgbClr val="000000"/>
              </a:solidFill>
              <a:uFill>
                <a:solidFill>
                  <a:srgbClr val="ffffff"/>
                </a:solidFill>
              </a:uFill>
              <a:latin typeface="Arial"/>
            </a:endParaRP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161" name="PlaceHolder 1"/>
          <p:cNvSpPr>
            <a:spLocks noGrp="1"/>
          </p:cNvSpPr>
          <p:nvPr>
            <p:ph type="title"/>
          </p:nvPr>
        </p:nvSpPr>
        <p:spPr>
          <a:xfrm>
            <a:off x="828360" y="717840"/>
            <a:ext cx="8351640" cy="1262160"/>
          </a:xfrm>
          <a:prstGeom prst="rect">
            <a:avLst/>
          </a:prstGeom>
        </p:spPr>
        <p:txBody>
          <a:bodyPr lIns="0" rIns="0" tIns="0" bIns="0" anchor="ctr"/>
          <a:p>
            <a:pPr algn="ctr"/>
            <a:endParaRPr lang="en-US" sz="4400" spc="-1" strike="noStrike">
              <a:solidFill>
                <a:srgbClr val="ffffff"/>
              </a:solidFill>
              <a:uFill>
                <a:solidFill>
                  <a:srgbClr val="ffffff"/>
                </a:solidFill>
              </a:uFill>
              <a:latin typeface="Arial"/>
            </a:endParaRPr>
          </a:p>
        </p:txBody>
      </p:sp>
      <p:sp>
        <p:nvSpPr>
          <p:cNvPr id="162" name="PlaceHolder 2"/>
          <p:cNvSpPr>
            <a:spLocks noGrp="1"/>
          </p:cNvSpPr>
          <p:nvPr>
            <p:ph type="subTitle"/>
          </p:nvPr>
        </p:nvSpPr>
        <p:spPr>
          <a:xfrm>
            <a:off x="900000" y="2160000"/>
            <a:ext cx="8280000" cy="4384800"/>
          </a:xfrm>
          <a:prstGeom prst="rect">
            <a:avLst/>
          </a:prstGeom>
        </p:spPr>
        <p:txBody>
          <a:bodyPr lIns="0" rIns="0" tIns="0" bIns="0" anchor="ctr"/>
          <a:p>
            <a:pPr algn="ctr"/>
            <a:endParaRPr lang="en-US" sz="3200" spc="-1" strike="noStrike">
              <a:solidFill>
                <a:srgbClr val="ffffff"/>
              </a:solidFill>
              <a:uFill>
                <a:solidFill>
                  <a:srgbClr val="ffffff"/>
                </a:solidFill>
              </a:uFill>
              <a:latin typeface="Arial"/>
            </a:endParaRP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163" name="PlaceHolder 1"/>
          <p:cNvSpPr>
            <a:spLocks noGrp="1"/>
          </p:cNvSpPr>
          <p:nvPr>
            <p:ph type="title"/>
          </p:nvPr>
        </p:nvSpPr>
        <p:spPr>
          <a:xfrm>
            <a:off x="828360" y="717840"/>
            <a:ext cx="8351640" cy="1262160"/>
          </a:xfrm>
          <a:prstGeom prst="rect">
            <a:avLst/>
          </a:prstGeom>
        </p:spPr>
        <p:txBody>
          <a:bodyPr lIns="0" rIns="0" tIns="0" bIns="0" anchor="ctr"/>
          <a:p>
            <a:pPr algn="ctr"/>
            <a:endParaRPr lang="en-US" sz="4400" spc="-1" strike="noStrike">
              <a:solidFill>
                <a:srgbClr val="ffffff"/>
              </a:solidFill>
              <a:uFill>
                <a:solidFill>
                  <a:srgbClr val="ffffff"/>
                </a:solidFill>
              </a:uFill>
              <a:latin typeface="Arial"/>
            </a:endParaRPr>
          </a:p>
        </p:txBody>
      </p:sp>
      <p:sp>
        <p:nvSpPr>
          <p:cNvPr id="164" name="PlaceHolder 2"/>
          <p:cNvSpPr>
            <a:spLocks noGrp="1"/>
          </p:cNvSpPr>
          <p:nvPr>
            <p:ph type="body"/>
          </p:nvPr>
        </p:nvSpPr>
        <p:spPr>
          <a:xfrm>
            <a:off x="900000" y="2160000"/>
            <a:ext cx="8280000" cy="4384800"/>
          </a:xfrm>
          <a:prstGeom prst="rect">
            <a:avLst/>
          </a:prstGeom>
        </p:spPr>
        <p:txBody>
          <a:bodyPr lIns="0" rIns="0" tIns="0" bIns="0"/>
          <a:p>
            <a:endParaRPr lang="en-US" sz="3200" spc="-1" strike="noStrike">
              <a:solidFill>
                <a:srgbClr val="ffffff"/>
              </a:solidFill>
              <a:uFill>
                <a:solidFill>
                  <a:srgbClr val="ffffff"/>
                </a:solidFill>
              </a:uFill>
              <a:latin typeface="Arial"/>
            </a:endParaRP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165" name="PlaceHolder 1"/>
          <p:cNvSpPr>
            <a:spLocks noGrp="1"/>
          </p:cNvSpPr>
          <p:nvPr>
            <p:ph type="title"/>
          </p:nvPr>
        </p:nvSpPr>
        <p:spPr>
          <a:xfrm>
            <a:off x="828360" y="717840"/>
            <a:ext cx="8351640" cy="1262160"/>
          </a:xfrm>
          <a:prstGeom prst="rect">
            <a:avLst/>
          </a:prstGeom>
        </p:spPr>
        <p:txBody>
          <a:bodyPr lIns="0" rIns="0" tIns="0" bIns="0" anchor="ctr"/>
          <a:p>
            <a:pPr algn="ctr"/>
            <a:endParaRPr lang="en-US" sz="4400" spc="-1" strike="noStrike">
              <a:solidFill>
                <a:srgbClr val="ffffff"/>
              </a:solidFill>
              <a:uFill>
                <a:solidFill>
                  <a:srgbClr val="ffffff"/>
                </a:solidFill>
              </a:uFill>
              <a:latin typeface="Arial"/>
            </a:endParaRPr>
          </a:p>
        </p:txBody>
      </p:sp>
      <p:sp>
        <p:nvSpPr>
          <p:cNvPr id="166" name="PlaceHolder 2"/>
          <p:cNvSpPr>
            <a:spLocks noGrp="1"/>
          </p:cNvSpPr>
          <p:nvPr>
            <p:ph type="body"/>
          </p:nvPr>
        </p:nvSpPr>
        <p:spPr>
          <a:xfrm>
            <a:off x="900000" y="2160000"/>
            <a:ext cx="4040280" cy="4384800"/>
          </a:xfrm>
          <a:prstGeom prst="rect">
            <a:avLst/>
          </a:prstGeom>
        </p:spPr>
        <p:txBody>
          <a:bodyPr lIns="0" rIns="0" tIns="0" bIns="0"/>
          <a:p>
            <a:endParaRPr lang="en-US" sz="3200" spc="-1" strike="noStrike">
              <a:solidFill>
                <a:srgbClr val="ffffff"/>
              </a:solidFill>
              <a:uFill>
                <a:solidFill>
                  <a:srgbClr val="ffffff"/>
                </a:solidFill>
              </a:uFill>
              <a:latin typeface="Arial"/>
            </a:endParaRPr>
          </a:p>
        </p:txBody>
      </p:sp>
      <p:sp>
        <p:nvSpPr>
          <p:cNvPr id="167" name="PlaceHolder 3"/>
          <p:cNvSpPr>
            <a:spLocks noGrp="1"/>
          </p:cNvSpPr>
          <p:nvPr>
            <p:ph type="body"/>
          </p:nvPr>
        </p:nvSpPr>
        <p:spPr>
          <a:xfrm>
            <a:off x="5142600" y="2160000"/>
            <a:ext cx="4040280" cy="4384800"/>
          </a:xfrm>
          <a:prstGeom prst="rect">
            <a:avLst/>
          </a:prstGeom>
        </p:spPr>
        <p:txBody>
          <a:bodyPr lIns="0" rIns="0" tIns="0" bIns="0"/>
          <a:p>
            <a:endParaRPr lang="en-US" sz="3200" spc="-1" strike="noStrike">
              <a:solidFill>
                <a:srgbClr val="ffffff"/>
              </a:solidFill>
              <a:uFill>
                <a:solidFill>
                  <a:srgbClr val="ffffff"/>
                </a:solidFill>
              </a:uFill>
              <a:latin typeface="Arial"/>
            </a:endParaRP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168" name="PlaceHolder 1"/>
          <p:cNvSpPr>
            <a:spLocks noGrp="1"/>
          </p:cNvSpPr>
          <p:nvPr>
            <p:ph type="title"/>
          </p:nvPr>
        </p:nvSpPr>
        <p:spPr>
          <a:xfrm>
            <a:off x="828360" y="717840"/>
            <a:ext cx="8351640" cy="1262160"/>
          </a:xfrm>
          <a:prstGeom prst="rect">
            <a:avLst/>
          </a:prstGeom>
        </p:spPr>
        <p:txBody>
          <a:bodyPr lIns="0" rIns="0" tIns="0" bIns="0" anchor="ctr"/>
          <a:p>
            <a:pPr algn="ctr"/>
            <a:endParaRPr lang="en-US" sz="4400" spc="-1" strike="noStrike">
              <a:solidFill>
                <a:srgbClr val="ffffff"/>
              </a:solidFill>
              <a:uFill>
                <a:solidFill>
                  <a:srgbClr val="ffffff"/>
                </a:solidFill>
              </a:uFill>
              <a:latin typeface="Arial"/>
            </a:endParaRP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169" name="PlaceHolder 1"/>
          <p:cNvSpPr>
            <a:spLocks noGrp="1"/>
          </p:cNvSpPr>
          <p:nvPr>
            <p:ph type="subTitle"/>
          </p:nvPr>
        </p:nvSpPr>
        <p:spPr>
          <a:xfrm>
            <a:off x="828360" y="717840"/>
            <a:ext cx="8351640" cy="5851800"/>
          </a:xfrm>
          <a:prstGeom prst="rect">
            <a:avLst/>
          </a:prstGeom>
        </p:spPr>
        <p:txBody>
          <a:bodyPr lIns="0" rIns="0" tIns="0" bIns="0" anchor="ctr"/>
          <a:p>
            <a:pPr algn="ctr"/>
            <a:endParaRPr lang="en-US" sz="3200" spc="-1" strike="noStrike">
              <a:solidFill>
                <a:srgbClr val="ffffff"/>
              </a:solidFill>
              <a:uFill>
                <a:solidFill>
                  <a:srgbClr val="ffffff"/>
                </a:solidFill>
              </a:uFill>
              <a:latin typeface="Arial"/>
            </a:endParaRP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170" name="PlaceHolder 1"/>
          <p:cNvSpPr>
            <a:spLocks noGrp="1"/>
          </p:cNvSpPr>
          <p:nvPr>
            <p:ph type="title"/>
          </p:nvPr>
        </p:nvSpPr>
        <p:spPr>
          <a:xfrm>
            <a:off x="828360" y="717840"/>
            <a:ext cx="8351640" cy="1262160"/>
          </a:xfrm>
          <a:prstGeom prst="rect">
            <a:avLst/>
          </a:prstGeom>
        </p:spPr>
        <p:txBody>
          <a:bodyPr lIns="0" rIns="0" tIns="0" bIns="0" anchor="ctr"/>
          <a:p>
            <a:pPr algn="ctr"/>
            <a:endParaRPr lang="en-US" sz="4400" spc="-1" strike="noStrike">
              <a:solidFill>
                <a:srgbClr val="ffffff"/>
              </a:solidFill>
              <a:uFill>
                <a:solidFill>
                  <a:srgbClr val="ffffff"/>
                </a:solidFill>
              </a:uFill>
              <a:latin typeface="Arial"/>
            </a:endParaRPr>
          </a:p>
        </p:txBody>
      </p:sp>
      <p:sp>
        <p:nvSpPr>
          <p:cNvPr id="171" name="PlaceHolder 2"/>
          <p:cNvSpPr>
            <a:spLocks noGrp="1"/>
          </p:cNvSpPr>
          <p:nvPr>
            <p:ph type="body"/>
          </p:nvPr>
        </p:nvSpPr>
        <p:spPr>
          <a:xfrm>
            <a:off x="900000" y="2160000"/>
            <a:ext cx="4040280" cy="2091240"/>
          </a:xfrm>
          <a:prstGeom prst="rect">
            <a:avLst/>
          </a:prstGeom>
        </p:spPr>
        <p:txBody>
          <a:bodyPr lIns="0" rIns="0" tIns="0" bIns="0"/>
          <a:p>
            <a:endParaRPr lang="en-US" sz="3200" spc="-1" strike="noStrike">
              <a:solidFill>
                <a:srgbClr val="ffffff"/>
              </a:solidFill>
              <a:uFill>
                <a:solidFill>
                  <a:srgbClr val="ffffff"/>
                </a:solidFill>
              </a:uFill>
              <a:latin typeface="Arial"/>
            </a:endParaRPr>
          </a:p>
        </p:txBody>
      </p:sp>
      <p:sp>
        <p:nvSpPr>
          <p:cNvPr id="172" name="PlaceHolder 3"/>
          <p:cNvSpPr>
            <a:spLocks noGrp="1"/>
          </p:cNvSpPr>
          <p:nvPr>
            <p:ph type="body"/>
          </p:nvPr>
        </p:nvSpPr>
        <p:spPr>
          <a:xfrm>
            <a:off x="900000" y="4450320"/>
            <a:ext cx="4040280" cy="2091240"/>
          </a:xfrm>
          <a:prstGeom prst="rect">
            <a:avLst/>
          </a:prstGeom>
        </p:spPr>
        <p:txBody>
          <a:bodyPr lIns="0" rIns="0" tIns="0" bIns="0"/>
          <a:p>
            <a:endParaRPr lang="en-US" sz="3200" spc="-1" strike="noStrike">
              <a:solidFill>
                <a:srgbClr val="ffffff"/>
              </a:solidFill>
              <a:uFill>
                <a:solidFill>
                  <a:srgbClr val="ffffff"/>
                </a:solidFill>
              </a:uFill>
              <a:latin typeface="Arial"/>
            </a:endParaRPr>
          </a:p>
        </p:txBody>
      </p:sp>
      <p:sp>
        <p:nvSpPr>
          <p:cNvPr id="173" name="PlaceHolder 4"/>
          <p:cNvSpPr>
            <a:spLocks noGrp="1"/>
          </p:cNvSpPr>
          <p:nvPr>
            <p:ph type="body"/>
          </p:nvPr>
        </p:nvSpPr>
        <p:spPr>
          <a:xfrm>
            <a:off x="5142600" y="2160000"/>
            <a:ext cx="4040280" cy="4384800"/>
          </a:xfrm>
          <a:prstGeom prst="rect">
            <a:avLst/>
          </a:prstGeom>
        </p:spPr>
        <p:txBody>
          <a:bodyPr lIns="0" rIns="0" tIns="0" bIns="0"/>
          <a:p>
            <a:endParaRPr lang="en-US" sz="3200" spc="-1" strike="noStrike">
              <a:solidFill>
                <a:srgbClr val="ffffff"/>
              </a:solidFill>
              <a:uFill>
                <a:solidFill>
                  <a:srgbClr val="ffffff"/>
                </a:solidFill>
              </a:uFill>
              <a:latin typeface="Arial"/>
            </a:endParaRP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174" name="PlaceHolder 1"/>
          <p:cNvSpPr>
            <a:spLocks noGrp="1"/>
          </p:cNvSpPr>
          <p:nvPr>
            <p:ph type="title"/>
          </p:nvPr>
        </p:nvSpPr>
        <p:spPr>
          <a:xfrm>
            <a:off x="828360" y="717840"/>
            <a:ext cx="8351640" cy="1262160"/>
          </a:xfrm>
          <a:prstGeom prst="rect">
            <a:avLst/>
          </a:prstGeom>
        </p:spPr>
        <p:txBody>
          <a:bodyPr lIns="0" rIns="0" tIns="0" bIns="0" anchor="ctr"/>
          <a:p>
            <a:pPr algn="ctr"/>
            <a:endParaRPr lang="en-US" sz="4400" spc="-1" strike="noStrike">
              <a:solidFill>
                <a:srgbClr val="ffffff"/>
              </a:solidFill>
              <a:uFill>
                <a:solidFill>
                  <a:srgbClr val="ffffff"/>
                </a:solidFill>
              </a:uFill>
              <a:latin typeface="Arial"/>
            </a:endParaRPr>
          </a:p>
        </p:txBody>
      </p:sp>
      <p:sp>
        <p:nvSpPr>
          <p:cNvPr id="175" name="PlaceHolder 2"/>
          <p:cNvSpPr>
            <a:spLocks noGrp="1"/>
          </p:cNvSpPr>
          <p:nvPr>
            <p:ph type="body"/>
          </p:nvPr>
        </p:nvSpPr>
        <p:spPr>
          <a:xfrm>
            <a:off x="900000" y="2160000"/>
            <a:ext cx="4040280" cy="4384800"/>
          </a:xfrm>
          <a:prstGeom prst="rect">
            <a:avLst/>
          </a:prstGeom>
        </p:spPr>
        <p:txBody>
          <a:bodyPr lIns="0" rIns="0" tIns="0" bIns="0"/>
          <a:p>
            <a:endParaRPr lang="en-US" sz="3200" spc="-1" strike="noStrike">
              <a:solidFill>
                <a:srgbClr val="ffffff"/>
              </a:solidFill>
              <a:uFill>
                <a:solidFill>
                  <a:srgbClr val="ffffff"/>
                </a:solidFill>
              </a:uFill>
              <a:latin typeface="Arial"/>
            </a:endParaRPr>
          </a:p>
        </p:txBody>
      </p:sp>
      <p:sp>
        <p:nvSpPr>
          <p:cNvPr id="176" name="PlaceHolder 3"/>
          <p:cNvSpPr>
            <a:spLocks noGrp="1"/>
          </p:cNvSpPr>
          <p:nvPr>
            <p:ph type="body"/>
          </p:nvPr>
        </p:nvSpPr>
        <p:spPr>
          <a:xfrm>
            <a:off x="5142600" y="2160000"/>
            <a:ext cx="4040280" cy="2091240"/>
          </a:xfrm>
          <a:prstGeom prst="rect">
            <a:avLst/>
          </a:prstGeom>
        </p:spPr>
        <p:txBody>
          <a:bodyPr lIns="0" rIns="0" tIns="0" bIns="0"/>
          <a:p>
            <a:endParaRPr lang="en-US" sz="3200" spc="-1" strike="noStrike">
              <a:solidFill>
                <a:srgbClr val="ffffff"/>
              </a:solidFill>
              <a:uFill>
                <a:solidFill>
                  <a:srgbClr val="ffffff"/>
                </a:solidFill>
              </a:uFill>
              <a:latin typeface="Arial"/>
            </a:endParaRPr>
          </a:p>
        </p:txBody>
      </p:sp>
      <p:sp>
        <p:nvSpPr>
          <p:cNvPr id="177" name="PlaceHolder 4"/>
          <p:cNvSpPr>
            <a:spLocks noGrp="1"/>
          </p:cNvSpPr>
          <p:nvPr>
            <p:ph type="body"/>
          </p:nvPr>
        </p:nvSpPr>
        <p:spPr>
          <a:xfrm>
            <a:off x="5142600" y="4450320"/>
            <a:ext cx="4040280" cy="2091240"/>
          </a:xfrm>
          <a:prstGeom prst="rect">
            <a:avLst/>
          </a:prstGeom>
        </p:spPr>
        <p:txBody>
          <a:bodyPr lIns="0" rIns="0" tIns="0" bIns="0"/>
          <a:p>
            <a:endParaRPr lang="en-US" sz="3200" spc="-1" strike="noStrike">
              <a:solidFill>
                <a:srgbClr val="ffffff"/>
              </a:solidFill>
              <a:uFill>
                <a:solidFill>
                  <a:srgbClr val="ffffff"/>
                </a:solidFill>
              </a:uFill>
              <a:latin typeface="Arial"/>
            </a:endParaRP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178" name="PlaceHolder 1"/>
          <p:cNvSpPr>
            <a:spLocks noGrp="1"/>
          </p:cNvSpPr>
          <p:nvPr>
            <p:ph type="title"/>
          </p:nvPr>
        </p:nvSpPr>
        <p:spPr>
          <a:xfrm>
            <a:off x="828360" y="717840"/>
            <a:ext cx="8351640" cy="1262160"/>
          </a:xfrm>
          <a:prstGeom prst="rect">
            <a:avLst/>
          </a:prstGeom>
        </p:spPr>
        <p:txBody>
          <a:bodyPr lIns="0" rIns="0" tIns="0" bIns="0" anchor="ctr"/>
          <a:p>
            <a:pPr algn="ctr"/>
            <a:endParaRPr lang="en-US" sz="4400" spc="-1" strike="noStrike">
              <a:solidFill>
                <a:srgbClr val="ffffff"/>
              </a:solidFill>
              <a:uFill>
                <a:solidFill>
                  <a:srgbClr val="ffffff"/>
                </a:solidFill>
              </a:uFill>
              <a:latin typeface="Arial"/>
            </a:endParaRPr>
          </a:p>
        </p:txBody>
      </p:sp>
      <p:sp>
        <p:nvSpPr>
          <p:cNvPr id="179" name="PlaceHolder 2"/>
          <p:cNvSpPr>
            <a:spLocks noGrp="1"/>
          </p:cNvSpPr>
          <p:nvPr>
            <p:ph type="body"/>
          </p:nvPr>
        </p:nvSpPr>
        <p:spPr>
          <a:xfrm>
            <a:off x="900000" y="2160000"/>
            <a:ext cx="4040280" cy="2091240"/>
          </a:xfrm>
          <a:prstGeom prst="rect">
            <a:avLst/>
          </a:prstGeom>
        </p:spPr>
        <p:txBody>
          <a:bodyPr lIns="0" rIns="0" tIns="0" bIns="0"/>
          <a:p>
            <a:endParaRPr lang="en-US" sz="3200" spc="-1" strike="noStrike">
              <a:solidFill>
                <a:srgbClr val="ffffff"/>
              </a:solidFill>
              <a:uFill>
                <a:solidFill>
                  <a:srgbClr val="ffffff"/>
                </a:solidFill>
              </a:uFill>
              <a:latin typeface="Arial"/>
            </a:endParaRPr>
          </a:p>
        </p:txBody>
      </p:sp>
      <p:sp>
        <p:nvSpPr>
          <p:cNvPr id="180" name="PlaceHolder 3"/>
          <p:cNvSpPr>
            <a:spLocks noGrp="1"/>
          </p:cNvSpPr>
          <p:nvPr>
            <p:ph type="body"/>
          </p:nvPr>
        </p:nvSpPr>
        <p:spPr>
          <a:xfrm>
            <a:off x="5142600" y="2160000"/>
            <a:ext cx="4040280" cy="2091240"/>
          </a:xfrm>
          <a:prstGeom prst="rect">
            <a:avLst/>
          </a:prstGeom>
        </p:spPr>
        <p:txBody>
          <a:bodyPr lIns="0" rIns="0" tIns="0" bIns="0"/>
          <a:p>
            <a:endParaRPr lang="en-US" sz="3200" spc="-1" strike="noStrike">
              <a:solidFill>
                <a:srgbClr val="ffffff"/>
              </a:solidFill>
              <a:uFill>
                <a:solidFill>
                  <a:srgbClr val="ffffff"/>
                </a:solidFill>
              </a:uFill>
              <a:latin typeface="Arial"/>
            </a:endParaRPr>
          </a:p>
        </p:txBody>
      </p:sp>
      <p:sp>
        <p:nvSpPr>
          <p:cNvPr id="181" name="PlaceHolder 4"/>
          <p:cNvSpPr>
            <a:spLocks noGrp="1"/>
          </p:cNvSpPr>
          <p:nvPr>
            <p:ph type="body"/>
          </p:nvPr>
        </p:nvSpPr>
        <p:spPr>
          <a:xfrm>
            <a:off x="900000" y="4450320"/>
            <a:ext cx="8280000" cy="2091240"/>
          </a:xfrm>
          <a:prstGeom prst="rect">
            <a:avLst/>
          </a:prstGeom>
        </p:spPr>
        <p:txBody>
          <a:bodyPr lIns="0" rIns="0" tIns="0" bIns="0"/>
          <a:p>
            <a:endParaRPr lang="en-US" sz="3200" spc="-1" strike="noStrike">
              <a:solidFill>
                <a:srgbClr val="ffffff"/>
              </a:solidFill>
              <a:uFill>
                <a:solidFill>
                  <a:srgbClr val="ffffff"/>
                </a:solidFill>
              </a:uFill>
              <a:latin typeface="Arial"/>
            </a:endParaRP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182" name="PlaceHolder 1"/>
          <p:cNvSpPr>
            <a:spLocks noGrp="1"/>
          </p:cNvSpPr>
          <p:nvPr>
            <p:ph type="title"/>
          </p:nvPr>
        </p:nvSpPr>
        <p:spPr>
          <a:xfrm>
            <a:off x="828360" y="717840"/>
            <a:ext cx="8351640" cy="1262160"/>
          </a:xfrm>
          <a:prstGeom prst="rect">
            <a:avLst/>
          </a:prstGeom>
        </p:spPr>
        <p:txBody>
          <a:bodyPr lIns="0" rIns="0" tIns="0" bIns="0" anchor="ctr"/>
          <a:p>
            <a:pPr algn="ctr"/>
            <a:endParaRPr lang="en-US" sz="4400" spc="-1" strike="noStrike">
              <a:solidFill>
                <a:srgbClr val="ffffff"/>
              </a:solidFill>
              <a:uFill>
                <a:solidFill>
                  <a:srgbClr val="ffffff"/>
                </a:solidFill>
              </a:uFill>
              <a:latin typeface="Arial"/>
            </a:endParaRPr>
          </a:p>
        </p:txBody>
      </p:sp>
      <p:sp>
        <p:nvSpPr>
          <p:cNvPr id="183" name="PlaceHolder 2"/>
          <p:cNvSpPr>
            <a:spLocks noGrp="1"/>
          </p:cNvSpPr>
          <p:nvPr>
            <p:ph type="body"/>
          </p:nvPr>
        </p:nvSpPr>
        <p:spPr>
          <a:xfrm>
            <a:off x="900000" y="2160000"/>
            <a:ext cx="8280000" cy="2091240"/>
          </a:xfrm>
          <a:prstGeom prst="rect">
            <a:avLst/>
          </a:prstGeom>
        </p:spPr>
        <p:txBody>
          <a:bodyPr lIns="0" rIns="0" tIns="0" bIns="0"/>
          <a:p>
            <a:endParaRPr lang="en-US" sz="3200" spc="-1" strike="noStrike">
              <a:solidFill>
                <a:srgbClr val="ffffff"/>
              </a:solidFill>
              <a:uFill>
                <a:solidFill>
                  <a:srgbClr val="ffffff"/>
                </a:solidFill>
              </a:uFill>
              <a:latin typeface="Arial"/>
            </a:endParaRPr>
          </a:p>
        </p:txBody>
      </p:sp>
      <p:sp>
        <p:nvSpPr>
          <p:cNvPr id="184" name="PlaceHolder 3"/>
          <p:cNvSpPr>
            <a:spLocks noGrp="1"/>
          </p:cNvSpPr>
          <p:nvPr>
            <p:ph type="body"/>
          </p:nvPr>
        </p:nvSpPr>
        <p:spPr>
          <a:xfrm>
            <a:off x="900000" y="4450320"/>
            <a:ext cx="8280000" cy="2091240"/>
          </a:xfrm>
          <a:prstGeom prst="rect">
            <a:avLst/>
          </a:prstGeom>
        </p:spPr>
        <p:txBody>
          <a:bodyPr lIns="0" rIns="0" tIns="0" bIns="0"/>
          <a:p>
            <a:endParaRPr lang="en-US" sz="3200" spc="-1" strike="noStrike">
              <a:solidFill>
                <a:srgbClr val="ffffff"/>
              </a:solidFill>
              <a:uFill>
                <a:solidFill>
                  <a:srgbClr val="ffffff"/>
                </a:solidFill>
              </a:uFill>
              <a:latin typeface="Arial"/>
            </a:endParaRP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185" name="PlaceHolder 1"/>
          <p:cNvSpPr>
            <a:spLocks noGrp="1"/>
          </p:cNvSpPr>
          <p:nvPr>
            <p:ph type="title"/>
          </p:nvPr>
        </p:nvSpPr>
        <p:spPr>
          <a:xfrm>
            <a:off x="828360" y="717840"/>
            <a:ext cx="8351640" cy="1262160"/>
          </a:xfrm>
          <a:prstGeom prst="rect">
            <a:avLst/>
          </a:prstGeom>
        </p:spPr>
        <p:txBody>
          <a:bodyPr lIns="0" rIns="0" tIns="0" bIns="0" anchor="ctr"/>
          <a:p>
            <a:pPr algn="ctr"/>
            <a:endParaRPr lang="en-US" sz="4400" spc="-1" strike="noStrike">
              <a:solidFill>
                <a:srgbClr val="ffffff"/>
              </a:solidFill>
              <a:uFill>
                <a:solidFill>
                  <a:srgbClr val="ffffff"/>
                </a:solidFill>
              </a:uFill>
              <a:latin typeface="Arial"/>
            </a:endParaRPr>
          </a:p>
        </p:txBody>
      </p:sp>
      <p:sp>
        <p:nvSpPr>
          <p:cNvPr id="186" name="PlaceHolder 2"/>
          <p:cNvSpPr>
            <a:spLocks noGrp="1"/>
          </p:cNvSpPr>
          <p:nvPr>
            <p:ph type="body"/>
          </p:nvPr>
        </p:nvSpPr>
        <p:spPr>
          <a:xfrm>
            <a:off x="900000" y="2160000"/>
            <a:ext cx="4040280" cy="2091240"/>
          </a:xfrm>
          <a:prstGeom prst="rect">
            <a:avLst/>
          </a:prstGeom>
        </p:spPr>
        <p:txBody>
          <a:bodyPr lIns="0" rIns="0" tIns="0" bIns="0"/>
          <a:p>
            <a:endParaRPr lang="en-US" sz="3200" spc="-1" strike="noStrike">
              <a:solidFill>
                <a:srgbClr val="ffffff"/>
              </a:solidFill>
              <a:uFill>
                <a:solidFill>
                  <a:srgbClr val="ffffff"/>
                </a:solidFill>
              </a:uFill>
              <a:latin typeface="Arial"/>
            </a:endParaRPr>
          </a:p>
        </p:txBody>
      </p:sp>
      <p:sp>
        <p:nvSpPr>
          <p:cNvPr id="187" name="PlaceHolder 3"/>
          <p:cNvSpPr>
            <a:spLocks noGrp="1"/>
          </p:cNvSpPr>
          <p:nvPr>
            <p:ph type="body"/>
          </p:nvPr>
        </p:nvSpPr>
        <p:spPr>
          <a:xfrm>
            <a:off x="5142600" y="2160000"/>
            <a:ext cx="4040280" cy="2091240"/>
          </a:xfrm>
          <a:prstGeom prst="rect">
            <a:avLst/>
          </a:prstGeom>
        </p:spPr>
        <p:txBody>
          <a:bodyPr lIns="0" rIns="0" tIns="0" bIns="0"/>
          <a:p>
            <a:endParaRPr lang="en-US" sz="3200" spc="-1" strike="noStrike">
              <a:solidFill>
                <a:srgbClr val="ffffff"/>
              </a:solidFill>
              <a:uFill>
                <a:solidFill>
                  <a:srgbClr val="ffffff"/>
                </a:solidFill>
              </a:uFill>
              <a:latin typeface="Arial"/>
            </a:endParaRPr>
          </a:p>
        </p:txBody>
      </p:sp>
      <p:sp>
        <p:nvSpPr>
          <p:cNvPr id="188" name="PlaceHolder 4"/>
          <p:cNvSpPr>
            <a:spLocks noGrp="1"/>
          </p:cNvSpPr>
          <p:nvPr>
            <p:ph type="body"/>
          </p:nvPr>
        </p:nvSpPr>
        <p:spPr>
          <a:xfrm>
            <a:off x="5142600" y="4450320"/>
            <a:ext cx="4040280" cy="2091240"/>
          </a:xfrm>
          <a:prstGeom prst="rect">
            <a:avLst/>
          </a:prstGeom>
        </p:spPr>
        <p:txBody>
          <a:bodyPr lIns="0" rIns="0" tIns="0" bIns="0"/>
          <a:p>
            <a:endParaRPr lang="en-US" sz="3200" spc="-1" strike="noStrike">
              <a:solidFill>
                <a:srgbClr val="ffffff"/>
              </a:solidFill>
              <a:uFill>
                <a:solidFill>
                  <a:srgbClr val="ffffff"/>
                </a:solidFill>
              </a:uFill>
              <a:latin typeface="Arial"/>
            </a:endParaRPr>
          </a:p>
        </p:txBody>
      </p:sp>
      <p:sp>
        <p:nvSpPr>
          <p:cNvPr id="189" name="PlaceHolder 5"/>
          <p:cNvSpPr>
            <a:spLocks noGrp="1"/>
          </p:cNvSpPr>
          <p:nvPr>
            <p:ph type="body"/>
          </p:nvPr>
        </p:nvSpPr>
        <p:spPr>
          <a:xfrm>
            <a:off x="900000" y="4450320"/>
            <a:ext cx="4040280" cy="2091240"/>
          </a:xfrm>
          <a:prstGeom prst="rect">
            <a:avLst/>
          </a:prstGeom>
        </p:spPr>
        <p:txBody>
          <a:bodyPr lIns="0" rIns="0" tIns="0" bIns="0"/>
          <a:p>
            <a:endParaRPr lang="en-US" sz="3200" spc="-1" strike="noStrike">
              <a:solidFill>
                <a:srgbClr val="ffffff"/>
              </a:solidFill>
              <a:uFill>
                <a:solidFill>
                  <a:srgbClr val="ffffff"/>
                </a:solidFill>
              </a:uFill>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828360" y="717840"/>
            <a:ext cx="8351640" cy="5851800"/>
          </a:xfrm>
          <a:prstGeom prst="rect">
            <a:avLst/>
          </a:prstGeom>
        </p:spPr>
        <p:txBody>
          <a:bodyPr lIns="0" rIns="0" tIns="0" bIns="0" anchor="ctr"/>
          <a:p>
            <a:pPr algn="ctr"/>
            <a:endParaRPr lang="en-US" sz="3200" spc="-1" strike="noStrike">
              <a:solidFill>
                <a:srgbClr val="000000"/>
              </a:solidFill>
              <a:uFill>
                <a:solidFill>
                  <a:srgbClr val="ffffff"/>
                </a:solidFill>
              </a:uFill>
              <a:latin typeface="Arial"/>
            </a:endParaRP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190" name="PlaceHolder 1"/>
          <p:cNvSpPr>
            <a:spLocks noGrp="1"/>
          </p:cNvSpPr>
          <p:nvPr>
            <p:ph type="title"/>
          </p:nvPr>
        </p:nvSpPr>
        <p:spPr>
          <a:xfrm>
            <a:off x="828360" y="717840"/>
            <a:ext cx="8351640" cy="1262160"/>
          </a:xfrm>
          <a:prstGeom prst="rect">
            <a:avLst/>
          </a:prstGeom>
        </p:spPr>
        <p:txBody>
          <a:bodyPr lIns="0" rIns="0" tIns="0" bIns="0" anchor="ctr"/>
          <a:p>
            <a:pPr algn="ctr"/>
            <a:endParaRPr lang="en-US" sz="4400" spc="-1" strike="noStrike">
              <a:solidFill>
                <a:srgbClr val="ffffff"/>
              </a:solidFill>
              <a:uFill>
                <a:solidFill>
                  <a:srgbClr val="ffffff"/>
                </a:solidFill>
              </a:uFill>
              <a:latin typeface="Arial"/>
            </a:endParaRPr>
          </a:p>
        </p:txBody>
      </p:sp>
      <p:sp>
        <p:nvSpPr>
          <p:cNvPr id="191" name="PlaceHolder 2"/>
          <p:cNvSpPr>
            <a:spLocks noGrp="1"/>
          </p:cNvSpPr>
          <p:nvPr>
            <p:ph type="body"/>
          </p:nvPr>
        </p:nvSpPr>
        <p:spPr>
          <a:xfrm>
            <a:off x="900000" y="2160000"/>
            <a:ext cx="8280000" cy="4384800"/>
          </a:xfrm>
          <a:prstGeom prst="rect">
            <a:avLst/>
          </a:prstGeom>
        </p:spPr>
        <p:txBody>
          <a:bodyPr lIns="0" rIns="0" tIns="0" bIns="0"/>
          <a:p>
            <a:endParaRPr lang="en-US" sz="3200" spc="-1" strike="noStrike">
              <a:solidFill>
                <a:srgbClr val="ffffff"/>
              </a:solidFill>
              <a:uFill>
                <a:solidFill>
                  <a:srgbClr val="ffffff"/>
                </a:solidFill>
              </a:uFill>
              <a:latin typeface="Arial"/>
            </a:endParaRPr>
          </a:p>
        </p:txBody>
      </p:sp>
      <p:sp>
        <p:nvSpPr>
          <p:cNvPr id="192" name="PlaceHolder 3"/>
          <p:cNvSpPr>
            <a:spLocks noGrp="1"/>
          </p:cNvSpPr>
          <p:nvPr>
            <p:ph type="body"/>
          </p:nvPr>
        </p:nvSpPr>
        <p:spPr>
          <a:xfrm>
            <a:off x="900000" y="2160000"/>
            <a:ext cx="8280000" cy="4384800"/>
          </a:xfrm>
          <a:prstGeom prst="rect">
            <a:avLst/>
          </a:prstGeom>
        </p:spPr>
        <p:txBody>
          <a:bodyPr lIns="0" rIns="0" tIns="0" bIns="0"/>
          <a:p>
            <a:endParaRPr lang="en-US" sz="3200" spc="-1" strike="noStrike">
              <a:solidFill>
                <a:srgbClr val="ffffff"/>
              </a:solidFill>
              <a:uFill>
                <a:solidFill>
                  <a:srgbClr val="ffffff"/>
                </a:solidFill>
              </a:uFill>
              <a:latin typeface="Arial"/>
            </a:endParaRPr>
          </a:p>
        </p:txBody>
      </p:sp>
      <p:pic>
        <p:nvPicPr>
          <p:cNvPr id="193" name="" descr=""/>
          <p:cNvPicPr/>
          <p:nvPr/>
        </p:nvPicPr>
        <p:blipFill>
          <a:blip r:embed="rId2"/>
          <a:stretch/>
        </p:blipFill>
        <p:spPr>
          <a:xfrm>
            <a:off x="2291760" y="2160000"/>
            <a:ext cx="5496120" cy="4384800"/>
          </a:xfrm>
          <a:prstGeom prst="rect">
            <a:avLst/>
          </a:prstGeom>
          <a:ln>
            <a:noFill/>
          </a:ln>
        </p:spPr>
      </p:pic>
      <p:pic>
        <p:nvPicPr>
          <p:cNvPr id="194" name="" descr=""/>
          <p:cNvPicPr/>
          <p:nvPr/>
        </p:nvPicPr>
        <p:blipFill>
          <a:blip r:embed="rId3"/>
          <a:stretch/>
        </p:blipFill>
        <p:spPr>
          <a:xfrm>
            <a:off x="2291760" y="2160000"/>
            <a:ext cx="5496120" cy="4384800"/>
          </a:xfrm>
          <a:prstGeom prst="rect">
            <a:avLst/>
          </a:prstGeom>
          <a:ln>
            <a:noFill/>
          </a:ln>
        </p:spPr>
      </p:pic>
    </p:spTree>
  </p:cSld>
</p:sldLayout>
</file>

<file path=ppt/slideLayouts/slideLayout61.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62.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200" name="PlaceHolder 1"/>
          <p:cNvSpPr>
            <a:spLocks noGrp="1"/>
          </p:cNvSpPr>
          <p:nvPr>
            <p:ph type="title"/>
          </p:nvPr>
        </p:nvSpPr>
        <p:spPr>
          <a:xfrm>
            <a:off x="828360" y="717840"/>
            <a:ext cx="8351640" cy="1262160"/>
          </a:xfrm>
          <a:prstGeom prst="rect">
            <a:avLst/>
          </a:prstGeom>
        </p:spPr>
        <p:txBody>
          <a:bodyPr lIns="0" rIns="0" tIns="0" bIns="0" anchor="ctr"/>
          <a:p>
            <a:pPr algn="ctr"/>
            <a:endParaRPr lang="en-US" sz="4400" spc="-1" strike="noStrike">
              <a:solidFill>
                <a:srgbClr val="000000"/>
              </a:solidFill>
              <a:uFill>
                <a:solidFill>
                  <a:srgbClr val="ffffff"/>
                </a:solidFill>
              </a:uFill>
              <a:latin typeface="Arial"/>
            </a:endParaRPr>
          </a:p>
        </p:txBody>
      </p:sp>
      <p:sp>
        <p:nvSpPr>
          <p:cNvPr id="201" name="PlaceHolder 2"/>
          <p:cNvSpPr>
            <a:spLocks noGrp="1"/>
          </p:cNvSpPr>
          <p:nvPr>
            <p:ph type="subTitle"/>
          </p:nvPr>
        </p:nvSpPr>
        <p:spPr>
          <a:xfrm>
            <a:off x="900000" y="2160000"/>
            <a:ext cx="8280000" cy="4384800"/>
          </a:xfrm>
          <a:prstGeom prst="rect">
            <a:avLst/>
          </a:prstGeom>
        </p:spPr>
        <p:txBody>
          <a:bodyPr lIns="0" rIns="0" tIns="0" bIns="0" anchor="ctr"/>
          <a:p>
            <a:pPr algn="ctr"/>
            <a:endParaRPr lang="en-US" sz="3200" spc="-1" strike="noStrike">
              <a:solidFill>
                <a:srgbClr val="000000"/>
              </a:solidFill>
              <a:uFill>
                <a:solidFill>
                  <a:srgbClr val="ffffff"/>
                </a:solidFill>
              </a:uFill>
              <a:latin typeface="Arial"/>
            </a:endParaRPr>
          </a:p>
        </p:txBody>
      </p:sp>
    </p:spTree>
  </p:cSld>
</p:sldLayout>
</file>

<file path=ppt/slideLayouts/slideLayout63.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202" name="PlaceHolder 1"/>
          <p:cNvSpPr>
            <a:spLocks noGrp="1"/>
          </p:cNvSpPr>
          <p:nvPr>
            <p:ph type="title"/>
          </p:nvPr>
        </p:nvSpPr>
        <p:spPr>
          <a:xfrm>
            <a:off x="828360" y="717840"/>
            <a:ext cx="8351640" cy="1262160"/>
          </a:xfrm>
          <a:prstGeom prst="rect">
            <a:avLst/>
          </a:prstGeom>
        </p:spPr>
        <p:txBody>
          <a:bodyPr lIns="0" rIns="0" tIns="0" bIns="0" anchor="ctr"/>
          <a:p>
            <a:pPr algn="ctr"/>
            <a:endParaRPr lang="en-US" sz="4400" spc="-1" strike="noStrike">
              <a:solidFill>
                <a:srgbClr val="000000"/>
              </a:solidFill>
              <a:uFill>
                <a:solidFill>
                  <a:srgbClr val="ffffff"/>
                </a:solidFill>
              </a:uFill>
              <a:latin typeface="Arial"/>
            </a:endParaRPr>
          </a:p>
        </p:txBody>
      </p:sp>
      <p:sp>
        <p:nvSpPr>
          <p:cNvPr id="203" name="PlaceHolder 2"/>
          <p:cNvSpPr>
            <a:spLocks noGrp="1"/>
          </p:cNvSpPr>
          <p:nvPr>
            <p:ph type="body"/>
          </p:nvPr>
        </p:nvSpPr>
        <p:spPr>
          <a:xfrm>
            <a:off x="900000" y="2160000"/>
            <a:ext cx="8280000" cy="4384800"/>
          </a:xfrm>
          <a:prstGeom prst="rect">
            <a:avLst/>
          </a:prstGeom>
        </p:spPr>
        <p:txBody>
          <a:bodyPr lIns="0" rIns="0" tIns="0" bIns="0"/>
          <a:p>
            <a:endParaRPr lang="en-US" sz="3200" spc="-1" strike="noStrike">
              <a:solidFill>
                <a:srgbClr val="000000"/>
              </a:solidFill>
              <a:uFill>
                <a:solidFill>
                  <a:srgbClr val="ffffff"/>
                </a:solidFill>
              </a:uFill>
              <a:latin typeface="Arial"/>
            </a:endParaRPr>
          </a:p>
        </p:txBody>
      </p:sp>
    </p:spTree>
  </p:cSld>
</p:sldLayout>
</file>

<file path=ppt/slideLayouts/slideLayout64.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204" name="PlaceHolder 1"/>
          <p:cNvSpPr>
            <a:spLocks noGrp="1"/>
          </p:cNvSpPr>
          <p:nvPr>
            <p:ph type="title"/>
          </p:nvPr>
        </p:nvSpPr>
        <p:spPr>
          <a:xfrm>
            <a:off x="828360" y="717840"/>
            <a:ext cx="8351640" cy="1262160"/>
          </a:xfrm>
          <a:prstGeom prst="rect">
            <a:avLst/>
          </a:prstGeom>
        </p:spPr>
        <p:txBody>
          <a:bodyPr lIns="0" rIns="0" tIns="0" bIns="0" anchor="ctr"/>
          <a:p>
            <a:pPr algn="ctr"/>
            <a:endParaRPr lang="en-US" sz="4400" spc="-1" strike="noStrike">
              <a:solidFill>
                <a:srgbClr val="000000"/>
              </a:solidFill>
              <a:uFill>
                <a:solidFill>
                  <a:srgbClr val="ffffff"/>
                </a:solidFill>
              </a:uFill>
              <a:latin typeface="Arial"/>
            </a:endParaRPr>
          </a:p>
        </p:txBody>
      </p:sp>
      <p:sp>
        <p:nvSpPr>
          <p:cNvPr id="205" name="PlaceHolder 2"/>
          <p:cNvSpPr>
            <a:spLocks noGrp="1"/>
          </p:cNvSpPr>
          <p:nvPr>
            <p:ph type="body"/>
          </p:nvPr>
        </p:nvSpPr>
        <p:spPr>
          <a:xfrm>
            <a:off x="900000" y="2160000"/>
            <a:ext cx="4040280" cy="4384800"/>
          </a:xfrm>
          <a:prstGeom prst="rect">
            <a:avLst/>
          </a:prstGeom>
        </p:spPr>
        <p:txBody>
          <a:bodyPr lIns="0" rIns="0" tIns="0" bIns="0"/>
          <a:p>
            <a:endParaRPr lang="en-US" sz="3200" spc="-1" strike="noStrike">
              <a:solidFill>
                <a:srgbClr val="000000"/>
              </a:solidFill>
              <a:uFill>
                <a:solidFill>
                  <a:srgbClr val="ffffff"/>
                </a:solidFill>
              </a:uFill>
              <a:latin typeface="Arial"/>
            </a:endParaRPr>
          </a:p>
        </p:txBody>
      </p:sp>
      <p:sp>
        <p:nvSpPr>
          <p:cNvPr id="206" name="PlaceHolder 3"/>
          <p:cNvSpPr>
            <a:spLocks noGrp="1"/>
          </p:cNvSpPr>
          <p:nvPr>
            <p:ph type="body"/>
          </p:nvPr>
        </p:nvSpPr>
        <p:spPr>
          <a:xfrm>
            <a:off x="5142600" y="2160000"/>
            <a:ext cx="4040280" cy="4384800"/>
          </a:xfrm>
          <a:prstGeom prst="rect">
            <a:avLst/>
          </a:prstGeom>
        </p:spPr>
        <p:txBody>
          <a:bodyPr lIns="0" rIns="0" tIns="0" bIns="0"/>
          <a:p>
            <a:endParaRPr lang="en-US" sz="3200" spc="-1" strike="noStrike">
              <a:solidFill>
                <a:srgbClr val="000000"/>
              </a:solidFill>
              <a:uFill>
                <a:solidFill>
                  <a:srgbClr val="ffffff"/>
                </a:solidFill>
              </a:uFill>
              <a:latin typeface="Arial"/>
            </a:endParaRPr>
          </a:p>
        </p:txBody>
      </p:sp>
    </p:spTree>
  </p:cSld>
</p:sldLayout>
</file>

<file path=ppt/slideLayouts/slideLayout65.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207" name="PlaceHolder 1"/>
          <p:cNvSpPr>
            <a:spLocks noGrp="1"/>
          </p:cNvSpPr>
          <p:nvPr>
            <p:ph type="title"/>
          </p:nvPr>
        </p:nvSpPr>
        <p:spPr>
          <a:xfrm>
            <a:off x="828360" y="717840"/>
            <a:ext cx="8351640" cy="1262160"/>
          </a:xfrm>
          <a:prstGeom prst="rect">
            <a:avLst/>
          </a:prstGeom>
        </p:spPr>
        <p:txBody>
          <a:bodyPr lIns="0" rIns="0" tIns="0" bIns="0" anchor="ctr"/>
          <a:p>
            <a:pPr algn="ctr"/>
            <a:endParaRPr lang="en-US" sz="4400" spc="-1" strike="noStrike">
              <a:solidFill>
                <a:srgbClr val="000000"/>
              </a:solidFill>
              <a:uFill>
                <a:solidFill>
                  <a:srgbClr val="ffffff"/>
                </a:solidFill>
              </a:uFill>
              <a:latin typeface="Arial"/>
            </a:endParaRPr>
          </a:p>
        </p:txBody>
      </p:sp>
    </p:spTree>
  </p:cSld>
</p:sldLayout>
</file>

<file path=ppt/slideLayouts/slideLayout66.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208" name="PlaceHolder 1"/>
          <p:cNvSpPr>
            <a:spLocks noGrp="1"/>
          </p:cNvSpPr>
          <p:nvPr>
            <p:ph type="subTitle"/>
          </p:nvPr>
        </p:nvSpPr>
        <p:spPr>
          <a:xfrm>
            <a:off x="828360" y="717840"/>
            <a:ext cx="8351640" cy="5851800"/>
          </a:xfrm>
          <a:prstGeom prst="rect">
            <a:avLst/>
          </a:prstGeom>
        </p:spPr>
        <p:txBody>
          <a:bodyPr lIns="0" rIns="0" tIns="0" bIns="0" anchor="ctr"/>
          <a:p>
            <a:pPr algn="ctr"/>
            <a:endParaRPr lang="en-US" sz="3200" spc="-1" strike="noStrike">
              <a:solidFill>
                <a:srgbClr val="000000"/>
              </a:solidFill>
              <a:uFill>
                <a:solidFill>
                  <a:srgbClr val="ffffff"/>
                </a:solidFill>
              </a:uFill>
              <a:latin typeface="Arial"/>
            </a:endParaRPr>
          </a:p>
        </p:txBody>
      </p:sp>
    </p:spTree>
  </p:cSld>
</p:sldLayout>
</file>

<file path=ppt/slideLayouts/slideLayout67.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209" name="PlaceHolder 1"/>
          <p:cNvSpPr>
            <a:spLocks noGrp="1"/>
          </p:cNvSpPr>
          <p:nvPr>
            <p:ph type="title"/>
          </p:nvPr>
        </p:nvSpPr>
        <p:spPr>
          <a:xfrm>
            <a:off x="828360" y="717840"/>
            <a:ext cx="8351640" cy="1262160"/>
          </a:xfrm>
          <a:prstGeom prst="rect">
            <a:avLst/>
          </a:prstGeom>
        </p:spPr>
        <p:txBody>
          <a:bodyPr lIns="0" rIns="0" tIns="0" bIns="0" anchor="ctr"/>
          <a:p>
            <a:pPr algn="ctr"/>
            <a:endParaRPr lang="en-US" sz="4400" spc="-1" strike="noStrike">
              <a:solidFill>
                <a:srgbClr val="000000"/>
              </a:solidFill>
              <a:uFill>
                <a:solidFill>
                  <a:srgbClr val="ffffff"/>
                </a:solidFill>
              </a:uFill>
              <a:latin typeface="Arial"/>
            </a:endParaRPr>
          </a:p>
        </p:txBody>
      </p:sp>
      <p:sp>
        <p:nvSpPr>
          <p:cNvPr id="210" name="PlaceHolder 2"/>
          <p:cNvSpPr>
            <a:spLocks noGrp="1"/>
          </p:cNvSpPr>
          <p:nvPr>
            <p:ph type="body"/>
          </p:nvPr>
        </p:nvSpPr>
        <p:spPr>
          <a:xfrm>
            <a:off x="900000" y="2160000"/>
            <a:ext cx="4040280" cy="2091240"/>
          </a:xfrm>
          <a:prstGeom prst="rect">
            <a:avLst/>
          </a:prstGeom>
        </p:spPr>
        <p:txBody>
          <a:bodyPr lIns="0" rIns="0" tIns="0" bIns="0"/>
          <a:p>
            <a:endParaRPr lang="en-US" sz="3200" spc="-1" strike="noStrike">
              <a:solidFill>
                <a:srgbClr val="000000"/>
              </a:solidFill>
              <a:uFill>
                <a:solidFill>
                  <a:srgbClr val="ffffff"/>
                </a:solidFill>
              </a:uFill>
              <a:latin typeface="Arial"/>
            </a:endParaRPr>
          </a:p>
        </p:txBody>
      </p:sp>
      <p:sp>
        <p:nvSpPr>
          <p:cNvPr id="211" name="PlaceHolder 3"/>
          <p:cNvSpPr>
            <a:spLocks noGrp="1"/>
          </p:cNvSpPr>
          <p:nvPr>
            <p:ph type="body"/>
          </p:nvPr>
        </p:nvSpPr>
        <p:spPr>
          <a:xfrm>
            <a:off x="900000" y="4450320"/>
            <a:ext cx="4040280" cy="2091240"/>
          </a:xfrm>
          <a:prstGeom prst="rect">
            <a:avLst/>
          </a:prstGeom>
        </p:spPr>
        <p:txBody>
          <a:bodyPr lIns="0" rIns="0" tIns="0" bIns="0"/>
          <a:p>
            <a:endParaRPr lang="en-US" sz="3200" spc="-1" strike="noStrike">
              <a:solidFill>
                <a:srgbClr val="000000"/>
              </a:solidFill>
              <a:uFill>
                <a:solidFill>
                  <a:srgbClr val="ffffff"/>
                </a:solidFill>
              </a:uFill>
              <a:latin typeface="Arial"/>
            </a:endParaRPr>
          </a:p>
        </p:txBody>
      </p:sp>
      <p:sp>
        <p:nvSpPr>
          <p:cNvPr id="212" name="PlaceHolder 4"/>
          <p:cNvSpPr>
            <a:spLocks noGrp="1"/>
          </p:cNvSpPr>
          <p:nvPr>
            <p:ph type="body"/>
          </p:nvPr>
        </p:nvSpPr>
        <p:spPr>
          <a:xfrm>
            <a:off x="5142600" y="2160000"/>
            <a:ext cx="4040280" cy="4384800"/>
          </a:xfrm>
          <a:prstGeom prst="rect">
            <a:avLst/>
          </a:prstGeom>
        </p:spPr>
        <p:txBody>
          <a:bodyPr lIns="0" rIns="0" tIns="0" bIns="0"/>
          <a:p>
            <a:endParaRPr lang="en-US" sz="3200" spc="-1" strike="noStrike">
              <a:solidFill>
                <a:srgbClr val="000000"/>
              </a:solidFill>
              <a:uFill>
                <a:solidFill>
                  <a:srgbClr val="ffffff"/>
                </a:solidFill>
              </a:uFill>
              <a:latin typeface="Arial"/>
            </a:endParaRPr>
          </a:p>
        </p:txBody>
      </p:sp>
    </p:spTree>
  </p:cSld>
</p:sldLayout>
</file>

<file path=ppt/slideLayouts/slideLayout68.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213" name="PlaceHolder 1"/>
          <p:cNvSpPr>
            <a:spLocks noGrp="1"/>
          </p:cNvSpPr>
          <p:nvPr>
            <p:ph type="title"/>
          </p:nvPr>
        </p:nvSpPr>
        <p:spPr>
          <a:xfrm>
            <a:off x="828360" y="717840"/>
            <a:ext cx="8351640" cy="1262160"/>
          </a:xfrm>
          <a:prstGeom prst="rect">
            <a:avLst/>
          </a:prstGeom>
        </p:spPr>
        <p:txBody>
          <a:bodyPr lIns="0" rIns="0" tIns="0" bIns="0" anchor="ctr"/>
          <a:p>
            <a:pPr algn="ctr"/>
            <a:endParaRPr lang="en-US" sz="4400" spc="-1" strike="noStrike">
              <a:solidFill>
                <a:srgbClr val="000000"/>
              </a:solidFill>
              <a:uFill>
                <a:solidFill>
                  <a:srgbClr val="ffffff"/>
                </a:solidFill>
              </a:uFill>
              <a:latin typeface="Arial"/>
            </a:endParaRPr>
          </a:p>
        </p:txBody>
      </p:sp>
      <p:sp>
        <p:nvSpPr>
          <p:cNvPr id="214" name="PlaceHolder 2"/>
          <p:cNvSpPr>
            <a:spLocks noGrp="1"/>
          </p:cNvSpPr>
          <p:nvPr>
            <p:ph type="body"/>
          </p:nvPr>
        </p:nvSpPr>
        <p:spPr>
          <a:xfrm>
            <a:off x="900000" y="2160000"/>
            <a:ext cx="4040280" cy="4384800"/>
          </a:xfrm>
          <a:prstGeom prst="rect">
            <a:avLst/>
          </a:prstGeom>
        </p:spPr>
        <p:txBody>
          <a:bodyPr lIns="0" rIns="0" tIns="0" bIns="0"/>
          <a:p>
            <a:endParaRPr lang="en-US" sz="3200" spc="-1" strike="noStrike">
              <a:solidFill>
                <a:srgbClr val="000000"/>
              </a:solidFill>
              <a:uFill>
                <a:solidFill>
                  <a:srgbClr val="ffffff"/>
                </a:solidFill>
              </a:uFill>
              <a:latin typeface="Arial"/>
            </a:endParaRPr>
          </a:p>
        </p:txBody>
      </p:sp>
      <p:sp>
        <p:nvSpPr>
          <p:cNvPr id="215" name="PlaceHolder 3"/>
          <p:cNvSpPr>
            <a:spLocks noGrp="1"/>
          </p:cNvSpPr>
          <p:nvPr>
            <p:ph type="body"/>
          </p:nvPr>
        </p:nvSpPr>
        <p:spPr>
          <a:xfrm>
            <a:off x="5142600" y="2160000"/>
            <a:ext cx="4040280" cy="2091240"/>
          </a:xfrm>
          <a:prstGeom prst="rect">
            <a:avLst/>
          </a:prstGeom>
        </p:spPr>
        <p:txBody>
          <a:bodyPr lIns="0" rIns="0" tIns="0" bIns="0"/>
          <a:p>
            <a:endParaRPr lang="en-US" sz="3200" spc="-1" strike="noStrike">
              <a:solidFill>
                <a:srgbClr val="000000"/>
              </a:solidFill>
              <a:uFill>
                <a:solidFill>
                  <a:srgbClr val="ffffff"/>
                </a:solidFill>
              </a:uFill>
              <a:latin typeface="Arial"/>
            </a:endParaRPr>
          </a:p>
        </p:txBody>
      </p:sp>
      <p:sp>
        <p:nvSpPr>
          <p:cNvPr id="216" name="PlaceHolder 4"/>
          <p:cNvSpPr>
            <a:spLocks noGrp="1"/>
          </p:cNvSpPr>
          <p:nvPr>
            <p:ph type="body"/>
          </p:nvPr>
        </p:nvSpPr>
        <p:spPr>
          <a:xfrm>
            <a:off x="5142600" y="4450320"/>
            <a:ext cx="4040280" cy="2091240"/>
          </a:xfrm>
          <a:prstGeom prst="rect">
            <a:avLst/>
          </a:prstGeom>
        </p:spPr>
        <p:txBody>
          <a:bodyPr lIns="0" rIns="0" tIns="0" bIns="0"/>
          <a:p>
            <a:endParaRPr lang="en-US" sz="3200" spc="-1" strike="noStrike">
              <a:solidFill>
                <a:srgbClr val="000000"/>
              </a:solidFill>
              <a:uFill>
                <a:solidFill>
                  <a:srgbClr val="ffffff"/>
                </a:solidFill>
              </a:uFill>
              <a:latin typeface="Arial"/>
            </a:endParaRPr>
          </a:p>
        </p:txBody>
      </p:sp>
    </p:spTree>
  </p:cSld>
</p:sldLayout>
</file>

<file path=ppt/slideLayouts/slideLayout69.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217" name="PlaceHolder 1"/>
          <p:cNvSpPr>
            <a:spLocks noGrp="1"/>
          </p:cNvSpPr>
          <p:nvPr>
            <p:ph type="title"/>
          </p:nvPr>
        </p:nvSpPr>
        <p:spPr>
          <a:xfrm>
            <a:off x="828360" y="717840"/>
            <a:ext cx="8351640" cy="1262160"/>
          </a:xfrm>
          <a:prstGeom prst="rect">
            <a:avLst/>
          </a:prstGeom>
        </p:spPr>
        <p:txBody>
          <a:bodyPr lIns="0" rIns="0" tIns="0" bIns="0" anchor="ctr"/>
          <a:p>
            <a:pPr algn="ctr"/>
            <a:endParaRPr lang="en-US" sz="4400" spc="-1" strike="noStrike">
              <a:solidFill>
                <a:srgbClr val="000000"/>
              </a:solidFill>
              <a:uFill>
                <a:solidFill>
                  <a:srgbClr val="ffffff"/>
                </a:solidFill>
              </a:uFill>
              <a:latin typeface="Arial"/>
            </a:endParaRPr>
          </a:p>
        </p:txBody>
      </p:sp>
      <p:sp>
        <p:nvSpPr>
          <p:cNvPr id="218" name="PlaceHolder 2"/>
          <p:cNvSpPr>
            <a:spLocks noGrp="1"/>
          </p:cNvSpPr>
          <p:nvPr>
            <p:ph type="body"/>
          </p:nvPr>
        </p:nvSpPr>
        <p:spPr>
          <a:xfrm>
            <a:off x="900000" y="2160000"/>
            <a:ext cx="4040280" cy="2091240"/>
          </a:xfrm>
          <a:prstGeom prst="rect">
            <a:avLst/>
          </a:prstGeom>
        </p:spPr>
        <p:txBody>
          <a:bodyPr lIns="0" rIns="0" tIns="0" bIns="0"/>
          <a:p>
            <a:endParaRPr lang="en-US" sz="3200" spc="-1" strike="noStrike">
              <a:solidFill>
                <a:srgbClr val="000000"/>
              </a:solidFill>
              <a:uFill>
                <a:solidFill>
                  <a:srgbClr val="ffffff"/>
                </a:solidFill>
              </a:uFill>
              <a:latin typeface="Arial"/>
            </a:endParaRPr>
          </a:p>
        </p:txBody>
      </p:sp>
      <p:sp>
        <p:nvSpPr>
          <p:cNvPr id="219" name="PlaceHolder 3"/>
          <p:cNvSpPr>
            <a:spLocks noGrp="1"/>
          </p:cNvSpPr>
          <p:nvPr>
            <p:ph type="body"/>
          </p:nvPr>
        </p:nvSpPr>
        <p:spPr>
          <a:xfrm>
            <a:off x="5142600" y="2160000"/>
            <a:ext cx="4040280" cy="2091240"/>
          </a:xfrm>
          <a:prstGeom prst="rect">
            <a:avLst/>
          </a:prstGeom>
        </p:spPr>
        <p:txBody>
          <a:bodyPr lIns="0" rIns="0" tIns="0" bIns="0"/>
          <a:p>
            <a:endParaRPr lang="en-US" sz="3200" spc="-1" strike="noStrike">
              <a:solidFill>
                <a:srgbClr val="000000"/>
              </a:solidFill>
              <a:uFill>
                <a:solidFill>
                  <a:srgbClr val="ffffff"/>
                </a:solidFill>
              </a:uFill>
              <a:latin typeface="Arial"/>
            </a:endParaRPr>
          </a:p>
        </p:txBody>
      </p:sp>
      <p:sp>
        <p:nvSpPr>
          <p:cNvPr id="220" name="PlaceHolder 4"/>
          <p:cNvSpPr>
            <a:spLocks noGrp="1"/>
          </p:cNvSpPr>
          <p:nvPr>
            <p:ph type="body"/>
          </p:nvPr>
        </p:nvSpPr>
        <p:spPr>
          <a:xfrm>
            <a:off x="900000" y="4450320"/>
            <a:ext cx="8280000" cy="2091240"/>
          </a:xfrm>
          <a:prstGeom prst="rect">
            <a:avLst/>
          </a:prstGeom>
        </p:spPr>
        <p:txBody>
          <a:bodyPr lIns="0" rIns="0" tIns="0" bIns="0"/>
          <a:p>
            <a:endParaRPr lang="en-US" sz="3200" spc="-1" strike="noStrike">
              <a:solidFill>
                <a:srgbClr val="000000"/>
              </a:solidFill>
              <a:uFill>
                <a:solidFill>
                  <a:srgbClr val="ffffff"/>
                </a:solidFill>
              </a:uFill>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828360" y="717840"/>
            <a:ext cx="8351640" cy="1262160"/>
          </a:xfrm>
          <a:prstGeom prst="rect">
            <a:avLst/>
          </a:prstGeom>
        </p:spPr>
        <p:txBody>
          <a:bodyPr lIns="0" rIns="0" tIns="0" bIns="0" anchor="ctr"/>
          <a:p>
            <a:pPr algn="ctr"/>
            <a:endParaRPr lang="en-US" sz="4400" spc="-1" strike="noStrike">
              <a:solidFill>
                <a:srgbClr val="000000"/>
              </a:solidFill>
              <a:uFill>
                <a:solidFill>
                  <a:srgbClr val="ffffff"/>
                </a:solidFill>
              </a:uFill>
              <a:latin typeface="Arial"/>
            </a:endParaRPr>
          </a:p>
        </p:txBody>
      </p:sp>
      <p:sp>
        <p:nvSpPr>
          <p:cNvPr id="15" name="PlaceHolder 2"/>
          <p:cNvSpPr>
            <a:spLocks noGrp="1"/>
          </p:cNvSpPr>
          <p:nvPr>
            <p:ph type="body"/>
          </p:nvPr>
        </p:nvSpPr>
        <p:spPr>
          <a:xfrm>
            <a:off x="900000" y="2160000"/>
            <a:ext cx="4040280" cy="2091240"/>
          </a:xfrm>
          <a:prstGeom prst="rect">
            <a:avLst/>
          </a:prstGeom>
        </p:spPr>
        <p:txBody>
          <a:bodyPr lIns="0" rIns="0" tIns="0" bIns="0"/>
          <a:p>
            <a:endParaRPr lang="en-US" sz="3200" spc="-1" strike="noStrike">
              <a:solidFill>
                <a:srgbClr val="000000"/>
              </a:solidFill>
              <a:uFill>
                <a:solidFill>
                  <a:srgbClr val="ffffff"/>
                </a:solidFill>
              </a:uFill>
              <a:latin typeface="Arial"/>
            </a:endParaRPr>
          </a:p>
        </p:txBody>
      </p:sp>
      <p:sp>
        <p:nvSpPr>
          <p:cNvPr id="16" name="PlaceHolder 3"/>
          <p:cNvSpPr>
            <a:spLocks noGrp="1"/>
          </p:cNvSpPr>
          <p:nvPr>
            <p:ph type="body"/>
          </p:nvPr>
        </p:nvSpPr>
        <p:spPr>
          <a:xfrm>
            <a:off x="900000" y="4450320"/>
            <a:ext cx="4040280" cy="2091240"/>
          </a:xfrm>
          <a:prstGeom prst="rect">
            <a:avLst/>
          </a:prstGeom>
        </p:spPr>
        <p:txBody>
          <a:bodyPr lIns="0" rIns="0" tIns="0" bIns="0"/>
          <a:p>
            <a:endParaRPr lang="en-US" sz="3200" spc="-1" strike="noStrike">
              <a:solidFill>
                <a:srgbClr val="000000"/>
              </a:solidFill>
              <a:uFill>
                <a:solidFill>
                  <a:srgbClr val="ffffff"/>
                </a:solidFill>
              </a:uFill>
              <a:latin typeface="Arial"/>
            </a:endParaRPr>
          </a:p>
        </p:txBody>
      </p:sp>
      <p:sp>
        <p:nvSpPr>
          <p:cNvPr id="17" name="PlaceHolder 4"/>
          <p:cNvSpPr>
            <a:spLocks noGrp="1"/>
          </p:cNvSpPr>
          <p:nvPr>
            <p:ph type="body"/>
          </p:nvPr>
        </p:nvSpPr>
        <p:spPr>
          <a:xfrm>
            <a:off x="5142600" y="2160000"/>
            <a:ext cx="4040280" cy="4384800"/>
          </a:xfrm>
          <a:prstGeom prst="rect">
            <a:avLst/>
          </a:prstGeom>
        </p:spPr>
        <p:txBody>
          <a:bodyPr lIns="0" rIns="0" tIns="0" bIns="0"/>
          <a:p>
            <a:endParaRPr lang="en-US" sz="3200" spc="-1" strike="noStrike">
              <a:solidFill>
                <a:srgbClr val="000000"/>
              </a:solidFill>
              <a:uFill>
                <a:solidFill>
                  <a:srgbClr val="ffffff"/>
                </a:solidFill>
              </a:uFill>
              <a:latin typeface="Arial"/>
            </a:endParaRPr>
          </a:p>
        </p:txBody>
      </p:sp>
    </p:spTree>
  </p:cSld>
</p:sldLayout>
</file>

<file path=ppt/slideLayouts/slideLayout70.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221" name="PlaceHolder 1"/>
          <p:cNvSpPr>
            <a:spLocks noGrp="1"/>
          </p:cNvSpPr>
          <p:nvPr>
            <p:ph type="title"/>
          </p:nvPr>
        </p:nvSpPr>
        <p:spPr>
          <a:xfrm>
            <a:off x="828360" y="717840"/>
            <a:ext cx="8351640" cy="1262160"/>
          </a:xfrm>
          <a:prstGeom prst="rect">
            <a:avLst/>
          </a:prstGeom>
        </p:spPr>
        <p:txBody>
          <a:bodyPr lIns="0" rIns="0" tIns="0" bIns="0" anchor="ctr"/>
          <a:p>
            <a:pPr algn="ctr"/>
            <a:endParaRPr lang="en-US" sz="4400" spc="-1" strike="noStrike">
              <a:solidFill>
                <a:srgbClr val="000000"/>
              </a:solidFill>
              <a:uFill>
                <a:solidFill>
                  <a:srgbClr val="ffffff"/>
                </a:solidFill>
              </a:uFill>
              <a:latin typeface="Arial"/>
            </a:endParaRPr>
          </a:p>
        </p:txBody>
      </p:sp>
      <p:sp>
        <p:nvSpPr>
          <p:cNvPr id="222" name="PlaceHolder 2"/>
          <p:cNvSpPr>
            <a:spLocks noGrp="1"/>
          </p:cNvSpPr>
          <p:nvPr>
            <p:ph type="body"/>
          </p:nvPr>
        </p:nvSpPr>
        <p:spPr>
          <a:xfrm>
            <a:off x="900000" y="2160000"/>
            <a:ext cx="8280000" cy="2091240"/>
          </a:xfrm>
          <a:prstGeom prst="rect">
            <a:avLst/>
          </a:prstGeom>
        </p:spPr>
        <p:txBody>
          <a:bodyPr lIns="0" rIns="0" tIns="0" bIns="0"/>
          <a:p>
            <a:endParaRPr lang="en-US" sz="3200" spc="-1" strike="noStrike">
              <a:solidFill>
                <a:srgbClr val="000000"/>
              </a:solidFill>
              <a:uFill>
                <a:solidFill>
                  <a:srgbClr val="ffffff"/>
                </a:solidFill>
              </a:uFill>
              <a:latin typeface="Arial"/>
            </a:endParaRPr>
          </a:p>
        </p:txBody>
      </p:sp>
      <p:sp>
        <p:nvSpPr>
          <p:cNvPr id="223" name="PlaceHolder 3"/>
          <p:cNvSpPr>
            <a:spLocks noGrp="1"/>
          </p:cNvSpPr>
          <p:nvPr>
            <p:ph type="body"/>
          </p:nvPr>
        </p:nvSpPr>
        <p:spPr>
          <a:xfrm>
            <a:off x="900000" y="4450320"/>
            <a:ext cx="8280000" cy="2091240"/>
          </a:xfrm>
          <a:prstGeom prst="rect">
            <a:avLst/>
          </a:prstGeom>
        </p:spPr>
        <p:txBody>
          <a:bodyPr lIns="0" rIns="0" tIns="0" bIns="0"/>
          <a:p>
            <a:endParaRPr lang="en-US" sz="3200" spc="-1" strike="noStrike">
              <a:solidFill>
                <a:srgbClr val="000000"/>
              </a:solidFill>
              <a:uFill>
                <a:solidFill>
                  <a:srgbClr val="ffffff"/>
                </a:solidFill>
              </a:uFill>
              <a:latin typeface="Arial"/>
            </a:endParaRPr>
          </a:p>
        </p:txBody>
      </p:sp>
    </p:spTree>
  </p:cSld>
</p:sldLayout>
</file>

<file path=ppt/slideLayouts/slideLayout71.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224" name="PlaceHolder 1"/>
          <p:cNvSpPr>
            <a:spLocks noGrp="1"/>
          </p:cNvSpPr>
          <p:nvPr>
            <p:ph type="title"/>
          </p:nvPr>
        </p:nvSpPr>
        <p:spPr>
          <a:xfrm>
            <a:off x="828360" y="717840"/>
            <a:ext cx="8351640" cy="1262160"/>
          </a:xfrm>
          <a:prstGeom prst="rect">
            <a:avLst/>
          </a:prstGeom>
        </p:spPr>
        <p:txBody>
          <a:bodyPr lIns="0" rIns="0" tIns="0" bIns="0" anchor="ctr"/>
          <a:p>
            <a:pPr algn="ctr"/>
            <a:endParaRPr lang="en-US" sz="4400" spc="-1" strike="noStrike">
              <a:solidFill>
                <a:srgbClr val="000000"/>
              </a:solidFill>
              <a:uFill>
                <a:solidFill>
                  <a:srgbClr val="ffffff"/>
                </a:solidFill>
              </a:uFill>
              <a:latin typeface="Arial"/>
            </a:endParaRPr>
          </a:p>
        </p:txBody>
      </p:sp>
      <p:sp>
        <p:nvSpPr>
          <p:cNvPr id="225" name="PlaceHolder 2"/>
          <p:cNvSpPr>
            <a:spLocks noGrp="1"/>
          </p:cNvSpPr>
          <p:nvPr>
            <p:ph type="body"/>
          </p:nvPr>
        </p:nvSpPr>
        <p:spPr>
          <a:xfrm>
            <a:off x="900000" y="2160000"/>
            <a:ext cx="4040280" cy="2091240"/>
          </a:xfrm>
          <a:prstGeom prst="rect">
            <a:avLst/>
          </a:prstGeom>
        </p:spPr>
        <p:txBody>
          <a:bodyPr lIns="0" rIns="0" tIns="0" bIns="0"/>
          <a:p>
            <a:endParaRPr lang="en-US" sz="3200" spc="-1" strike="noStrike">
              <a:solidFill>
                <a:srgbClr val="000000"/>
              </a:solidFill>
              <a:uFill>
                <a:solidFill>
                  <a:srgbClr val="ffffff"/>
                </a:solidFill>
              </a:uFill>
              <a:latin typeface="Arial"/>
            </a:endParaRPr>
          </a:p>
        </p:txBody>
      </p:sp>
      <p:sp>
        <p:nvSpPr>
          <p:cNvPr id="226" name="PlaceHolder 3"/>
          <p:cNvSpPr>
            <a:spLocks noGrp="1"/>
          </p:cNvSpPr>
          <p:nvPr>
            <p:ph type="body"/>
          </p:nvPr>
        </p:nvSpPr>
        <p:spPr>
          <a:xfrm>
            <a:off x="5142600" y="2160000"/>
            <a:ext cx="4040280" cy="2091240"/>
          </a:xfrm>
          <a:prstGeom prst="rect">
            <a:avLst/>
          </a:prstGeom>
        </p:spPr>
        <p:txBody>
          <a:bodyPr lIns="0" rIns="0" tIns="0" bIns="0"/>
          <a:p>
            <a:endParaRPr lang="en-US" sz="3200" spc="-1" strike="noStrike">
              <a:solidFill>
                <a:srgbClr val="000000"/>
              </a:solidFill>
              <a:uFill>
                <a:solidFill>
                  <a:srgbClr val="ffffff"/>
                </a:solidFill>
              </a:uFill>
              <a:latin typeface="Arial"/>
            </a:endParaRPr>
          </a:p>
        </p:txBody>
      </p:sp>
      <p:sp>
        <p:nvSpPr>
          <p:cNvPr id="227" name="PlaceHolder 4"/>
          <p:cNvSpPr>
            <a:spLocks noGrp="1"/>
          </p:cNvSpPr>
          <p:nvPr>
            <p:ph type="body"/>
          </p:nvPr>
        </p:nvSpPr>
        <p:spPr>
          <a:xfrm>
            <a:off x="5142600" y="4450320"/>
            <a:ext cx="4040280" cy="2091240"/>
          </a:xfrm>
          <a:prstGeom prst="rect">
            <a:avLst/>
          </a:prstGeom>
        </p:spPr>
        <p:txBody>
          <a:bodyPr lIns="0" rIns="0" tIns="0" bIns="0"/>
          <a:p>
            <a:endParaRPr lang="en-US" sz="3200" spc="-1" strike="noStrike">
              <a:solidFill>
                <a:srgbClr val="000000"/>
              </a:solidFill>
              <a:uFill>
                <a:solidFill>
                  <a:srgbClr val="ffffff"/>
                </a:solidFill>
              </a:uFill>
              <a:latin typeface="Arial"/>
            </a:endParaRPr>
          </a:p>
        </p:txBody>
      </p:sp>
      <p:sp>
        <p:nvSpPr>
          <p:cNvPr id="228" name="PlaceHolder 5"/>
          <p:cNvSpPr>
            <a:spLocks noGrp="1"/>
          </p:cNvSpPr>
          <p:nvPr>
            <p:ph type="body"/>
          </p:nvPr>
        </p:nvSpPr>
        <p:spPr>
          <a:xfrm>
            <a:off x="900000" y="4450320"/>
            <a:ext cx="4040280" cy="2091240"/>
          </a:xfrm>
          <a:prstGeom prst="rect">
            <a:avLst/>
          </a:prstGeom>
        </p:spPr>
        <p:txBody>
          <a:bodyPr lIns="0" rIns="0" tIns="0" bIns="0"/>
          <a:p>
            <a:endParaRPr lang="en-US" sz="3200" spc="-1" strike="noStrike">
              <a:solidFill>
                <a:srgbClr val="000000"/>
              </a:solidFill>
              <a:uFill>
                <a:solidFill>
                  <a:srgbClr val="ffffff"/>
                </a:solidFill>
              </a:uFill>
              <a:latin typeface="Arial"/>
            </a:endParaRPr>
          </a:p>
        </p:txBody>
      </p:sp>
    </p:spTree>
  </p:cSld>
</p:sldLayout>
</file>

<file path=ppt/slideLayouts/slideLayout72.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229" name="PlaceHolder 1"/>
          <p:cNvSpPr>
            <a:spLocks noGrp="1"/>
          </p:cNvSpPr>
          <p:nvPr>
            <p:ph type="title"/>
          </p:nvPr>
        </p:nvSpPr>
        <p:spPr>
          <a:xfrm>
            <a:off x="828360" y="717840"/>
            <a:ext cx="8351640" cy="1262160"/>
          </a:xfrm>
          <a:prstGeom prst="rect">
            <a:avLst/>
          </a:prstGeom>
        </p:spPr>
        <p:txBody>
          <a:bodyPr lIns="0" rIns="0" tIns="0" bIns="0" anchor="ctr"/>
          <a:p>
            <a:pPr algn="ctr"/>
            <a:endParaRPr lang="en-US" sz="4400" spc="-1" strike="noStrike">
              <a:solidFill>
                <a:srgbClr val="000000"/>
              </a:solidFill>
              <a:uFill>
                <a:solidFill>
                  <a:srgbClr val="ffffff"/>
                </a:solidFill>
              </a:uFill>
              <a:latin typeface="Arial"/>
            </a:endParaRPr>
          </a:p>
        </p:txBody>
      </p:sp>
      <p:sp>
        <p:nvSpPr>
          <p:cNvPr id="230" name="PlaceHolder 2"/>
          <p:cNvSpPr>
            <a:spLocks noGrp="1"/>
          </p:cNvSpPr>
          <p:nvPr>
            <p:ph type="body"/>
          </p:nvPr>
        </p:nvSpPr>
        <p:spPr>
          <a:xfrm>
            <a:off x="900000" y="2160000"/>
            <a:ext cx="8280000" cy="4384800"/>
          </a:xfrm>
          <a:prstGeom prst="rect">
            <a:avLst/>
          </a:prstGeom>
        </p:spPr>
        <p:txBody>
          <a:bodyPr lIns="0" rIns="0" tIns="0" bIns="0"/>
          <a:p>
            <a:endParaRPr lang="en-US" sz="3200" spc="-1" strike="noStrike">
              <a:solidFill>
                <a:srgbClr val="000000"/>
              </a:solidFill>
              <a:uFill>
                <a:solidFill>
                  <a:srgbClr val="ffffff"/>
                </a:solidFill>
              </a:uFill>
              <a:latin typeface="Arial"/>
            </a:endParaRPr>
          </a:p>
        </p:txBody>
      </p:sp>
      <p:sp>
        <p:nvSpPr>
          <p:cNvPr id="231" name="PlaceHolder 3"/>
          <p:cNvSpPr>
            <a:spLocks noGrp="1"/>
          </p:cNvSpPr>
          <p:nvPr>
            <p:ph type="body"/>
          </p:nvPr>
        </p:nvSpPr>
        <p:spPr>
          <a:xfrm>
            <a:off x="900000" y="2160000"/>
            <a:ext cx="8280000" cy="4384800"/>
          </a:xfrm>
          <a:prstGeom prst="rect">
            <a:avLst/>
          </a:prstGeom>
        </p:spPr>
        <p:txBody>
          <a:bodyPr lIns="0" rIns="0" tIns="0" bIns="0"/>
          <a:p>
            <a:endParaRPr lang="en-US" sz="3200" spc="-1" strike="noStrike">
              <a:solidFill>
                <a:srgbClr val="000000"/>
              </a:solidFill>
              <a:uFill>
                <a:solidFill>
                  <a:srgbClr val="ffffff"/>
                </a:solidFill>
              </a:uFill>
              <a:latin typeface="Arial"/>
            </a:endParaRPr>
          </a:p>
        </p:txBody>
      </p:sp>
      <p:pic>
        <p:nvPicPr>
          <p:cNvPr id="232" name="" descr=""/>
          <p:cNvPicPr/>
          <p:nvPr/>
        </p:nvPicPr>
        <p:blipFill>
          <a:blip r:embed="rId2"/>
          <a:stretch/>
        </p:blipFill>
        <p:spPr>
          <a:xfrm>
            <a:off x="2291760" y="2160000"/>
            <a:ext cx="5496120" cy="4384800"/>
          </a:xfrm>
          <a:prstGeom prst="rect">
            <a:avLst/>
          </a:prstGeom>
          <a:ln>
            <a:noFill/>
          </a:ln>
        </p:spPr>
      </p:pic>
      <p:pic>
        <p:nvPicPr>
          <p:cNvPr id="233" name="" descr=""/>
          <p:cNvPicPr/>
          <p:nvPr/>
        </p:nvPicPr>
        <p:blipFill>
          <a:blip r:embed="rId3"/>
          <a:stretch/>
        </p:blipFill>
        <p:spPr>
          <a:xfrm>
            <a:off x="2291760" y="2160000"/>
            <a:ext cx="5496120" cy="4384800"/>
          </a:xfrm>
          <a:prstGeom prst="rect">
            <a:avLst/>
          </a:prstGeom>
          <a:ln>
            <a:noFill/>
          </a:ln>
        </p:spPr>
      </p:pic>
    </p:spTree>
  </p:cSld>
</p:sldLayout>
</file>

<file path=ppt/slideLayouts/slideLayout73.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74.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239" name="PlaceHolder 1"/>
          <p:cNvSpPr>
            <a:spLocks noGrp="1"/>
          </p:cNvSpPr>
          <p:nvPr>
            <p:ph type="title"/>
          </p:nvPr>
        </p:nvSpPr>
        <p:spPr>
          <a:xfrm>
            <a:off x="828360" y="717840"/>
            <a:ext cx="8351640" cy="1262160"/>
          </a:xfrm>
          <a:prstGeom prst="rect">
            <a:avLst/>
          </a:prstGeom>
        </p:spPr>
        <p:txBody>
          <a:bodyPr lIns="0" rIns="0" tIns="0" bIns="0" anchor="ctr"/>
          <a:p>
            <a:pPr algn="ctr"/>
            <a:endParaRPr lang="en-US" sz="4400" spc="-1" strike="noStrike">
              <a:solidFill>
                <a:srgbClr val="000000"/>
              </a:solidFill>
              <a:uFill>
                <a:solidFill>
                  <a:srgbClr val="ffffff"/>
                </a:solidFill>
              </a:uFill>
              <a:latin typeface="Arial"/>
            </a:endParaRPr>
          </a:p>
        </p:txBody>
      </p:sp>
      <p:sp>
        <p:nvSpPr>
          <p:cNvPr id="240" name="PlaceHolder 2"/>
          <p:cNvSpPr>
            <a:spLocks noGrp="1"/>
          </p:cNvSpPr>
          <p:nvPr>
            <p:ph type="subTitle"/>
          </p:nvPr>
        </p:nvSpPr>
        <p:spPr>
          <a:xfrm>
            <a:off x="900000" y="2160000"/>
            <a:ext cx="8280000" cy="4384800"/>
          </a:xfrm>
          <a:prstGeom prst="rect">
            <a:avLst/>
          </a:prstGeom>
        </p:spPr>
        <p:txBody>
          <a:bodyPr lIns="0" rIns="0" tIns="0" bIns="0" anchor="ctr"/>
          <a:p>
            <a:pPr algn="ctr"/>
            <a:endParaRPr lang="en-US" sz="3200" spc="-1" strike="noStrike">
              <a:solidFill>
                <a:srgbClr val="000000"/>
              </a:solidFill>
              <a:uFill>
                <a:solidFill>
                  <a:srgbClr val="ffffff"/>
                </a:solidFill>
              </a:uFill>
              <a:latin typeface="Arial"/>
            </a:endParaRPr>
          </a:p>
        </p:txBody>
      </p:sp>
    </p:spTree>
  </p:cSld>
</p:sldLayout>
</file>

<file path=ppt/slideLayouts/slideLayout75.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241" name="PlaceHolder 1"/>
          <p:cNvSpPr>
            <a:spLocks noGrp="1"/>
          </p:cNvSpPr>
          <p:nvPr>
            <p:ph type="title"/>
          </p:nvPr>
        </p:nvSpPr>
        <p:spPr>
          <a:xfrm>
            <a:off x="828360" y="717840"/>
            <a:ext cx="8351640" cy="1262160"/>
          </a:xfrm>
          <a:prstGeom prst="rect">
            <a:avLst/>
          </a:prstGeom>
        </p:spPr>
        <p:txBody>
          <a:bodyPr lIns="0" rIns="0" tIns="0" bIns="0" anchor="ctr"/>
          <a:p>
            <a:pPr algn="ctr"/>
            <a:endParaRPr lang="en-US" sz="4400" spc="-1" strike="noStrike">
              <a:solidFill>
                <a:srgbClr val="000000"/>
              </a:solidFill>
              <a:uFill>
                <a:solidFill>
                  <a:srgbClr val="ffffff"/>
                </a:solidFill>
              </a:uFill>
              <a:latin typeface="Arial"/>
            </a:endParaRPr>
          </a:p>
        </p:txBody>
      </p:sp>
      <p:sp>
        <p:nvSpPr>
          <p:cNvPr id="242" name="PlaceHolder 2"/>
          <p:cNvSpPr>
            <a:spLocks noGrp="1"/>
          </p:cNvSpPr>
          <p:nvPr>
            <p:ph type="body"/>
          </p:nvPr>
        </p:nvSpPr>
        <p:spPr>
          <a:xfrm>
            <a:off x="900000" y="2160000"/>
            <a:ext cx="8280000" cy="4384800"/>
          </a:xfrm>
          <a:prstGeom prst="rect">
            <a:avLst/>
          </a:prstGeom>
        </p:spPr>
        <p:txBody>
          <a:bodyPr lIns="0" rIns="0" tIns="0" bIns="0"/>
          <a:p>
            <a:endParaRPr lang="en-US" sz="3200" spc="-1" strike="noStrike">
              <a:solidFill>
                <a:srgbClr val="000000"/>
              </a:solidFill>
              <a:uFill>
                <a:solidFill>
                  <a:srgbClr val="ffffff"/>
                </a:solidFill>
              </a:uFill>
              <a:latin typeface="Arial"/>
            </a:endParaRPr>
          </a:p>
        </p:txBody>
      </p:sp>
    </p:spTree>
  </p:cSld>
</p:sldLayout>
</file>

<file path=ppt/slideLayouts/slideLayout76.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243" name="PlaceHolder 1"/>
          <p:cNvSpPr>
            <a:spLocks noGrp="1"/>
          </p:cNvSpPr>
          <p:nvPr>
            <p:ph type="title"/>
          </p:nvPr>
        </p:nvSpPr>
        <p:spPr>
          <a:xfrm>
            <a:off x="828360" y="717840"/>
            <a:ext cx="8351640" cy="1262160"/>
          </a:xfrm>
          <a:prstGeom prst="rect">
            <a:avLst/>
          </a:prstGeom>
        </p:spPr>
        <p:txBody>
          <a:bodyPr lIns="0" rIns="0" tIns="0" bIns="0" anchor="ctr"/>
          <a:p>
            <a:pPr algn="ctr"/>
            <a:endParaRPr lang="en-US" sz="4400" spc="-1" strike="noStrike">
              <a:solidFill>
                <a:srgbClr val="000000"/>
              </a:solidFill>
              <a:uFill>
                <a:solidFill>
                  <a:srgbClr val="ffffff"/>
                </a:solidFill>
              </a:uFill>
              <a:latin typeface="Arial"/>
            </a:endParaRPr>
          </a:p>
        </p:txBody>
      </p:sp>
      <p:sp>
        <p:nvSpPr>
          <p:cNvPr id="244" name="PlaceHolder 2"/>
          <p:cNvSpPr>
            <a:spLocks noGrp="1"/>
          </p:cNvSpPr>
          <p:nvPr>
            <p:ph type="body"/>
          </p:nvPr>
        </p:nvSpPr>
        <p:spPr>
          <a:xfrm>
            <a:off x="900000" y="2160000"/>
            <a:ext cx="4040280" cy="4384800"/>
          </a:xfrm>
          <a:prstGeom prst="rect">
            <a:avLst/>
          </a:prstGeom>
        </p:spPr>
        <p:txBody>
          <a:bodyPr lIns="0" rIns="0" tIns="0" bIns="0"/>
          <a:p>
            <a:endParaRPr lang="en-US" sz="3200" spc="-1" strike="noStrike">
              <a:solidFill>
                <a:srgbClr val="000000"/>
              </a:solidFill>
              <a:uFill>
                <a:solidFill>
                  <a:srgbClr val="ffffff"/>
                </a:solidFill>
              </a:uFill>
              <a:latin typeface="Arial"/>
            </a:endParaRPr>
          </a:p>
        </p:txBody>
      </p:sp>
      <p:sp>
        <p:nvSpPr>
          <p:cNvPr id="245" name="PlaceHolder 3"/>
          <p:cNvSpPr>
            <a:spLocks noGrp="1"/>
          </p:cNvSpPr>
          <p:nvPr>
            <p:ph type="body"/>
          </p:nvPr>
        </p:nvSpPr>
        <p:spPr>
          <a:xfrm>
            <a:off x="5142600" y="2160000"/>
            <a:ext cx="4040280" cy="4384800"/>
          </a:xfrm>
          <a:prstGeom prst="rect">
            <a:avLst/>
          </a:prstGeom>
        </p:spPr>
        <p:txBody>
          <a:bodyPr lIns="0" rIns="0" tIns="0" bIns="0"/>
          <a:p>
            <a:endParaRPr lang="en-US" sz="3200" spc="-1" strike="noStrike">
              <a:solidFill>
                <a:srgbClr val="000000"/>
              </a:solidFill>
              <a:uFill>
                <a:solidFill>
                  <a:srgbClr val="ffffff"/>
                </a:solidFill>
              </a:uFill>
              <a:latin typeface="Arial"/>
            </a:endParaRPr>
          </a:p>
        </p:txBody>
      </p:sp>
    </p:spTree>
  </p:cSld>
</p:sldLayout>
</file>

<file path=ppt/slideLayouts/slideLayout77.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246" name="PlaceHolder 1"/>
          <p:cNvSpPr>
            <a:spLocks noGrp="1"/>
          </p:cNvSpPr>
          <p:nvPr>
            <p:ph type="title"/>
          </p:nvPr>
        </p:nvSpPr>
        <p:spPr>
          <a:xfrm>
            <a:off x="828360" y="717840"/>
            <a:ext cx="8351640" cy="1262160"/>
          </a:xfrm>
          <a:prstGeom prst="rect">
            <a:avLst/>
          </a:prstGeom>
        </p:spPr>
        <p:txBody>
          <a:bodyPr lIns="0" rIns="0" tIns="0" bIns="0" anchor="ctr"/>
          <a:p>
            <a:pPr algn="ctr"/>
            <a:endParaRPr lang="en-US" sz="4400" spc="-1" strike="noStrike">
              <a:solidFill>
                <a:srgbClr val="000000"/>
              </a:solidFill>
              <a:uFill>
                <a:solidFill>
                  <a:srgbClr val="ffffff"/>
                </a:solidFill>
              </a:uFill>
              <a:latin typeface="Arial"/>
            </a:endParaRPr>
          </a:p>
        </p:txBody>
      </p:sp>
    </p:spTree>
  </p:cSld>
</p:sldLayout>
</file>

<file path=ppt/slideLayouts/slideLayout78.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247" name="PlaceHolder 1"/>
          <p:cNvSpPr>
            <a:spLocks noGrp="1"/>
          </p:cNvSpPr>
          <p:nvPr>
            <p:ph type="subTitle"/>
          </p:nvPr>
        </p:nvSpPr>
        <p:spPr>
          <a:xfrm>
            <a:off x="828360" y="717840"/>
            <a:ext cx="8351640" cy="5851800"/>
          </a:xfrm>
          <a:prstGeom prst="rect">
            <a:avLst/>
          </a:prstGeom>
        </p:spPr>
        <p:txBody>
          <a:bodyPr lIns="0" rIns="0" tIns="0" bIns="0" anchor="ctr"/>
          <a:p>
            <a:pPr algn="ctr"/>
            <a:endParaRPr lang="en-US" sz="3200" spc="-1" strike="noStrike">
              <a:solidFill>
                <a:srgbClr val="000000"/>
              </a:solidFill>
              <a:uFill>
                <a:solidFill>
                  <a:srgbClr val="ffffff"/>
                </a:solidFill>
              </a:uFill>
              <a:latin typeface="Arial"/>
            </a:endParaRPr>
          </a:p>
        </p:txBody>
      </p:sp>
    </p:spTree>
  </p:cSld>
</p:sldLayout>
</file>

<file path=ppt/slideLayouts/slideLayout79.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248" name="PlaceHolder 1"/>
          <p:cNvSpPr>
            <a:spLocks noGrp="1"/>
          </p:cNvSpPr>
          <p:nvPr>
            <p:ph type="title"/>
          </p:nvPr>
        </p:nvSpPr>
        <p:spPr>
          <a:xfrm>
            <a:off x="828360" y="717840"/>
            <a:ext cx="8351640" cy="1262160"/>
          </a:xfrm>
          <a:prstGeom prst="rect">
            <a:avLst/>
          </a:prstGeom>
        </p:spPr>
        <p:txBody>
          <a:bodyPr lIns="0" rIns="0" tIns="0" bIns="0" anchor="ctr"/>
          <a:p>
            <a:pPr algn="ctr"/>
            <a:endParaRPr lang="en-US" sz="4400" spc="-1" strike="noStrike">
              <a:solidFill>
                <a:srgbClr val="000000"/>
              </a:solidFill>
              <a:uFill>
                <a:solidFill>
                  <a:srgbClr val="ffffff"/>
                </a:solidFill>
              </a:uFill>
              <a:latin typeface="Arial"/>
            </a:endParaRPr>
          </a:p>
        </p:txBody>
      </p:sp>
      <p:sp>
        <p:nvSpPr>
          <p:cNvPr id="249" name="PlaceHolder 2"/>
          <p:cNvSpPr>
            <a:spLocks noGrp="1"/>
          </p:cNvSpPr>
          <p:nvPr>
            <p:ph type="body"/>
          </p:nvPr>
        </p:nvSpPr>
        <p:spPr>
          <a:xfrm>
            <a:off x="900000" y="2160000"/>
            <a:ext cx="4040280" cy="2091240"/>
          </a:xfrm>
          <a:prstGeom prst="rect">
            <a:avLst/>
          </a:prstGeom>
        </p:spPr>
        <p:txBody>
          <a:bodyPr lIns="0" rIns="0" tIns="0" bIns="0"/>
          <a:p>
            <a:endParaRPr lang="en-US" sz="3200" spc="-1" strike="noStrike">
              <a:solidFill>
                <a:srgbClr val="000000"/>
              </a:solidFill>
              <a:uFill>
                <a:solidFill>
                  <a:srgbClr val="ffffff"/>
                </a:solidFill>
              </a:uFill>
              <a:latin typeface="Arial"/>
            </a:endParaRPr>
          </a:p>
        </p:txBody>
      </p:sp>
      <p:sp>
        <p:nvSpPr>
          <p:cNvPr id="250" name="PlaceHolder 3"/>
          <p:cNvSpPr>
            <a:spLocks noGrp="1"/>
          </p:cNvSpPr>
          <p:nvPr>
            <p:ph type="body"/>
          </p:nvPr>
        </p:nvSpPr>
        <p:spPr>
          <a:xfrm>
            <a:off x="900000" y="4450320"/>
            <a:ext cx="4040280" cy="2091240"/>
          </a:xfrm>
          <a:prstGeom prst="rect">
            <a:avLst/>
          </a:prstGeom>
        </p:spPr>
        <p:txBody>
          <a:bodyPr lIns="0" rIns="0" tIns="0" bIns="0"/>
          <a:p>
            <a:endParaRPr lang="en-US" sz="3200" spc="-1" strike="noStrike">
              <a:solidFill>
                <a:srgbClr val="000000"/>
              </a:solidFill>
              <a:uFill>
                <a:solidFill>
                  <a:srgbClr val="ffffff"/>
                </a:solidFill>
              </a:uFill>
              <a:latin typeface="Arial"/>
            </a:endParaRPr>
          </a:p>
        </p:txBody>
      </p:sp>
      <p:sp>
        <p:nvSpPr>
          <p:cNvPr id="251" name="PlaceHolder 4"/>
          <p:cNvSpPr>
            <a:spLocks noGrp="1"/>
          </p:cNvSpPr>
          <p:nvPr>
            <p:ph type="body"/>
          </p:nvPr>
        </p:nvSpPr>
        <p:spPr>
          <a:xfrm>
            <a:off x="5142600" y="2160000"/>
            <a:ext cx="4040280" cy="4384800"/>
          </a:xfrm>
          <a:prstGeom prst="rect">
            <a:avLst/>
          </a:prstGeom>
        </p:spPr>
        <p:txBody>
          <a:bodyPr lIns="0" rIns="0" tIns="0" bIns="0"/>
          <a:p>
            <a:endParaRPr lang="en-US" sz="3200" spc="-1" strike="noStrike">
              <a:solidFill>
                <a:srgbClr val="000000"/>
              </a:solidFill>
              <a:uFill>
                <a:solidFill>
                  <a:srgbClr val="ffffff"/>
                </a:solidFill>
              </a:uFill>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828360" y="717840"/>
            <a:ext cx="8351640" cy="1262160"/>
          </a:xfrm>
          <a:prstGeom prst="rect">
            <a:avLst/>
          </a:prstGeom>
        </p:spPr>
        <p:txBody>
          <a:bodyPr lIns="0" rIns="0" tIns="0" bIns="0" anchor="ctr"/>
          <a:p>
            <a:pPr algn="ctr"/>
            <a:endParaRPr lang="en-US" sz="4400" spc="-1" strike="noStrike">
              <a:solidFill>
                <a:srgbClr val="000000"/>
              </a:solidFill>
              <a:uFill>
                <a:solidFill>
                  <a:srgbClr val="ffffff"/>
                </a:solidFill>
              </a:uFill>
              <a:latin typeface="Arial"/>
            </a:endParaRPr>
          </a:p>
        </p:txBody>
      </p:sp>
      <p:sp>
        <p:nvSpPr>
          <p:cNvPr id="19" name="PlaceHolder 2"/>
          <p:cNvSpPr>
            <a:spLocks noGrp="1"/>
          </p:cNvSpPr>
          <p:nvPr>
            <p:ph type="body"/>
          </p:nvPr>
        </p:nvSpPr>
        <p:spPr>
          <a:xfrm>
            <a:off x="900000" y="2160000"/>
            <a:ext cx="4040280" cy="4384800"/>
          </a:xfrm>
          <a:prstGeom prst="rect">
            <a:avLst/>
          </a:prstGeom>
        </p:spPr>
        <p:txBody>
          <a:bodyPr lIns="0" rIns="0" tIns="0" bIns="0"/>
          <a:p>
            <a:endParaRPr lang="en-US" sz="3200" spc="-1" strike="noStrike">
              <a:solidFill>
                <a:srgbClr val="000000"/>
              </a:solidFill>
              <a:uFill>
                <a:solidFill>
                  <a:srgbClr val="ffffff"/>
                </a:solidFill>
              </a:uFill>
              <a:latin typeface="Arial"/>
            </a:endParaRPr>
          </a:p>
        </p:txBody>
      </p:sp>
      <p:sp>
        <p:nvSpPr>
          <p:cNvPr id="20" name="PlaceHolder 3"/>
          <p:cNvSpPr>
            <a:spLocks noGrp="1"/>
          </p:cNvSpPr>
          <p:nvPr>
            <p:ph type="body"/>
          </p:nvPr>
        </p:nvSpPr>
        <p:spPr>
          <a:xfrm>
            <a:off x="5142600" y="2160000"/>
            <a:ext cx="4040280" cy="2091240"/>
          </a:xfrm>
          <a:prstGeom prst="rect">
            <a:avLst/>
          </a:prstGeom>
        </p:spPr>
        <p:txBody>
          <a:bodyPr lIns="0" rIns="0" tIns="0" bIns="0"/>
          <a:p>
            <a:endParaRPr lang="en-US" sz="3200" spc="-1" strike="noStrike">
              <a:solidFill>
                <a:srgbClr val="000000"/>
              </a:solidFill>
              <a:uFill>
                <a:solidFill>
                  <a:srgbClr val="ffffff"/>
                </a:solidFill>
              </a:uFill>
              <a:latin typeface="Arial"/>
            </a:endParaRPr>
          </a:p>
        </p:txBody>
      </p:sp>
      <p:sp>
        <p:nvSpPr>
          <p:cNvPr id="21" name="PlaceHolder 4"/>
          <p:cNvSpPr>
            <a:spLocks noGrp="1"/>
          </p:cNvSpPr>
          <p:nvPr>
            <p:ph type="body"/>
          </p:nvPr>
        </p:nvSpPr>
        <p:spPr>
          <a:xfrm>
            <a:off x="5142600" y="4450320"/>
            <a:ext cx="4040280" cy="2091240"/>
          </a:xfrm>
          <a:prstGeom prst="rect">
            <a:avLst/>
          </a:prstGeom>
        </p:spPr>
        <p:txBody>
          <a:bodyPr lIns="0" rIns="0" tIns="0" bIns="0"/>
          <a:p>
            <a:endParaRPr lang="en-US" sz="3200" spc="-1" strike="noStrike">
              <a:solidFill>
                <a:srgbClr val="000000"/>
              </a:solidFill>
              <a:uFill>
                <a:solidFill>
                  <a:srgbClr val="ffffff"/>
                </a:solidFill>
              </a:uFill>
              <a:latin typeface="Arial"/>
            </a:endParaRPr>
          </a:p>
        </p:txBody>
      </p:sp>
    </p:spTree>
  </p:cSld>
</p:sldLayout>
</file>

<file path=ppt/slideLayouts/slideLayout80.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252" name="PlaceHolder 1"/>
          <p:cNvSpPr>
            <a:spLocks noGrp="1"/>
          </p:cNvSpPr>
          <p:nvPr>
            <p:ph type="title"/>
          </p:nvPr>
        </p:nvSpPr>
        <p:spPr>
          <a:xfrm>
            <a:off x="828360" y="717840"/>
            <a:ext cx="8351640" cy="1262160"/>
          </a:xfrm>
          <a:prstGeom prst="rect">
            <a:avLst/>
          </a:prstGeom>
        </p:spPr>
        <p:txBody>
          <a:bodyPr lIns="0" rIns="0" tIns="0" bIns="0" anchor="ctr"/>
          <a:p>
            <a:pPr algn="ctr"/>
            <a:endParaRPr lang="en-US" sz="4400" spc="-1" strike="noStrike">
              <a:solidFill>
                <a:srgbClr val="000000"/>
              </a:solidFill>
              <a:uFill>
                <a:solidFill>
                  <a:srgbClr val="ffffff"/>
                </a:solidFill>
              </a:uFill>
              <a:latin typeface="Arial"/>
            </a:endParaRPr>
          </a:p>
        </p:txBody>
      </p:sp>
      <p:sp>
        <p:nvSpPr>
          <p:cNvPr id="253" name="PlaceHolder 2"/>
          <p:cNvSpPr>
            <a:spLocks noGrp="1"/>
          </p:cNvSpPr>
          <p:nvPr>
            <p:ph type="body"/>
          </p:nvPr>
        </p:nvSpPr>
        <p:spPr>
          <a:xfrm>
            <a:off x="900000" y="2160000"/>
            <a:ext cx="4040280" cy="4384800"/>
          </a:xfrm>
          <a:prstGeom prst="rect">
            <a:avLst/>
          </a:prstGeom>
        </p:spPr>
        <p:txBody>
          <a:bodyPr lIns="0" rIns="0" tIns="0" bIns="0"/>
          <a:p>
            <a:endParaRPr lang="en-US" sz="3200" spc="-1" strike="noStrike">
              <a:solidFill>
                <a:srgbClr val="000000"/>
              </a:solidFill>
              <a:uFill>
                <a:solidFill>
                  <a:srgbClr val="ffffff"/>
                </a:solidFill>
              </a:uFill>
              <a:latin typeface="Arial"/>
            </a:endParaRPr>
          </a:p>
        </p:txBody>
      </p:sp>
      <p:sp>
        <p:nvSpPr>
          <p:cNvPr id="254" name="PlaceHolder 3"/>
          <p:cNvSpPr>
            <a:spLocks noGrp="1"/>
          </p:cNvSpPr>
          <p:nvPr>
            <p:ph type="body"/>
          </p:nvPr>
        </p:nvSpPr>
        <p:spPr>
          <a:xfrm>
            <a:off x="5142600" y="2160000"/>
            <a:ext cx="4040280" cy="2091240"/>
          </a:xfrm>
          <a:prstGeom prst="rect">
            <a:avLst/>
          </a:prstGeom>
        </p:spPr>
        <p:txBody>
          <a:bodyPr lIns="0" rIns="0" tIns="0" bIns="0"/>
          <a:p>
            <a:endParaRPr lang="en-US" sz="3200" spc="-1" strike="noStrike">
              <a:solidFill>
                <a:srgbClr val="000000"/>
              </a:solidFill>
              <a:uFill>
                <a:solidFill>
                  <a:srgbClr val="ffffff"/>
                </a:solidFill>
              </a:uFill>
              <a:latin typeface="Arial"/>
            </a:endParaRPr>
          </a:p>
        </p:txBody>
      </p:sp>
      <p:sp>
        <p:nvSpPr>
          <p:cNvPr id="255" name="PlaceHolder 4"/>
          <p:cNvSpPr>
            <a:spLocks noGrp="1"/>
          </p:cNvSpPr>
          <p:nvPr>
            <p:ph type="body"/>
          </p:nvPr>
        </p:nvSpPr>
        <p:spPr>
          <a:xfrm>
            <a:off x="5142600" y="4450320"/>
            <a:ext cx="4040280" cy="2091240"/>
          </a:xfrm>
          <a:prstGeom prst="rect">
            <a:avLst/>
          </a:prstGeom>
        </p:spPr>
        <p:txBody>
          <a:bodyPr lIns="0" rIns="0" tIns="0" bIns="0"/>
          <a:p>
            <a:endParaRPr lang="en-US" sz="3200" spc="-1" strike="noStrike">
              <a:solidFill>
                <a:srgbClr val="000000"/>
              </a:solidFill>
              <a:uFill>
                <a:solidFill>
                  <a:srgbClr val="ffffff"/>
                </a:solidFill>
              </a:uFill>
              <a:latin typeface="Arial"/>
            </a:endParaRPr>
          </a:p>
        </p:txBody>
      </p:sp>
    </p:spTree>
  </p:cSld>
</p:sldLayout>
</file>

<file path=ppt/slideLayouts/slideLayout81.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256" name="PlaceHolder 1"/>
          <p:cNvSpPr>
            <a:spLocks noGrp="1"/>
          </p:cNvSpPr>
          <p:nvPr>
            <p:ph type="title"/>
          </p:nvPr>
        </p:nvSpPr>
        <p:spPr>
          <a:xfrm>
            <a:off x="828360" y="717840"/>
            <a:ext cx="8351640" cy="1262160"/>
          </a:xfrm>
          <a:prstGeom prst="rect">
            <a:avLst/>
          </a:prstGeom>
        </p:spPr>
        <p:txBody>
          <a:bodyPr lIns="0" rIns="0" tIns="0" bIns="0" anchor="ctr"/>
          <a:p>
            <a:pPr algn="ctr"/>
            <a:endParaRPr lang="en-US" sz="4400" spc="-1" strike="noStrike">
              <a:solidFill>
                <a:srgbClr val="000000"/>
              </a:solidFill>
              <a:uFill>
                <a:solidFill>
                  <a:srgbClr val="ffffff"/>
                </a:solidFill>
              </a:uFill>
              <a:latin typeface="Arial"/>
            </a:endParaRPr>
          </a:p>
        </p:txBody>
      </p:sp>
      <p:sp>
        <p:nvSpPr>
          <p:cNvPr id="257" name="PlaceHolder 2"/>
          <p:cNvSpPr>
            <a:spLocks noGrp="1"/>
          </p:cNvSpPr>
          <p:nvPr>
            <p:ph type="body"/>
          </p:nvPr>
        </p:nvSpPr>
        <p:spPr>
          <a:xfrm>
            <a:off x="900000" y="2160000"/>
            <a:ext cx="4040280" cy="2091240"/>
          </a:xfrm>
          <a:prstGeom prst="rect">
            <a:avLst/>
          </a:prstGeom>
        </p:spPr>
        <p:txBody>
          <a:bodyPr lIns="0" rIns="0" tIns="0" bIns="0"/>
          <a:p>
            <a:endParaRPr lang="en-US" sz="3200" spc="-1" strike="noStrike">
              <a:solidFill>
                <a:srgbClr val="000000"/>
              </a:solidFill>
              <a:uFill>
                <a:solidFill>
                  <a:srgbClr val="ffffff"/>
                </a:solidFill>
              </a:uFill>
              <a:latin typeface="Arial"/>
            </a:endParaRPr>
          </a:p>
        </p:txBody>
      </p:sp>
      <p:sp>
        <p:nvSpPr>
          <p:cNvPr id="258" name="PlaceHolder 3"/>
          <p:cNvSpPr>
            <a:spLocks noGrp="1"/>
          </p:cNvSpPr>
          <p:nvPr>
            <p:ph type="body"/>
          </p:nvPr>
        </p:nvSpPr>
        <p:spPr>
          <a:xfrm>
            <a:off x="5142600" y="2160000"/>
            <a:ext cx="4040280" cy="2091240"/>
          </a:xfrm>
          <a:prstGeom prst="rect">
            <a:avLst/>
          </a:prstGeom>
        </p:spPr>
        <p:txBody>
          <a:bodyPr lIns="0" rIns="0" tIns="0" bIns="0"/>
          <a:p>
            <a:endParaRPr lang="en-US" sz="3200" spc="-1" strike="noStrike">
              <a:solidFill>
                <a:srgbClr val="000000"/>
              </a:solidFill>
              <a:uFill>
                <a:solidFill>
                  <a:srgbClr val="ffffff"/>
                </a:solidFill>
              </a:uFill>
              <a:latin typeface="Arial"/>
            </a:endParaRPr>
          </a:p>
        </p:txBody>
      </p:sp>
      <p:sp>
        <p:nvSpPr>
          <p:cNvPr id="259" name="PlaceHolder 4"/>
          <p:cNvSpPr>
            <a:spLocks noGrp="1"/>
          </p:cNvSpPr>
          <p:nvPr>
            <p:ph type="body"/>
          </p:nvPr>
        </p:nvSpPr>
        <p:spPr>
          <a:xfrm>
            <a:off x="900000" y="4450320"/>
            <a:ext cx="8280000" cy="2091240"/>
          </a:xfrm>
          <a:prstGeom prst="rect">
            <a:avLst/>
          </a:prstGeom>
        </p:spPr>
        <p:txBody>
          <a:bodyPr lIns="0" rIns="0" tIns="0" bIns="0"/>
          <a:p>
            <a:endParaRPr lang="en-US" sz="3200" spc="-1" strike="noStrike">
              <a:solidFill>
                <a:srgbClr val="000000"/>
              </a:solidFill>
              <a:uFill>
                <a:solidFill>
                  <a:srgbClr val="ffffff"/>
                </a:solidFill>
              </a:uFill>
              <a:latin typeface="Arial"/>
            </a:endParaRPr>
          </a:p>
        </p:txBody>
      </p:sp>
    </p:spTree>
  </p:cSld>
</p:sldLayout>
</file>

<file path=ppt/slideLayouts/slideLayout82.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260" name="PlaceHolder 1"/>
          <p:cNvSpPr>
            <a:spLocks noGrp="1"/>
          </p:cNvSpPr>
          <p:nvPr>
            <p:ph type="title"/>
          </p:nvPr>
        </p:nvSpPr>
        <p:spPr>
          <a:xfrm>
            <a:off x="828360" y="717840"/>
            <a:ext cx="8351640" cy="1262160"/>
          </a:xfrm>
          <a:prstGeom prst="rect">
            <a:avLst/>
          </a:prstGeom>
        </p:spPr>
        <p:txBody>
          <a:bodyPr lIns="0" rIns="0" tIns="0" bIns="0" anchor="ctr"/>
          <a:p>
            <a:pPr algn="ctr"/>
            <a:endParaRPr lang="en-US" sz="4400" spc="-1" strike="noStrike">
              <a:solidFill>
                <a:srgbClr val="000000"/>
              </a:solidFill>
              <a:uFill>
                <a:solidFill>
                  <a:srgbClr val="ffffff"/>
                </a:solidFill>
              </a:uFill>
              <a:latin typeface="Arial"/>
            </a:endParaRPr>
          </a:p>
        </p:txBody>
      </p:sp>
      <p:sp>
        <p:nvSpPr>
          <p:cNvPr id="261" name="PlaceHolder 2"/>
          <p:cNvSpPr>
            <a:spLocks noGrp="1"/>
          </p:cNvSpPr>
          <p:nvPr>
            <p:ph type="body"/>
          </p:nvPr>
        </p:nvSpPr>
        <p:spPr>
          <a:xfrm>
            <a:off x="900000" y="2160000"/>
            <a:ext cx="8280000" cy="2091240"/>
          </a:xfrm>
          <a:prstGeom prst="rect">
            <a:avLst/>
          </a:prstGeom>
        </p:spPr>
        <p:txBody>
          <a:bodyPr lIns="0" rIns="0" tIns="0" bIns="0"/>
          <a:p>
            <a:endParaRPr lang="en-US" sz="3200" spc="-1" strike="noStrike">
              <a:solidFill>
                <a:srgbClr val="000000"/>
              </a:solidFill>
              <a:uFill>
                <a:solidFill>
                  <a:srgbClr val="ffffff"/>
                </a:solidFill>
              </a:uFill>
              <a:latin typeface="Arial"/>
            </a:endParaRPr>
          </a:p>
        </p:txBody>
      </p:sp>
      <p:sp>
        <p:nvSpPr>
          <p:cNvPr id="262" name="PlaceHolder 3"/>
          <p:cNvSpPr>
            <a:spLocks noGrp="1"/>
          </p:cNvSpPr>
          <p:nvPr>
            <p:ph type="body"/>
          </p:nvPr>
        </p:nvSpPr>
        <p:spPr>
          <a:xfrm>
            <a:off x="900000" y="4450320"/>
            <a:ext cx="8280000" cy="2091240"/>
          </a:xfrm>
          <a:prstGeom prst="rect">
            <a:avLst/>
          </a:prstGeom>
        </p:spPr>
        <p:txBody>
          <a:bodyPr lIns="0" rIns="0" tIns="0" bIns="0"/>
          <a:p>
            <a:endParaRPr lang="en-US" sz="3200" spc="-1" strike="noStrike">
              <a:solidFill>
                <a:srgbClr val="000000"/>
              </a:solidFill>
              <a:uFill>
                <a:solidFill>
                  <a:srgbClr val="ffffff"/>
                </a:solidFill>
              </a:uFill>
              <a:latin typeface="Arial"/>
            </a:endParaRPr>
          </a:p>
        </p:txBody>
      </p:sp>
    </p:spTree>
  </p:cSld>
</p:sldLayout>
</file>

<file path=ppt/slideLayouts/slideLayout83.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263" name="PlaceHolder 1"/>
          <p:cNvSpPr>
            <a:spLocks noGrp="1"/>
          </p:cNvSpPr>
          <p:nvPr>
            <p:ph type="title"/>
          </p:nvPr>
        </p:nvSpPr>
        <p:spPr>
          <a:xfrm>
            <a:off x="828360" y="717840"/>
            <a:ext cx="8351640" cy="1262160"/>
          </a:xfrm>
          <a:prstGeom prst="rect">
            <a:avLst/>
          </a:prstGeom>
        </p:spPr>
        <p:txBody>
          <a:bodyPr lIns="0" rIns="0" tIns="0" bIns="0" anchor="ctr"/>
          <a:p>
            <a:pPr algn="ctr"/>
            <a:endParaRPr lang="en-US" sz="4400" spc="-1" strike="noStrike">
              <a:solidFill>
                <a:srgbClr val="000000"/>
              </a:solidFill>
              <a:uFill>
                <a:solidFill>
                  <a:srgbClr val="ffffff"/>
                </a:solidFill>
              </a:uFill>
              <a:latin typeface="Arial"/>
            </a:endParaRPr>
          </a:p>
        </p:txBody>
      </p:sp>
      <p:sp>
        <p:nvSpPr>
          <p:cNvPr id="264" name="PlaceHolder 2"/>
          <p:cNvSpPr>
            <a:spLocks noGrp="1"/>
          </p:cNvSpPr>
          <p:nvPr>
            <p:ph type="body"/>
          </p:nvPr>
        </p:nvSpPr>
        <p:spPr>
          <a:xfrm>
            <a:off x="900000" y="2160000"/>
            <a:ext cx="4040280" cy="2091240"/>
          </a:xfrm>
          <a:prstGeom prst="rect">
            <a:avLst/>
          </a:prstGeom>
        </p:spPr>
        <p:txBody>
          <a:bodyPr lIns="0" rIns="0" tIns="0" bIns="0"/>
          <a:p>
            <a:endParaRPr lang="en-US" sz="3200" spc="-1" strike="noStrike">
              <a:solidFill>
                <a:srgbClr val="000000"/>
              </a:solidFill>
              <a:uFill>
                <a:solidFill>
                  <a:srgbClr val="ffffff"/>
                </a:solidFill>
              </a:uFill>
              <a:latin typeface="Arial"/>
            </a:endParaRPr>
          </a:p>
        </p:txBody>
      </p:sp>
      <p:sp>
        <p:nvSpPr>
          <p:cNvPr id="265" name="PlaceHolder 3"/>
          <p:cNvSpPr>
            <a:spLocks noGrp="1"/>
          </p:cNvSpPr>
          <p:nvPr>
            <p:ph type="body"/>
          </p:nvPr>
        </p:nvSpPr>
        <p:spPr>
          <a:xfrm>
            <a:off x="5142600" y="2160000"/>
            <a:ext cx="4040280" cy="2091240"/>
          </a:xfrm>
          <a:prstGeom prst="rect">
            <a:avLst/>
          </a:prstGeom>
        </p:spPr>
        <p:txBody>
          <a:bodyPr lIns="0" rIns="0" tIns="0" bIns="0"/>
          <a:p>
            <a:endParaRPr lang="en-US" sz="3200" spc="-1" strike="noStrike">
              <a:solidFill>
                <a:srgbClr val="000000"/>
              </a:solidFill>
              <a:uFill>
                <a:solidFill>
                  <a:srgbClr val="ffffff"/>
                </a:solidFill>
              </a:uFill>
              <a:latin typeface="Arial"/>
            </a:endParaRPr>
          </a:p>
        </p:txBody>
      </p:sp>
      <p:sp>
        <p:nvSpPr>
          <p:cNvPr id="266" name="PlaceHolder 4"/>
          <p:cNvSpPr>
            <a:spLocks noGrp="1"/>
          </p:cNvSpPr>
          <p:nvPr>
            <p:ph type="body"/>
          </p:nvPr>
        </p:nvSpPr>
        <p:spPr>
          <a:xfrm>
            <a:off x="5142600" y="4450320"/>
            <a:ext cx="4040280" cy="2091240"/>
          </a:xfrm>
          <a:prstGeom prst="rect">
            <a:avLst/>
          </a:prstGeom>
        </p:spPr>
        <p:txBody>
          <a:bodyPr lIns="0" rIns="0" tIns="0" bIns="0"/>
          <a:p>
            <a:endParaRPr lang="en-US" sz="3200" spc="-1" strike="noStrike">
              <a:solidFill>
                <a:srgbClr val="000000"/>
              </a:solidFill>
              <a:uFill>
                <a:solidFill>
                  <a:srgbClr val="ffffff"/>
                </a:solidFill>
              </a:uFill>
              <a:latin typeface="Arial"/>
            </a:endParaRPr>
          </a:p>
        </p:txBody>
      </p:sp>
      <p:sp>
        <p:nvSpPr>
          <p:cNvPr id="267" name="PlaceHolder 5"/>
          <p:cNvSpPr>
            <a:spLocks noGrp="1"/>
          </p:cNvSpPr>
          <p:nvPr>
            <p:ph type="body"/>
          </p:nvPr>
        </p:nvSpPr>
        <p:spPr>
          <a:xfrm>
            <a:off x="900000" y="4450320"/>
            <a:ext cx="4040280" cy="2091240"/>
          </a:xfrm>
          <a:prstGeom prst="rect">
            <a:avLst/>
          </a:prstGeom>
        </p:spPr>
        <p:txBody>
          <a:bodyPr lIns="0" rIns="0" tIns="0" bIns="0"/>
          <a:p>
            <a:endParaRPr lang="en-US" sz="3200" spc="-1" strike="noStrike">
              <a:solidFill>
                <a:srgbClr val="000000"/>
              </a:solidFill>
              <a:uFill>
                <a:solidFill>
                  <a:srgbClr val="ffffff"/>
                </a:solidFill>
              </a:uFill>
              <a:latin typeface="Arial"/>
            </a:endParaRPr>
          </a:p>
        </p:txBody>
      </p:sp>
    </p:spTree>
  </p:cSld>
</p:sldLayout>
</file>

<file path=ppt/slideLayouts/slideLayout84.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268" name="PlaceHolder 1"/>
          <p:cNvSpPr>
            <a:spLocks noGrp="1"/>
          </p:cNvSpPr>
          <p:nvPr>
            <p:ph type="title"/>
          </p:nvPr>
        </p:nvSpPr>
        <p:spPr>
          <a:xfrm>
            <a:off x="828360" y="717840"/>
            <a:ext cx="8351640" cy="1262160"/>
          </a:xfrm>
          <a:prstGeom prst="rect">
            <a:avLst/>
          </a:prstGeom>
        </p:spPr>
        <p:txBody>
          <a:bodyPr lIns="0" rIns="0" tIns="0" bIns="0" anchor="ctr"/>
          <a:p>
            <a:pPr algn="ctr"/>
            <a:endParaRPr lang="en-US" sz="4400" spc="-1" strike="noStrike">
              <a:solidFill>
                <a:srgbClr val="000000"/>
              </a:solidFill>
              <a:uFill>
                <a:solidFill>
                  <a:srgbClr val="ffffff"/>
                </a:solidFill>
              </a:uFill>
              <a:latin typeface="Arial"/>
            </a:endParaRPr>
          </a:p>
        </p:txBody>
      </p:sp>
      <p:sp>
        <p:nvSpPr>
          <p:cNvPr id="269" name="PlaceHolder 2"/>
          <p:cNvSpPr>
            <a:spLocks noGrp="1"/>
          </p:cNvSpPr>
          <p:nvPr>
            <p:ph type="body"/>
          </p:nvPr>
        </p:nvSpPr>
        <p:spPr>
          <a:xfrm>
            <a:off x="900000" y="2160000"/>
            <a:ext cx="8280000" cy="4384800"/>
          </a:xfrm>
          <a:prstGeom prst="rect">
            <a:avLst/>
          </a:prstGeom>
        </p:spPr>
        <p:txBody>
          <a:bodyPr lIns="0" rIns="0" tIns="0" bIns="0"/>
          <a:p>
            <a:endParaRPr lang="en-US" sz="3200" spc="-1" strike="noStrike">
              <a:solidFill>
                <a:srgbClr val="000000"/>
              </a:solidFill>
              <a:uFill>
                <a:solidFill>
                  <a:srgbClr val="ffffff"/>
                </a:solidFill>
              </a:uFill>
              <a:latin typeface="Arial"/>
            </a:endParaRPr>
          </a:p>
        </p:txBody>
      </p:sp>
      <p:sp>
        <p:nvSpPr>
          <p:cNvPr id="270" name="PlaceHolder 3"/>
          <p:cNvSpPr>
            <a:spLocks noGrp="1"/>
          </p:cNvSpPr>
          <p:nvPr>
            <p:ph type="body"/>
          </p:nvPr>
        </p:nvSpPr>
        <p:spPr>
          <a:xfrm>
            <a:off x="900000" y="2160000"/>
            <a:ext cx="8280000" cy="4384800"/>
          </a:xfrm>
          <a:prstGeom prst="rect">
            <a:avLst/>
          </a:prstGeom>
        </p:spPr>
        <p:txBody>
          <a:bodyPr lIns="0" rIns="0" tIns="0" bIns="0"/>
          <a:p>
            <a:endParaRPr lang="en-US" sz="3200" spc="-1" strike="noStrike">
              <a:solidFill>
                <a:srgbClr val="000000"/>
              </a:solidFill>
              <a:uFill>
                <a:solidFill>
                  <a:srgbClr val="ffffff"/>
                </a:solidFill>
              </a:uFill>
              <a:latin typeface="Arial"/>
            </a:endParaRPr>
          </a:p>
        </p:txBody>
      </p:sp>
      <p:pic>
        <p:nvPicPr>
          <p:cNvPr id="271" name="" descr=""/>
          <p:cNvPicPr/>
          <p:nvPr/>
        </p:nvPicPr>
        <p:blipFill>
          <a:blip r:embed="rId2"/>
          <a:stretch/>
        </p:blipFill>
        <p:spPr>
          <a:xfrm>
            <a:off x="2291760" y="2160000"/>
            <a:ext cx="5496120" cy="4384800"/>
          </a:xfrm>
          <a:prstGeom prst="rect">
            <a:avLst/>
          </a:prstGeom>
          <a:ln>
            <a:noFill/>
          </a:ln>
        </p:spPr>
      </p:pic>
      <p:pic>
        <p:nvPicPr>
          <p:cNvPr id="272" name="" descr=""/>
          <p:cNvPicPr/>
          <p:nvPr/>
        </p:nvPicPr>
        <p:blipFill>
          <a:blip r:embed="rId3"/>
          <a:stretch/>
        </p:blipFill>
        <p:spPr>
          <a:xfrm>
            <a:off x="2291760" y="2160000"/>
            <a:ext cx="5496120" cy="4384800"/>
          </a:xfrm>
          <a:prstGeom prst="rect">
            <a:avLst/>
          </a:prstGeom>
          <a:ln>
            <a:noFill/>
          </a:ln>
        </p:spPr>
      </p:pic>
    </p:spTree>
  </p:cSld>
</p:sldLayout>
</file>

<file path=ppt/slideLayouts/slideLayout85.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86.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278" name="PlaceHolder 1"/>
          <p:cNvSpPr>
            <a:spLocks noGrp="1"/>
          </p:cNvSpPr>
          <p:nvPr>
            <p:ph type="title"/>
          </p:nvPr>
        </p:nvSpPr>
        <p:spPr>
          <a:xfrm>
            <a:off x="828360" y="717840"/>
            <a:ext cx="8351640" cy="1262160"/>
          </a:xfrm>
          <a:prstGeom prst="rect">
            <a:avLst/>
          </a:prstGeom>
        </p:spPr>
        <p:txBody>
          <a:bodyPr lIns="0" rIns="0" tIns="0" bIns="0" anchor="ctr"/>
          <a:p>
            <a:pPr algn="ctr"/>
            <a:endParaRPr lang="en-US" sz="4400" spc="-1" strike="noStrike">
              <a:solidFill>
                <a:srgbClr val="000000"/>
              </a:solidFill>
              <a:uFill>
                <a:solidFill>
                  <a:srgbClr val="ffffff"/>
                </a:solidFill>
              </a:uFill>
              <a:latin typeface="Arial"/>
            </a:endParaRPr>
          </a:p>
        </p:txBody>
      </p:sp>
      <p:sp>
        <p:nvSpPr>
          <p:cNvPr id="279" name="PlaceHolder 2"/>
          <p:cNvSpPr>
            <a:spLocks noGrp="1"/>
          </p:cNvSpPr>
          <p:nvPr>
            <p:ph type="subTitle"/>
          </p:nvPr>
        </p:nvSpPr>
        <p:spPr>
          <a:xfrm>
            <a:off x="900000" y="2160000"/>
            <a:ext cx="8280000" cy="4384800"/>
          </a:xfrm>
          <a:prstGeom prst="rect">
            <a:avLst/>
          </a:prstGeom>
        </p:spPr>
        <p:txBody>
          <a:bodyPr lIns="0" rIns="0" tIns="0" bIns="0" anchor="ctr"/>
          <a:p>
            <a:pPr algn="ctr"/>
            <a:endParaRPr lang="en-US" sz="3200" spc="-1" strike="noStrike">
              <a:solidFill>
                <a:srgbClr val="000000"/>
              </a:solidFill>
              <a:uFill>
                <a:solidFill>
                  <a:srgbClr val="ffffff"/>
                </a:solidFill>
              </a:uFill>
              <a:latin typeface="Arial"/>
            </a:endParaRPr>
          </a:p>
        </p:txBody>
      </p:sp>
    </p:spTree>
  </p:cSld>
</p:sldLayout>
</file>

<file path=ppt/slideLayouts/slideLayout87.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280" name="PlaceHolder 1"/>
          <p:cNvSpPr>
            <a:spLocks noGrp="1"/>
          </p:cNvSpPr>
          <p:nvPr>
            <p:ph type="title"/>
          </p:nvPr>
        </p:nvSpPr>
        <p:spPr>
          <a:xfrm>
            <a:off x="828360" y="717840"/>
            <a:ext cx="8351640" cy="1262160"/>
          </a:xfrm>
          <a:prstGeom prst="rect">
            <a:avLst/>
          </a:prstGeom>
        </p:spPr>
        <p:txBody>
          <a:bodyPr lIns="0" rIns="0" tIns="0" bIns="0" anchor="ctr"/>
          <a:p>
            <a:pPr algn="ctr"/>
            <a:endParaRPr lang="en-US" sz="4400" spc="-1" strike="noStrike">
              <a:solidFill>
                <a:srgbClr val="000000"/>
              </a:solidFill>
              <a:uFill>
                <a:solidFill>
                  <a:srgbClr val="ffffff"/>
                </a:solidFill>
              </a:uFill>
              <a:latin typeface="Arial"/>
            </a:endParaRPr>
          </a:p>
        </p:txBody>
      </p:sp>
      <p:sp>
        <p:nvSpPr>
          <p:cNvPr id="281" name="PlaceHolder 2"/>
          <p:cNvSpPr>
            <a:spLocks noGrp="1"/>
          </p:cNvSpPr>
          <p:nvPr>
            <p:ph type="body"/>
          </p:nvPr>
        </p:nvSpPr>
        <p:spPr>
          <a:xfrm>
            <a:off x="900000" y="2160000"/>
            <a:ext cx="8280000" cy="4384800"/>
          </a:xfrm>
          <a:prstGeom prst="rect">
            <a:avLst/>
          </a:prstGeom>
        </p:spPr>
        <p:txBody>
          <a:bodyPr lIns="0" rIns="0" tIns="0" bIns="0"/>
          <a:p>
            <a:endParaRPr lang="en-US" sz="3200" spc="-1" strike="noStrike">
              <a:solidFill>
                <a:srgbClr val="000000"/>
              </a:solidFill>
              <a:uFill>
                <a:solidFill>
                  <a:srgbClr val="ffffff"/>
                </a:solidFill>
              </a:uFill>
              <a:latin typeface="Arial"/>
            </a:endParaRPr>
          </a:p>
        </p:txBody>
      </p:sp>
    </p:spTree>
  </p:cSld>
</p:sldLayout>
</file>

<file path=ppt/slideLayouts/slideLayout88.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282" name="PlaceHolder 1"/>
          <p:cNvSpPr>
            <a:spLocks noGrp="1"/>
          </p:cNvSpPr>
          <p:nvPr>
            <p:ph type="title"/>
          </p:nvPr>
        </p:nvSpPr>
        <p:spPr>
          <a:xfrm>
            <a:off x="828360" y="717840"/>
            <a:ext cx="8351640" cy="1262160"/>
          </a:xfrm>
          <a:prstGeom prst="rect">
            <a:avLst/>
          </a:prstGeom>
        </p:spPr>
        <p:txBody>
          <a:bodyPr lIns="0" rIns="0" tIns="0" bIns="0" anchor="ctr"/>
          <a:p>
            <a:pPr algn="ctr"/>
            <a:endParaRPr lang="en-US" sz="4400" spc="-1" strike="noStrike">
              <a:solidFill>
                <a:srgbClr val="000000"/>
              </a:solidFill>
              <a:uFill>
                <a:solidFill>
                  <a:srgbClr val="ffffff"/>
                </a:solidFill>
              </a:uFill>
              <a:latin typeface="Arial"/>
            </a:endParaRPr>
          </a:p>
        </p:txBody>
      </p:sp>
      <p:sp>
        <p:nvSpPr>
          <p:cNvPr id="283" name="PlaceHolder 2"/>
          <p:cNvSpPr>
            <a:spLocks noGrp="1"/>
          </p:cNvSpPr>
          <p:nvPr>
            <p:ph type="body"/>
          </p:nvPr>
        </p:nvSpPr>
        <p:spPr>
          <a:xfrm>
            <a:off x="900000" y="2160000"/>
            <a:ext cx="4040280" cy="4384800"/>
          </a:xfrm>
          <a:prstGeom prst="rect">
            <a:avLst/>
          </a:prstGeom>
        </p:spPr>
        <p:txBody>
          <a:bodyPr lIns="0" rIns="0" tIns="0" bIns="0"/>
          <a:p>
            <a:endParaRPr lang="en-US" sz="3200" spc="-1" strike="noStrike">
              <a:solidFill>
                <a:srgbClr val="000000"/>
              </a:solidFill>
              <a:uFill>
                <a:solidFill>
                  <a:srgbClr val="ffffff"/>
                </a:solidFill>
              </a:uFill>
              <a:latin typeface="Arial"/>
            </a:endParaRPr>
          </a:p>
        </p:txBody>
      </p:sp>
      <p:sp>
        <p:nvSpPr>
          <p:cNvPr id="284" name="PlaceHolder 3"/>
          <p:cNvSpPr>
            <a:spLocks noGrp="1"/>
          </p:cNvSpPr>
          <p:nvPr>
            <p:ph type="body"/>
          </p:nvPr>
        </p:nvSpPr>
        <p:spPr>
          <a:xfrm>
            <a:off x="5142600" y="2160000"/>
            <a:ext cx="4040280" cy="4384800"/>
          </a:xfrm>
          <a:prstGeom prst="rect">
            <a:avLst/>
          </a:prstGeom>
        </p:spPr>
        <p:txBody>
          <a:bodyPr lIns="0" rIns="0" tIns="0" bIns="0"/>
          <a:p>
            <a:endParaRPr lang="en-US" sz="3200" spc="-1" strike="noStrike">
              <a:solidFill>
                <a:srgbClr val="000000"/>
              </a:solidFill>
              <a:uFill>
                <a:solidFill>
                  <a:srgbClr val="ffffff"/>
                </a:solidFill>
              </a:uFill>
              <a:latin typeface="Arial"/>
            </a:endParaRPr>
          </a:p>
        </p:txBody>
      </p:sp>
    </p:spTree>
  </p:cSld>
</p:sldLayout>
</file>

<file path=ppt/slideLayouts/slideLayout89.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285" name="PlaceHolder 1"/>
          <p:cNvSpPr>
            <a:spLocks noGrp="1"/>
          </p:cNvSpPr>
          <p:nvPr>
            <p:ph type="title"/>
          </p:nvPr>
        </p:nvSpPr>
        <p:spPr>
          <a:xfrm>
            <a:off x="828360" y="717840"/>
            <a:ext cx="8351640" cy="1262160"/>
          </a:xfrm>
          <a:prstGeom prst="rect">
            <a:avLst/>
          </a:prstGeom>
        </p:spPr>
        <p:txBody>
          <a:bodyPr lIns="0" rIns="0" tIns="0" bIns="0" anchor="ctr"/>
          <a:p>
            <a:pPr algn="ctr"/>
            <a:endParaRPr lang="en-US" sz="4400" spc="-1" strike="noStrike">
              <a:solidFill>
                <a:srgbClr val="000000"/>
              </a:solidFill>
              <a:uFill>
                <a:solidFill>
                  <a:srgbClr val="ffffff"/>
                </a:solidFill>
              </a:uFill>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828360" y="717840"/>
            <a:ext cx="8351640" cy="1262160"/>
          </a:xfrm>
          <a:prstGeom prst="rect">
            <a:avLst/>
          </a:prstGeom>
        </p:spPr>
        <p:txBody>
          <a:bodyPr lIns="0" rIns="0" tIns="0" bIns="0" anchor="ctr"/>
          <a:p>
            <a:pPr algn="ctr"/>
            <a:endParaRPr lang="en-US" sz="4400" spc="-1" strike="noStrike">
              <a:solidFill>
                <a:srgbClr val="000000"/>
              </a:solidFill>
              <a:uFill>
                <a:solidFill>
                  <a:srgbClr val="ffffff"/>
                </a:solidFill>
              </a:uFill>
              <a:latin typeface="Arial"/>
            </a:endParaRPr>
          </a:p>
        </p:txBody>
      </p:sp>
      <p:sp>
        <p:nvSpPr>
          <p:cNvPr id="23" name="PlaceHolder 2"/>
          <p:cNvSpPr>
            <a:spLocks noGrp="1"/>
          </p:cNvSpPr>
          <p:nvPr>
            <p:ph type="body"/>
          </p:nvPr>
        </p:nvSpPr>
        <p:spPr>
          <a:xfrm>
            <a:off x="900000" y="2160000"/>
            <a:ext cx="4040280" cy="2091240"/>
          </a:xfrm>
          <a:prstGeom prst="rect">
            <a:avLst/>
          </a:prstGeom>
        </p:spPr>
        <p:txBody>
          <a:bodyPr lIns="0" rIns="0" tIns="0" bIns="0"/>
          <a:p>
            <a:endParaRPr lang="en-US" sz="3200" spc="-1" strike="noStrike">
              <a:solidFill>
                <a:srgbClr val="000000"/>
              </a:solidFill>
              <a:uFill>
                <a:solidFill>
                  <a:srgbClr val="ffffff"/>
                </a:solidFill>
              </a:uFill>
              <a:latin typeface="Arial"/>
            </a:endParaRPr>
          </a:p>
        </p:txBody>
      </p:sp>
      <p:sp>
        <p:nvSpPr>
          <p:cNvPr id="24" name="PlaceHolder 3"/>
          <p:cNvSpPr>
            <a:spLocks noGrp="1"/>
          </p:cNvSpPr>
          <p:nvPr>
            <p:ph type="body"/>
          </p:nvPr>
        </p:nvSpPr>
        <p:spPr>
          <a:xfrm>
            <a:off x="5142600" y="2160000"/>
            <a:ext cx="4040280" cy="2091240"/>
          </a:xfrm>
          <a:prstGeom prst="rect">
            <a:avLst/>
          </a:prstGeom>
        </p:spPr>
        <p:txBody>
          <a:bodyPr lIns="0" rIns="0" tIns="0" bIns="0"/>
          <a:p>
            <a:endParaRPr lang="en-US" sz="3200" spc="-1" strike="noStrike">
              <a:solidFill>
                <a:srgbClr val="000000"/>
              </a:solidFill>
              <a:uFill>
                <a:solidFill>
                  <a:srgbClr val="ffffff"/>
                </a:solidFill>
              </a:uFill>
              <a:latin typeface="Arial"/>
            </a:endParaRPr>
          </a:p>
        </p:txBody>
      </p:sp>
      <p:sp>
        <p:nvSpPr>
          <p:cNvPr id="25" name="PlaceHolder 4"/>
          <p:cNvSpPr>
            <a:spLocks noGrp="1"/>
          </p:cNvSpPr>
          <p:nvPr>
            <p:ph type="body"/>
          </p:nvPr>
        </p:nvSpPr>
        <p:spPr>
          <a:xfrm>
            <a:off x="900000" y="4450320"/>
            <a:ext cx="8280000" cy="2091240"/>
          </a:xfrm>
          <a:prstGeom prst="rect">
            <a:avLst/>
          </a:prstGeom>
        </p:spPr>
        <p:txBody>
          <a:bodyPr lIns="0" rIns="0" tIns="0" bIns="0"/>
          <a:p>
            <a:endParaRPr lang="en-US" sz="3200" spc="-1" strike="noStrike">
              <a:solidFill>
                <a:srgbClr val="000000"/>
              </a:solidFill>
              <a:uFill>
                <a:solidFill>
                  <a:srgbClr val="ffffff"/>
                </a:solidFill>
              </a:uFill>
              <a:latin typeface="Arial"/>
            </a:endParaRPr>
          </a:p>
        </p:txBody>
      </p:sp>
    </p:spTree>
  </p:cSld>
</p:sldLayout>
</file>

<file path=ppt/slideLayouts/slideLayout90.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286" name="PlaceHolder 1"/>
          <p:cNvSpPr>
            <a:spLocks noGrp="1"/>
          </p:cNvSpPr>
          <p:nvPr>
            <p:ph type="subTitle"/>
          </p:nvPr>
        </p:nvSpPr>
        <p:spPr>
          <a:xfrm>
            <a:off x="828360" y="717840"/>
            <a:ext cx="8351640" cy="5851800"/>
          </a:xfrm>
          <a:prstGeom prst="rect">
            <a:avLst/>
          </a:prstGeom>
        </p:spPr>
        <p:txBody>
          <a:bodyPr lIns="0" rIns="0" tIns="0" bIns="0" anchor="ctr"/>
          <a:p>
            <a:pPr algn="ctr"/>
            <a:endParaRPr lang="en-US" sz="3200" spc="-1" strike="noStrike">
              <a:solidFill>
                <a:srgbClr val="000000"/>
              </a:solidFill>
              <a:uFill>
                <a:solidFill>
                  <a:srgbClr val="ffffff"/>
                </a:solidFill>
              </a:uFill>
              <a:latin typeface="Arial"/>
            </a:endParaRPr>
          </a:p>
        </p:txBody>
      </p:sp>
    </p:spTree>
  </p:cSld>
</p:sldLayout>
</file>

<file path=ppt/slideLayouts/slideLayout91.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287" name="PlaceHolder 1"/>
          <p:cNvSpPr>
            <a:spLocks noGrp="1"/>
          </p:cNvSpPr>
          <p:nvPr>
            <p:ph type="title"/>
          </p:nvPr>
        </p:nvSpPr>
        <p:spPr>
          <a:xfrm>
            <a:off x="828360" y="717840"/>
            <a:ext cx="8351640" cy="1262160"/>
          </a:xfrm>
          <a:prstGeom prst="rect">
            <a:avLst/>
          </a:prstGeom>
        </p:spPr>
        <p:txBody>
          <a:bodyPr lIns="0" rIns="0" tIns="0" bIns="0" anchor="ctr"/>
          <a:p>
            <a:pPr algn="ctr"/>
            <a:endParaRPr lang="en-US" sz="4400" spc="-1" strike="noStrike">
              <a:solidFill>
                <a:srgbClr val="000000"/>
              </a:solidFill>
              <a:uFill>
                <a:solidFill>
                  <a:srgbClr val="ffffff"/>
                </a:solidFill>
              </a:uFill>
              <a:latin typeface="Arial"/>
            </a:endParaRPr>
          </a:p>
        </p:txBody>
      </p:sp>
      <p:sp>
        <p:nvSpPr>
          <p:cNvPr id="288" name="PlaceHolder 2"/>
          <p:cNvSpPr>
            <a:spLocks noGrp="1"/>
          </p:cNvSpPr>
          <p:nvPr>
            <p:ph type="body"/>
          </p:nvPr>
        </p:nvSpPr>
        <p:spPr>
          <a:xfrm>
            <a:off x="900000" y="2160000"/>
            <a:ext cx="4040280" cy="2091240"/>
          </a:xfrm>
          <a:prstGeom prst="rect">
            <a:avLst/>
          </a:prstGeom>
        </p:spPr>
        <p:txBody>
          <a:bodyPr lIns="0" rIns="0" tIns="0" bIns="0"/>
          <a:p>
            <a:endParaRPr lang="en-US" sz="3200" spc="-1" strike="noStrike">
              <a:solidFill>
                <a:srgbClr val="000000"/>
              </a:solidFill>
              <a:uFill>
                <a:solidFill>
                  <a:srgbClr val="ffffff"/>
                </a:solidFill>
              </a:uFill>
              <a:latin typeface="Arial"/>
            </a:endParaRPr>
          </a:p>
        </p:txBody>
      </p:sp>
      <p:sp>
        <p:nvSpPr>
          <p:cNvPr id="289" name="PlaceHolder 3"/>
          <p:cNvSpPr>
            <a:spLocks noGrp="1"/>
          </p:cNvSpPr>
          <p:nvPr>
            <p:ph type="body"/>
          </p:nvPr>
        </p:nvSpPr>
        <p:spPr>
          <a:xfrm>
            <a:off x="900000" y="4450320"/>
            <a:ext cx="4040280" cy="2091240"/>
          </a:xfrm>
          <a:prstGeom prst="rect">
            <a:avLst/>
          </a:prstGeom>
        </p:spPr>
        <p:txBody>
          <a:bodyPr lIns="0" rIns="0" tIns="0" bIns="0"/>
          <a:p>
            <a:endParaRPr lang="en-US" sz="3200" spc="-1" strike="noStrike">
              <a:solidFill>
                <a:srgbClr val="000000"/>
              </a:solidFill>
              <a:uFill>
                <a:solidFill>
                  <a:srgbClr val="ffffff"/>
                </a:solidFill>
              </a:uFill>
              <a:latin typeface="Arial"/>
            </a:endParaRPr>
          </a:p>
        </p:txBody>
      </p:sp>
      <p:sp>
        <p:nvSpPr>
          <p:cNvPr id="290" name="PlaceHolder 4"/>
          <p:cNvSpPr>
            <a:spLocks noGrp="1"/>
          </p:cNvSpPr>
          <p:nvPr>
            <p:ph type="body"/>
          </p:nvPr>
        </p:nvSpPr>
        <p:spPr>
          <a:xfrm>
            <a:off x="5142600" y="2160000"/>
            <a:ext cx="4040280" cy="4384800"/>
          </a:xfrm>
          <a:prstGeom prst="rect">
            <a:avLst/>
          </a:prstGeom>
        </p:spPr>
        <p:txBody>
          <a:bodyPr lIns="0" rIns="0" tIns="0" bIns="0"/>
          <a:p>
            <a:endParaRPr lang="en-US" sz="3200" spc="-1" strike="noStrike">
              <a:solidFill>
                <a:srgbClr val="000000"/>
              </a:solidFill>
              <a:uFill>
                <a:solidFill>
                  <a:srgbClr val="ffffff"/>
                </a:solidFill>
              </a:uFill>
              <a:latin typeface="Arial"/>
            </a:endParaRPr>
          </a:p>
        </p:txBody>
      </p:sp>
    </p:spTree>
  </p:cSld>
</p:sldLayout>
</file>

<file path=ppt/slideLayouts/slideLayout92.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291" name="PlaceHolder 1"/>
          <p:cNvSpPr>
            <a:spLocks noGrp="1"/>
          </p:cNvSpPr>
          <p:nvPr>
            <p:ph type="title"/>
          </p:nvPr>
        </p:nvSpPr>
        <p:spPr>
          <a:xfrm>
            <a:off x="828360" y="717840"/>
            <a:ext cx="8351640" cy="1262160"/>
          </a:xfrm>
          <a:prstGeom prst="rect">
            <a:avLst/>
          </a:prstGeom>
        </p:spPr>
        <p:txBody>
          <a:bodyPr lIns="0" rIns="0" tIns="0" bIns="0" anchor="ctr"/>
          <a:p>
            <a:pPr algn="ctr"/>
            <a:endParaRPr lang="en-US" sz="4400" spc="-1" strike="noStrike">
              <a:solidFill>
                <a:srgbClr val="000000"/>
              </a:solidFill>
              <a:uFill>
                <a:solidFill>
                  <a:srgbClr val="ffffff"/>
                </a:solidFill>
              </a:uFill>
              <a:latin typeface="Arial"/>
            </a:endParaRPr>
          </a:p>
        </p:txBody>
      </p:sp>
      <p:sp>
        <p:nvSpPr>
          <p:cNvPr id="292" name="PlaceHolder 2"/>
          <p:cNvSpPr>
            <a:spLocks noGrp="1"/>
          </p:cNvSpPr>
          <p:nvPr>
            <p:ph type="body"/>
          </p:nvPr>
        </p:nvSpPr>
        <p:spPr>
          <a:xfrm>
            <a:off x="900000" y="2160000"/>
            <a:ext cx="4040280" cy="4384800"/>
          </a:xfrm>
          <a:prstGeom prst="rect">
            <a:avLst/>
          </a:prstGeom>
        </p:spPr>
        <p:txBody>
          <a:bodyPr lIns="0" rIns="0" tIns="0" bIns="0"/>
          <a:p>
            <a:endParaRPr lang="en-US" sz="3200" spc="-1" strike="noStrike">
              <a:solidFill>
                <a:srgbClr val="000000"/>
              </a:solidFill>
              <a:uFill>
                <a:solidFill>
                  <a:srgbClr val="ffffff"/>
                </a:solidFill>
              </a:uFill>
              <a:latin typeface="Arial"/>
            </a:endParaRPr>
          </a:p>
        </p:txBody>
      </p:sp>
      <p:sp>
        <p:nvSpPr>
          <p:cNvPr id="293" name="PlaceHolder 3"/>
          <p:cNvSpPr>
            <a:spLocks noGrp="1"/>
          </p:cNvSpPr>
          <p:nvPr>
            <p:ph type="body"/>
          </p:nvPr>
        </p:nvSpPr>
        <p:spPr>
          <a:xfrm>
            <a:off x="5142600" y="2160000"/>
            <a:ext cx="4040280" cy="2091240"/>
          </a:xfrm>
          <a:prstGeom prst="rect">
            <a:avLst/>
          </a:prstGeom>
        </p:spPr>
        <p:txBody>
          <a:bodyPr lIns="0" rIns="0" tIns="0" bIns="0"/>
          <a:p>
            <a:endParaRPr lang="en-US" sz="3200" spc="-1" strike="noStrike">
              <a:solidFill>
                <a:srgbClr val="000000"/>
              </a:solidFill>
              <a:uFill>
                <a:solidFill>
                  <a:srgbClr val="ffffff"/>
                </a:solidFill>
              </a:uFill>
              <a:latin typeface="Arial"/>
            </a:endParaRPr>
          </a:p>
        </p:txBody>
      </p:sp>
      <p:sp>
        <p:nvSpPr>
          <p:cNvPr id="294" name="PlaceHolder 4"/>
          <p:cNvSpPr>
            <a:spLocks noGrp="1"/>
          </p:cNvSpPr>
          <p:nvPr>
            <p:ph type="body"/>
          </p:nvPr>
        </p:nvSpPr>
        <p:spPr>
          <a:xfrm>
            <a:off x="5142600" y="4450320"/>
            <a:ext cx="4040280" cy="2091240"/>
          </a:xfrm>
          <a:prstGeom prst="rect">
            <a:avLst/>
          </a:prstGeom>
        </p:spPr>
        <p:txBody>
          <a:bodyPr lIns="0" rIns="0" tIns="0" bIns="0"/>
          <a:p>
            <a:endParaRPr lang="en-US" sz="3200" spc="-1" strike="noStrike">
              <a:solidFill>
                <a:srgbClr val="000000"/>
              </a:solidFill>
              <a:uFill>
                <a:solidFill>
                  <a:srgbClr val="ffffff"/>
                </a:solidFill>
              </a:uFill>
              <a:latin typeface="Arial"/>
            </a:endParaRPr>
          </a:p>
        </p:txBody>
      </p:sp>
    </p:spTree>
  </p:cSld>
</p:sldLayout>
</file>

<file path=ppt/slideLayouts/slideLayout93.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295" name="PlaceHolder 1"/>
          <p:cNvSpPr>
            <a:spLocks noGrp="1"/>
          </p:cNvSpPr>
          <p:nvPr>
            <p:ph type="title"/>
          </p:nvPr>
        </p:nvSpPr>
        <p:spPr>
          <a:xfrm>
            <a:off x="828360" y="717840"/>
            <a:ext cx="8351640" cy="1262160"/>
          </a:xfrm>
          <a:prstGeom prst="rect">
            <a:avLst/>
          </a:prstGeom>
        </p:spPr>
        <p:txBody>
          <a:bodyPr lIns="0" rIns="0" tIns="0" bIns="0" anchor="ctr"/>
          <a:p>
            <a:pPr algn="ctr"/>
            <a:endParaRPr lang="en-US" sz="4400" spc="-1" strike="noStrike">
              <a:solidFill>
                <a:srgbClr val="000000"/>
              </a:solidFill>
              <a:uFill>
                <a:solidFill>
                  <a:srgbClr val="ffffff"/>
                </a:solidFill>
              </a:uFill>
              <a:latin typeface="Arial"/>
            </a:endParaRPr>
          </a:p>
        </p:txBody>
      </p:sp>
      <p:sp>
        <p:nvSpPr>
          <p:cNvPr id="296" name="PlaceHolder 2"/>
          <p:cNvSpPr>
            <a:spLocks noGrp="1"/>
          </p:cNvSpPr>
          <p:nvPr>
            <p:ph type="body"/>
          </p:nvPr>
        </p:nvSpPr>
        <p:spPr>
          <a:xfrm>
            <a:off x="900000" y="2160000"/>
            <a:ext cx="4040280" cy="2091240"/>
          </a:xfrm>
          <a:prstGeom prst="rect">
            <a:avLst/>
          </a:prstGeom>
        </p:spPr>
        <p:txBody>
          <a:bodyPr lIns="0" rIns="0" tIns="0" bIns="0"/>
          <a:p>
            <a:endParaRPr lang="en-US" sz="3200" spc="-1" strike="noStrike">
              <a:solidFill>
                <a:srgbClr val="000000"/>
              </a:solidFill>
              <a:uFill>
                <a:solidFill>
                  <a:srgbClr val="ffffff"/>
                </a:solidFill>
              </a:uFill>
              <a:latin typeface="Arial"/>
            </a:endParaRPr>
          </a:p>
        </p:txBody>
      </p:sp>
      <p:sp>
        <p:nvSpPr>
          <p:cNvPr id="297" name="PlaceHolder 3"/>
          <p:cNvSpPr>
            <a:spLocks noGrp="1"/>
          </p:cNvSpPr>
          <p:nvPr>
            <p:ph type="body"/>
          </p:nvPr>
        </p:nvSpPr>
        <p:spPr>
          <a:xfrm>
            <a:off x="5142600" y="2160000"/>
            <a:ext cx="4040280" cy="2091240"/>
          </a:xfrm>
          <a:prstGeom prst="rect">
            <a:avLst/>
          </a:prstGeom>
        </p:spPr>
        <p:txBody>
          <a:bodyPr lIns="0" rIns="0" tIns="0" bIns="0"/>
          <a:p>
            <a:endParaRPr lang="en-US" sz="3200" spc="-1" strike="noStrike">
              <a:solidFill>
                <a:srgbClr val="000000"/>
              </a:solidFill>
              <a:uFill>
                <a:solidFill>
                  <a:srgbClr val="ffffff"/>
                </a:solidFill>
              </a:uFill>
              <a:latin typeface="Arial"/>
            </a:endParaRPr>
          </a:p>
        </p:txBody>
      </p:sp>
      <p:sp>
        <p:nvSpPr>
          <p:cNvPr id="298" name="PlaceHolder 4"/>
          <p:cNvSpPr>
            <a:spLocks noGrp="1"/>
          </p:cNvSpPr>
          <p:nvPr>
            <p:ph type="body"/>
          </p:nvPr>
        </p:nvSpPr>
        <p:spPr>
          <a:xfrm>
            <a:off x="900000" y="4450320"/>
            <a:ext cx="8280000" cy="2091240"/>
          </a:xfrm>
          <a:prstGeom prst="rect">
            <a:avLst/>
          </a:prstGeom>
        </p:spPr>
        <p:txBody>
          <a:bodyPr lIns="0" rIns="0" tIns="0" bIns="0"/>
          <a:p>
            <a:endParaRPr lang="en-US" sz="3200" spc="-1" strike="noStrike">
              <a:solidFill>
                <a:srgbClr val="000000"/>
              </a:solidFill>
              <a:uFill>
                <a:solidFill>
                  <a:srgbClr val="ffffff"/>
                </a:solidFill>
              </a:uFill>
              <a:latin typeface="Arial"/>
            </a:endParaRPr>
          </a:p>
        </p:txBody>
      </p:sp>
    </p:spTree>
  </p:cSld>
</p:sldLayout>
</file>

<file path=ppt/slideLayouts/slideLayout94.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299" name="PlaceHolder 1"/>
          <p:cNvSpPr>
            <a:spLocks noGrp="1"/>
          </p:cNvSpPr>
          <p:nvPr>
            <p:ph type="title"/>
          </p:nvPr>
        </p:nvSpPr>
        <p:spPr>
          <a:xfrm>
            <a:off x="828360" y="717840"/>
            <a:ext cx="8351640" cy="1262160"/>
          </a:xfrm>
          <a:prstGeom prst="rect">
            <a:avLst/>
          </a:prstGeom>
        </p:spPr>
        <p:txBody>
          <a:bodyPr lIns="0" rIns="0" tIns="0" bIns="0" anchor="ctr"/>
          <a:p>
            <a:pPr algn="ctr"/>
            <a:endParaRPr lang="en-US" sz="4400" spc="-1" strike="noStrike">
              <a:solidFill>
                <a:srgbClr val="000000"/>
              </a:solidFill>
              <a:uFill>
                <a:solidFill>
                  <a:srgbClr val="ffffff"/>
                </a:solidFill>
              </a:uFill>
              <a:latin typeface="Arial"/>
            </a:endParaRPr>
          </a:p>
        </p:txBody>
      </p:sp>
      <p:sp>
        <p:nvSpPr>
          <p:cNvPr id="300" name="PlaceHolder 2"/>
          <p:cNvSpPr>
            <a:spLocks noGrp="1"/>
          </p:cNvSpPr>
          <p:nvPr>
            <p:ph type="body"/>
          </p:nvPr>
        </p:nvSpPr>
        <p:spPr>
          <a:xfrm>
            <a:off x="900000" y="2160000"/>
            <a:ext cx="8280000" cy="2091240"/>
          </a:xfrm>
          <a:prstGeom prst="rect">
            <a:avLst/>
          </a:prstGeom>
        </p:spPr>
        <p:txBody>
          <a:bodyPr lIns="0" rIns="0" tIns="0" bIns="0"/>
          <a:p>
            <a:endParaRPr lang="en-US" sz="3200" spc="-1" strike="noStrike">
              <a:solidFill>
                <a:srgbClr val="000000"/>
              </a:solidFill>
              <a:uFill>
                <a:solidFill>
                  <a:srgbClr val="ffffff"/>
                </a:solidFill>
              </a:uFill>
              <a:latin typeface="Arial"/>
            </a:endParaRPr>
          </a:p>
        </p:txBody>
      </p:sp>
      <p:sp>
        <p:nvSpPr>
          <p:cNvPr id="301" name="PlaceHolder 3"/>
          <p:cNvSpPr>
            <a:spLocks noGrp="1"/>
          </p:cNvSpPr>
          <p:nvPr>
            <p:ph type="body"/>
          </p:nvPr>
        </p:nvSpPr>
        <p:spPr>
          <a:xfrm>
            <a:off x="900000" y="4450320"/>
            <a:ext cx="8280000" cy="2091240"/>
          </a:xfrm>
          <a:prstGeom prst="rect">
            <a:avLst/>
          </a:prstGeom>
        </p:spPr>
        <p:txBody>
          <a:bodyPr lIns="0" rIns="0" tIns="0" bIns="0"/>
          <a:p>
            <a:endParaRPr lang="en-US" sz="3200" spc="-1" strike="noStrike">
              <a:solidFill>
                <a:srgbClr val="000000"/>
              </a:solidFill>
              <a:uFill>
                <a:solidFill>
                  <a:srgbClr val="ffffff"/>
                </a:solidFill>
              </a:uFill>
              <a:latin typeface="Arial"/>
            </a:endParaRPr>
          </a:p>
        </p:txBody>
      </p:sp>
    </p:spTree>
  </p:cSld>
</p:sldLayout>
</file>

<file path=ppt/slideLayouts/slideLayout95.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302" name="PlaceHolder 1"/>
          <p:cNvSpPr>
            <a:spLocks noGrp="1"/>
          </p:cNvSpPr>
          <p:nvPr>
            <p:ph type="title"/>
          </p:nvPr>
        </p:nvSpPr>
        <p:spPr>
          <a:xfrm>
            <a:off x="828360" y="717840"/>
            <a:ext cx="8351640" cy="1262160"/>
          </a:xfrm>
          <a:prstGeom prst="rect">
            <a:avLst/>
          </a:prstGeom>
        </p:spPr>
        <p:txBody>
          <a:bodyPr lIns="0" rIns="0" tIns="0" bIns="0" anchor="ctr"/>
          <a:p>
            <a:pPr algn="ctr"/>
            <a:endParaRPr lang="en-US" sz="4400" spc="-1" strike="noStrike">
              <a:solidFill>
                <a:srgbClr val="000000"/>
              </a:solidFill>
              <a:uFill>
                <a:solidFill>
                  <a:srgbClr val="ffffff"/>
                </a:solidFill>
              </a:uFill>
              <a:latin typeface="Arial"/>
            </a:endParaRPr>
          </a:p>
        </p:txBody>
      </p:sp>
      <p:sp>
        <p:nvSpPr>
          <p:cNvPr id="303" name="PlaceHolder 2"/>
          <p:cNvSpPr>
            <a:spLocks noGrp="1"/>
          </p:cNvSpPr>
          <p:nvPr>
            <p:ph type="body"/>
          </p:nvPr>
        </p:nvSpPr>
        <p:spPr>
          <a:xfrm>
            <a:off x="900000" y="2160000"/>
            <a:ext cx="4040280" cy="2091240"/>
          </a:xfrm>
          <a:prstGeom prst="rect">
            <a:avLst/>
          </a:prstGeom>
        </p:spPr>
        <p:txBody>
          <a:bodyPr lIns="0" rIns="0" tIns="0" bIns="0"/>
          <a:p>
            <a:endParaRPr lang="en-US" sz="3200" spc="-1" strike="noStrike">
              <a:solidFill>
                <a:srgbClr val="000000"/>
              </a:solidFill>
              <a:uFill>
                <a:solidFill>
                  <a:srgbClr val="ffffff"/>
                </a:solidFill>
              </a:uFill>
              <a:latin typeface="Arial"/>
            </a:endParaRPr>
          </a:p>
        </p:txBody>
      </p:sp>
      <p:sp>
        <p:nvSpPr>
          <p:cNvPr id="304" name="PlaceHolder 3"/>
          <p:cNvSpPr>
            <a:spLocks noGrp="1"/>
          </p:cNvSpPr>
          <p:nvPr>
            <p:ph type="body"/>
          </p:nvPr>
        </p:nvSpPr>
        <p:spPr>
          <a:xfrm>
            <a:off x="5142600" y="2160000"/>
            <a:ext cx="4040280" cy="2091240"/>
          </a:xfrm>
          <a:prstGeom prst="rect">
            <a:avLst/>
          </a:prstGeom>
        </p:spPr>
        <p:txBody>
          <a:bodyPr lIns="0" rIns="0" tIns="0" bIns="0"/>
          <a:p>
            <a:endParaRPr lang="en-US" sz="3200" spc="-1" strike="noStrike">
              <a:solidFill>
                <a:srgbClr val="000000"/>
              </a:solidFill>
              <a:uFill>
                <a:solidFill>
                  <a:srgbClr val="ffffff"/>
                </a:solidFill>
              </a:uFill>
              <a:latin typeface="Arial"/>
            </a:endParaRPr>
          </a:p>
        </p:txBody>
      </p:sp>
      <p:sp>
        <p:nvSpPr>
          <p:cNvPr id="305" name="PlaceHolder 4"/>
          <p:cNvSpPr>
            <a:spLocks noGrp="1"/>
          </p:cNvSpPr>
          <p:nvPr>
            <p:ph type="body"/>
          </p:nvPr>
        </p:nvSpPr>
        <p:spPr>
          <a:xfrm>
            <a:off x="5142600" y="4450320"/>
            <a:ext cx="4040280" cy="2091240"/>
          </a:xfrm>
          <a:prstGeom prst="rect">
            <a:avLst/>
          </a:prstGeom>
        </p:spPr>
        <p:txBody>
          <a:bodyPr lIns="0" rIns="0" tIns="0" bIns="0"/>
          <a:p>
            <a:endParaRPr lang="en-US" sz="3200" spc="-1" strike="noStrike">
              <a:solidFill>
                <a:srgbClr val="000000"/>
              </a:solidFill>
              <a:uFill>
                <a:solidFill>
                  <a:srgbClr val="ffffff"/>
                </a:solidFill>
              </a:uFill>
              <a:latin typeface="Arial"/>
            </a:endParaRPr>
          </a:p>
        </p:txBody>
      </p:sp>
      <p:sp>
        <p:nvSpPr>
          <p:cNvPr id="306" name="PlaceHolder 5"/>
          <p:cNvSpPr>
            <a:spLocks noGrp="1"/>
          </p:cNvSpPr>
          <p:nvPr>
            <p:ph type="body"/>
          </p:nvPr>
        </p:nvSpPr>
        <p:spPr>
          <a:xfrm>
            <a:off x="900000" y="4450320"/>
            <a:ext cx="4040280" cy="2091240"/>
          </a:xfrm>
          <a:prstGeom prst="rect">
            <a:avLst/>
          </a:prstGeom>
        </p:spPr>
        <p:txBody>
          <a:bodyPr lIns="0" rIns="0" tIns="0" bIns="0"/>
          <a:p>
            <a:endParaRPr lang="en-US" sz="3200" spc="-1" strike="noStrike">
              <a:solidFill>
                <a:srgbClr val="000000"/>
              </a:solidFill>
              <a:uFill>
                <a:solidFill>
                  <a:srgbClr val="ffffff"/>
                </a:solidFill>
              </a:uFill>
              <a:latin typeface="Arial"/>
            </a:endParaRPr>
          </a:p>
        </p:txBody>
      </p:sp>
    </p:spTree>
  </p:cSld>
</p:sldLayout>
</file>

<file path=ppt/slideLayouts/slideLayout96.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307" name="PlaceHolder 1"/>
          <p:cNvSpPr>
            <a:spLocks noGrp="1"/>
          </p:cNvSpPr>
          <p:nvPr>
            <p:ph type="title"/>
          </p:nvPr>
        </p:nvSpPr>
        <p:spPr>
          <a:xfrm>
            <a:off x="828360" y="717840"/>
            <a:ext cx="8351640" cy="1262160"/>
          </a:xfrm>
          <a:prstGeom prst="rect">
            <a:avLst/>
          </a:prstGeom>
        </p:spPr>
        <p:txBody>
          <a:bodyPr lIns="0" rIns="0" tIns="0" bIns="0" anchor="ctr"/>
          <a:p>
            <a:pPr algn="ctr"/>
            <a:endParaRPr lang="en-US" sz="4400" spc="-1" strike="noStrike">
              <a:solidFill>
                <a:srgbClr val="000000"/>
              </a:solidFill>
              <a:uFill>
                <a:solidFill>
                  <a:srgbClr val="ffffff"/>
                </a:solidFill>
              </a:uFill>
              <a:latin typeface="Arial"/>
            </a:endParaRPr>
          </a:p>
        </p:txBody>
      </p:sp>
      <p:sp>
        <p:nvSpPr>
          <p:cNvPr id="308" name="PlaceHolder 2"/>
          <p:cNvSpPr>
            <a:spLocks noGrp="1"/>
          </p:cNvSpPr>
          <p:nvPr>
            <p:ph type="body"/>
          </p:nvPr>
        </p:nvSpPr>
        <p:spPr>
          <a:xfrm>
            <a:off x="900000" y="2160000"/>
            <a:ext cx="8280000" cy="4384800"/>
          </a:xfrm>
          <a:prstGeom prst="rect">
            <a:avLst/>
          </a:prstGeom>
        </p:spPr>
        <p:txBody>
          <a:bodyPr lIns="0" rIns="0" tIns="0" bIns="0"/>
          <a:p>
            <a:endParaRPr lang="en-US" sz="3200" spc="-1" strike="noStrike">
              <a:solidFill>
                <a:srgbClr val="000000"/>
              </a:solidFill>
              <a:uFill>
                <a:solidFill>
                  <a:srgbClr val="ffffff"/>
                </a:solidFill>
              </a:uFill>
              <a:latin typeface="Arial"/>
            </a:endParaRPr>
          </a:p>
        </p:txBody>
      </p:sp>
      <p:sp>
        <p:nvSpPr>
          <p:cNvPr id="309" name="PlaceHolder 3"/>
          <p:cNvSpPr>
            <a:spLocks noGrp="1"/>
          </p:cNvSpPr>
          <p:nvPr>
            <p:ph type="body"/>
          </p:nvPr>
        </p:nvSpPr>
        <p:spPr>
          <a:xfrm>
            <a:off x="900000" y="2160000"/>
            <a:ext cx="8280000" cy="4384800"/>
          </a:xfrm>
          <a:prstGeom prst="rect">
            <a:avLst/>
          </a:prstGeom>
        </p:spPr>
        <p:txBody>
          <a:bodyPr lIns="0" rIns="0" tIns="0" bIns="0"/>
          <a:p>
            <a:endParaRPr lang="en-US" sz="3200" spc="-1" strike="noStrike">
              <a:solidFill>
                <a:srgbClr val="000000"/>
              </a:solidFill>
              <a:uFill>
                <a:solidFill>
                  <a:srgbClr val="ffffff"/>
                </a:solidFill>
              </a:uFill>
              <a:latin typeface="Arial"/>
            </a:endParaRPr>
          </a:p>
        </p:txBody>
      </p:sp>
      <p:pic>
        <p:nvPicPr>
          <p:cNvPr id="310" name="" descr=""/>
          <p:cNvPicPr/>
          <p:nvPr/>
        </p:nvPicPr>
        <p:blipFill>
          <a:blip r:embed="rId2"/>
          <a:stretch/>
        </p:blipFill>
        <p:spPr>
          <a:xfrm>
            <a:off x="2291760" y="2160000"/>
            <a:ext cx="5496120" cy="4384800"/>
          </a:xfrm>
          <a:prstGeom prst="rect">
            <a:avLst/>
          </a:prstGeom>
          <a:ln>
            <a:noFill/>
          </a:ln>
        </p:spPr>
      </p:pic>
      <p:pic>
        <p:nvPicPr>
          <p:cNvPr id="311" name="" descr=""/>
          <p:cNvPicPr/>
          <p:nvPr/>
        </p:nvPicPr>
        <p:blipFill>
          <a:blip r:embed="rId3"/>
          <a:stretch/>
        </p:blipFill>
        <p:spPr>
          <a:xfrm>
            <a:off x="2291760" y="2160000"/>
            <a:ext cx="5496120" cy="4384800"/>
          </a:xfrm>
          <a:prstGeom prst="rect">
            <a:avLst/>
          </a:prstGeom>
          <a:ln>
            <a:noFill/>
          </a:ln>
        </p:spPr>
      </p:pic>
    </p:spTree>
  </p:cSld>
</p:sldLayout>
</file>

<file path=ppt/slideLayouts/slideLayout97.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98.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317" name="PlaceHolder 1"/>
          <p:cNvSpPr>
            <a:spLocks noGrp="1"/>
          </p:cNvSpPr>
          <p:nvPr>
            <p:ph type="title"/>
          </p:nvPr>
        </p:nvSpPr>
        <p:spPr>
          <a:xfrm>
            <a:off x="828360" y="717840"/>
            <a:ext cx="8351640" cy="1262160"/>
          </a:xfrm>
          <a:prstGeom prst="rect">
            <a:avLst/>
          </a:prstGeom>
        </p:spPr>
        <p:txBody>
          <a:bodyPr lIns="0" rIns="0" tIns="0" bIns="0" anchor="ctr"/>
          <a:p>
            <a:pPr algn="ctr"/>
            <a:endParaRPr lang="en-US" sz="4400" spc="-1" strike="noStrike">
              <a:solidFill>
                <a:srgbClr val="000000"/>
              </a:solidFill>
              <a:uFill>
                <a:solidFill>
                  <a:srgbClr val="ffffff"/>
                </a:solidFill>
              </a:uFill>
              <a:latin typeface="Arial"/>
            </a:endParaRPr>
          </a:p>
        </p:txBody>
      </p:sp>
      <p:sp>
        <p:nvSpPr>
          <p:cNvPr id="318" name="PlaceHolder 2"/>
          <p:cNvSpPr>
            <a:spLocks noGrp="1"/>
          </p:cNvSpPr>
          <p:nvPr>
            <p:ph type="subTitle"/>
          </p:nvPr>
        </p:nvSpPr>
        <p:spPr>
          <a:xfrm>
            <a:off x="900000" y="2160000"/>
            <a:ext cx="8280000" cy="4384800"/>
          </a:xfrm>
          <a:prstGeom prst="rect">
            <a:avLst/>
          </a:prstGeom>
        </p:spPr>
        <p:txBody>
          <a:bodyPr lIns="0" rIns="0" tIns="0" bIns="0" anchor="ctr"/>
          <a:p>
            <a:pPr algn="ctr"/>
            <a:endParaRPr lang="en-US" sz="3200" spc="-1" strike="noStrike">
              <a:solidFill>
                <a:srgbClr val="000000"/>
              </a:solidFill>
              <a:uFill>
                <a:solidFill>
                  <a:srgbClr val="ffffff"/>
                </a:solidFill>
              </a:uFill>
              <a:latin typeface="Arial"/>
            </a:endParaRPr>
          </a:p>
        </p:txBody>
      </p:sp>
    </p:spTree>
  </p:cSld>
</p:sldLayout>
</file>

<file path=ppt/slideLayouts/slideLayout99.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319" name="PlaceHolder 1"/>
          <p:cNvSpPr>
            <a:spLocks noGrp="1"/>
          </p:cNvSpPr>
          <p:nvPr>
            <p:ph type="title"/>
          </p:nvPr>
        </p:nvSpPr>
        <p:spPr>
          <a:xfrm>
            <a:off x="828360" y="717840"/>
            <a:ext cx="8351640" cy="1262160"/>
          </a:xfrm>
          <a:prstGeom prst="rect">
            <a:avLst/>
          </a:prstGeom>
        </p:spPr>
        <p:txBody>
          <a:bodyPr lIns="0" rIns="0" tIns="0" bIns="0" anchor="ctr"/>
          <a:p>
            <a:pPr algn="ctr"/>
            <a:endParaRPr lang="en-US" sz="4400" spc="-1" strike="noStrike">
              <a:solidFill>
                <a:srgbClr val="000000"/>
              </a:solidFill>
              <a:uFill>
                <a:solidFill>
                  <a:srgbClr val="ffffff"/>
                </a:solidFill>
              </a:uFill>
              <a:latin typeface="Arial"/>
            </a:endParaRPr>
          </a:p>
        </p:txBody>
      </p:sp>
      <p:sp>
        <p:nvSpPr>
          <p:cNvPr id="320" name="PlaceHolder 2"/>
          <p:cNvSpPr>
            <a:spLocks noGrp="1"/>
          </p:cNvSpPr>
          <p:nvPr>
            <p:ph type="body"/>
          </p:nvPr>
        </p:nvSpPr>
        <p:spPr>
          <a:xfrm>
            <a:off x="900000" y="2160000"/>
            <a:ext cx="8280000" cy="4384800"/>
          </a:xfrm>
          <a:prstGeom prst="rect">
            <a:avLst/>
          </a:prstGeom>
        </p:spPr>
        <p:txBody>
          <a:bodyPr lIns="0" rIns="0" tIns="0" bIns="0"/>
          <a:p>
            <a:endParaRPr lang="en-US" sz="3200" spc="-1" strike="noStrike">
              <a:solidFill>
                <a:srgbClr val="000000"/>
              </a:solidFill>
              <a:uFill>
                <a:solidFill>
                  <a:srgbClr val="ffffff"/>
                </a:solidFill>
              </a:uFill>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10.xml.rels><?xml version="1.0" encoding="UTF-8"?>
<Relationships xmlns="http://schemas.openxmlformats.org/package/2006/relationships"><Relationship Id="rId1" Type="http://schemas.openxmlformats.org/officeDocument/2006/relationships/theme" Target="../theme/theme10.xml"/><Relationship Id="rId2" Type="http://schemas.openxmlformats.org/officeDocument/2006/relationships/image" Target="../media/image27.png"/><Relationship Id="rId3" Type="http://schemas.openxmlformats.org/officeDocument/2006/relationships/slideLayout" Target="../slideLayouts/slideLayout109.xml"/><Relationship Id="rId4" Type="http://schemas.openxmlformats.org/officeDocument/2006/relationships/slideLayout" Target="../slideLayouts/slideLayout110.xml"/><Relationship Id="rId5" Type="http://schemas.openxmlformats.org/officeDocument/2006/relationships/slideLayout" Target="../slideLayouts/slideLayout111.xml"/><Relationship Id="rId6" Type="http://schemas.openxmlformats.org/officeDocument/2006/relationships/slideLayout" Target="../slideLayouts/slideLayout112.xml"/><Relationship Id="rId7" Type="http://schemas.openxmlformats.org/officeDocument/2006/relationships/slideLayout" Target="../slideLayouts/slideLayout113.xml"/><Relationship Id="rId8" Type="http://schemas.openxmlformats.org/officeDocument/2006/relationships/slideLayout" Target="../slideLayouts/slideLayout114.xml"/><Relationship Id="rId9" Type="http://schemas.openxmlformats.org/officeDocument/2006/relationships/slideLayout" Target="../slideLayouts/slideLayout115.xml"/><Relationship Id="rId10" Type="http://schemas.openxmlformats.org/officeDocument/2006/relationships/slideLayout" Target="../slideLayouts/slideLayout116.xml"/><Relationship Id="rId11" Type="http://schemas.openxmlformats.org/officeDocument/2006/relationships/slideLayout" Target="../slideLayouts/slideLayout117.xml"/><Relationship Id="rId12" Type="http://schemas.openxmlformats.org/officeDocument/2006/relationships/slideLayout" Target="../slideLayouts/slideLayout118.xml"/><Relationship Id="rId13" Type="http://schemas.openxmlformats.org/officeDocument/2006/relationships/slideLayout" Target="../slideLayouts/slideLayout119.xml"/><Relationship Id="rId14" Type="http://schemas.openxmlformats.org/officeDocument/2006/relationships/slideLayout" Target="../slideLayouts/slideLayout120.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 Id="rId11" Type="http://schemas.openxmlformats.org/officeDocument/2006/relationships/slideLayout" Target="../slideLayouts/slideLayout21.xml"/><Relationship Id="rId12" Type="http://schemas.openxmlformats.org/officeDocument/2006/relationships/slideLayout" Target="../slideLayouts/slideLayout22.xml"/><Relationship Id="rId13" Type="http://schemas.openxmlformats.org/officeDocument/2006/relationships/slideLayout" Target="../slideLayouts/slideLayout23.xml"/><Relationship Id="rId14"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6.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9.png"/><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 Id="rId9" Type="http://schemas.openxmlformats.org/officeDocument/2006/relationships/slideLayout" Target="../slideLayouts/slideLayout43.xml"/><Relationship Id="rId10" Type="http://schemas.openxmlformats.org/officeDocument/2006/relationships/slideLayout" Target="../slideLayouts/slideLayout44.xml"/><Relationship Id="rId11" Type="http://schemas.openxmlformats.org/officeDocument/2006/relationships/slideLayout" Target="../slideLayouts/slideLayout45.xml"/><Relationship Id="rId12" Type="http://schemas.openxmlformats.org/officeDocument/2006/relationships/slideLayout" Target="../slideLayouts/slideLayout46.xml"/><Relationship Id="rId13" Type="http://schemas.openxmlformats.org/officeDocument/2006/relationships/slideLayout" Target="../slideLayouts/slideLayout47.xml"/><Relationship Id="rId14"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image" Target="../media/image12.png"/><Relationship Id="rId3" Type="http://schemas.openxmlformats.org/officeDocument/2006/relationships/slideLayout" Target="../slideLayouts/slideLayout49.xml"/><Relationship Id="rId4" Type="http://schemas.openxmlformats.org/officeDocument/2006/relationships/slideLayout" Target="../slideLayouts/slideLayout50.xml"/><Relationship Id="rId5" Type="http://schemas.openxmlformats.org/officeDocument/2006/relationships/slideLayout" Target="../slideLayouts/slideLayout51.xml"/><Relationship Id="rId6" Type="http://schemas.openxmlformats.org/officeDocument/2006/relationships/slideLayout" Target="../slideLayouts/slideLayout52.xml"/><Relationship Id="rId7" Type="http://schemas.openxmlformats.org/officeDocument/2006/relationships/slideLayout" Target="../slideLayouts/slideLayout53.xml"/><Relationship Id="rId8" Type="http://schemas.openxmlformats.org/officeDocument/2006/relationships/slideLayout" Target="../slideLayouts/slideLayout54.xml"/><Relationship Id="rId9" Type="http://schemas.openxmlformats.org/officeDocument/2006/relationships/slideLayout" Target="../slideLayouts/slideLayout55.xml"/><Relationship Id="rId10" Type="http://schemas.openxmlformats.org/officeDocument/2006/relationships/slideLayout" Target="../slideLayouts/slideLayout56.xml"/><Relationship Id="rId11" Type="http://schemas.openxmlformats.org/officeDocument/2006/relationships/slideLayout" Target="../slideLayouts/slideLayout57.xml"/><Relationship Id="rId12" Type="http://schemas.openxmlformats.org/officeDocument/2006/relationships/slideLayout" Target="../slideLayouts/slideLayout58.xml"/><Relationship Id="rId13" Type="http://schemas.openxmlformats.org/officeDocument/2006/relationships/slideLayout" Target="../slideLayouts/slideLayout59.xml"/><Relationship Id="rId14" Type="http://schemas.openxmlformats.org/officeDocument/2006/relationships/slideLayout" Target="../slideLayouts/slideLayout60.xml"/>
</Relationships>
</file>

<file path=ppt/slideMasters/_rels/slideMaster6.xml.rels><?xml version="1.0" encoding="UTF-8"?>
<Relationships xmlns="http://schemas.openxmlformats.org/package/2006/relationships"><Relationship Id="rId1" Type="http://schemas.openxmlformats.org/officeDocument/2006/relationships/theme" Target="../theme/theme6.xml"/><Relationship Id="rId2" Type="http://schemas.openxmlformats.org/officeDocument/2006/relationships/image" Target="../media/image15.png"/><Relationship Id="rId3" Type="http://schemas.openxmlformats.org/officeDocument/2006/relationships/slideLayout" Target="../slideLayouts/slideLayout61.xml"/><Relationship Id="rId4" Type="http://schemas.openxmlformats.org/officeDocument/2006/relationships/slideLayout" Target="../slideLayouts/slideLayout62.xml"/><Relationship Id="rId5" Type="http://schemas.openxmlformats.org/officeDocument/2006/relationships/slideLayout" Target="../slideLayouts/slideLayout63.xml"/><Relationship Id="rId6" Type="http://schemas.openxmlformats.org/officeDocument/2006/relationships/slideLayout" Target="../slideLayouts/slideLayout64.xml"/><Relationship Id="rId7" Type="http://schemas.openxmlformats.org/officeDocument/2006/relationships/slideLayout" Target="../slideLayouts/slideLayout65.xml"/><Relationship Id="rId8" Type="http://schemas.openxmlformats.org/officeDocument/2006/relationships/slideLayout" Target="../slideLayouts/slideLayout66.xml"/><Relationship Id="rId9" Type="http://schemas.openxmlformats.org/officeDocument/2006/relationships/slideLayout" Target="../slideLayouts/slideLayout67.xml"/><Relationship Id="rId10" Type="http://schemas.openxmlformats.org/officeDocument/2006/relationships/slideLayout" Target="../slideLayouts/slideLayout68.xml"/><Relationship Id="rId11" Type="http://schemas.openxmlformats.org/officeDocument/2006/relationships/slideLayout" Target="../slideLayouts/slideLayout69.xml"/><Relationship Id="rId12" Type="http://schemas.openxmlformats.org/officeDocument/2006/relationships/slideLayout" Target="../slideLayouts/slideLayout70.xml"/><Relationship Id="rId13" Type="http://schemas.openxmlformats.org/officeDocument/2006/relationships/slideLayout" Target="../slideLayouts/slideLayout71.xml"/><Relationship Id="rId14" Type="http://schemas.openxmlformats.org/officeDocument/2006/relationships/slideLayout" Target="../slideLayouts/slideLayout72.xml"/>
</Relationships>
</file>

<file path=ppt/slideMasters/_rels/slideMaster7.xml.rels><?xml version="1.0" encoding="UTF-8"?>
<Relationships xmlns="http://schemas.openxmlformats.org/package/2006/relationships"><Relationship Id="rId1" Type="http://schemas.openxmlformats.org/officeDocument/2006/relationships/theme" Target="../theme/theme7.xml"/><Relationship Id="rId2" Type="http://schemas.openxmlformats.org/officeDocument/2006/relationships/image" Target="../media/image18.png"/><Relationship Id="rId3" Type="http://schemas.openxmlformats.org/officeDocument/2006/relationships/slideLayout" Target="../slideLayouts/slideLayout73.xml"/><Relationship Id="rId4" Type="http://schemas.openxmlformats.org/officeDocument/2006/relationships/slideLayout" Target="../slideLayouts/slideLayout74.xml"/><Relationship Id="rId5" Type="http://schemas.openxmlformats.org/officeDocument/2006/relationships/slideLayout" Target="../slideLayouts/slideLayout75.xml"/><Relationship Id="rId6" Type="http://schemas.openxmlformats.org/officeDocument/2006/relationships/slideLayout" Target="../slideLayouts/slideLayout76.xml"/><Relationship Id="rId7" Type="http://schemas.openxmlformats.org/officeDocument/2006/relationships/slideLayout" Target="../slideLayouts/slideLayout77.xml"/><Relationship Id="rId8" Type="http://schemas.openxmlformats.org/officeDocument/2006/relationships/slideLayout" Target="../slideLayouts/slideLayout78.xml"/><Relationship Id="rId9" Type="http://schemas.openxmlformats.org/officeDocument/2006/relationships/slideLayout" Target="../slideLayouts/slideLayout79.xml"/><Relationship Id="rId10" Type="http://schemas.openxmlformats.org/officeDocument/2006/relationships/slideLayout" Target="../slideLayouts/slideLayout80.xml"/><Relationship Id="rId11" Type="http://schemas.openxmlformats.org/officeDocument/2006/relationships/slideLayout" Target="../slideLayouts/slideLayout81.xml"/><Relationship Id="rId12" Type="http://schemas.openxmlformats.org/officeDocument/2006/relationships/slideLayout" Target="../slideLayouts/slideLayout82.xml"/><Relationship Id="rId13" Type="http://schemas.openxmlformats.org/officeDocument/2006/relationships/slideLayout" Target="../slideLayouts/slideLayout83.xml"/><Relationship Id="rId14" Type="http://schemas.openxmlformats.org/officeDocument/2006/relationships/slideLayout" Target="../slideLayouts/slideLayout84.xml"/>
</Relationships>
</file>

<file path=ppt/slideMasters/_rels/slideMaster8.xml.rels><?xml version="1.0" encoding="UTF-8"?>
<Relationships xmlns="http://schemas.openxmlformats.org/package/2006/relationships"><Relationship Id="rId1" Type="http://schemas.openxmlformats.org/officeDocument/2006/relationships/theme" Target="../theme/theme8.xml"/><Relationship Id="rId2" Type="http://schemas.openxmlformats.org/officeDocument/2006/relationships/image" Target="../media/image21.png"/><Relationship Id="rId3" Type="http://schemas.openxmlformats.org/officeDocument/2006/relationships/slideLayout" Target="../slideLayouts/slideLayout85.xml"/><Relationship Id="rId4" Type="http://schemas.openxmlformats.org/officeDocument/2006/relationships/slideLayout" Target="../slideLayouts/slideLayout86.xml"/><Relationship Id="rId5" Type="http://schemas.openxmlformats.org/officeDocument/2006/relationships/slideLayout" Target="../slideLayouts/slideLayout87.xml"/><Relationship Id="rId6" Type="http://schemas.openxmlformats.org/officeDocument/2006/relationships/slideLayout" Target="../slideLayouts/slideLayout88.xml"/><Relationship Id="rId7" Type="http://schemas.openxmlformats.org/officeDocument/2006/relationships/slideLayout" Target="../slideLayouts/slideLayout89.xml"/><Relationship Id="rId8" Type="http://schemas.openxmlformats.org/officeDocument/2006/relationships/slideLayout" Target="../slideLayouts/slideLayout90.xml"/><Relationship Id="rId9" Type="http://schemas.openxmlformats.org/officeDocument/2006/relationships/slideLayout" Target="../slideLayouts/slideLayout91.xml"/><Relationship Id="rId10" Type="http://schemas.openxmlformats.org/officeDocument/2006/relationships/slideLayout" Target="../slideLayouts/slideLayout92.xml"/><Relationship Id="rId11" Type="http://schemas.openxmlformats.org/officeDocument/2006/relationships/slideLayout" Target="../slideLayouts/slideLayout93.xml"/><Relationship Id="rId12" Type="http://schemas.openxmlformats.org/officeDocument/2006/relationships/slideLayout" Target="../slideLayouts/slideLayout94.xml"/><Relationship Id="rId13" Type="http://schemas.openxmlformats.org/officeDocument/2006/relationships/slideLayout" Target="../slideLayouts/slideLayout95.xml"/><Relationship Id="rId14" Type="http://schemas.openxmlformats.org/officeDocument/2006/relationships/slideLayout" Target="../slideLayouts/slideLayout96.xml"/>
</Relationships>
</file>

<file path=ppt/slideMasters/_rels/slideMaster9.xml.rels><?xml version="1.0" encoding="UTF-8"?>
<Relationships xmlns="http://schemas.openxmlformats.org/package/2006/relationships"><Relationship Id="rId1" Type="http://schemas.openxmlformats.org/officeDocument/2006/relationships/theme" Target="../theme/theme9.xml"/><Relationship Id="rId2" Type="http://schemas.openxmlformats.org/officeDocument/2006/relationships/image" Target="../media/image24.png"/><Relationship Id="rId3" Type="http://schemas.openxmlformats.org/officeDocument/2006/relationships/slideLayout" Target="../slideLayouts/slideLayout97.xml"/><Relationship Id="rId4" Type="http://schemas.openxmlformats.org/officeDocument/2006/relationships/slideLayout" Target="../slideLayouts/slideLayout98.xml"/><Relationship Id="rId5" Type="http://schemas.openxmlformats.org/officeDocument/2006/relationships/slideLayout" Target="../slideLayouts/slideLayout99.xml"/><Relationship Id="rId6" Type="http://schemas.openxmlformats.org/officeDocument/2006/relationships/slideLayout" Target="../slideLayouts/slideLayout100.xml"/><Relationship Id="rId7" Type="http://schemas.openxmlformats.org/officeDocument/2006/relationships/slideLayout" Target="../slideLayouts/slideLayout101.xml"/><Relationship Id="rId8" Type="http://schemas.openxmlformats.org/officeDocument/2006/relationships/slideLayout" Target="../slideLayouts/slideLayout102.xml"/><Relationship Id="rId9" Type="http://schemas.openxmlformats.org/officeDocument/2006/relationships/slideLayout" Target="../slideLayouts/slideLayout103.xml"/><Relationship Id="rId10" Type="http://schemas.openxmlformats.org/officeDocument/2006/relationships/slideLayout" Target="../slideLayouts/slideLayout104.xml"/><Relationship Id="rId11" Type="http://schemas.openxmlformats.org/officeDocument/2006/relationships/slideLayout" Target="../slideLayouts/slideLayout105.xml"/><Relationship Id="rId12" Type="http://schemas.openxmlformats.org/officeDocument/2006/relationships/slideLayout" Target="../slideLayouts/slideLayout106.xml"/><Relationship Id="rId13" Type="http://schemas.openxmlformats.org/officeDocument/2006/relationships/slideLayout" Target="../slideLayouts/slideLayout107.xml"/><Relationship Id="rId14" Type="http://schemas.openxmlformats.org/officeDocument/2006/relationships/slideLayout" Target="../slideLayouts/slideLayout108.xml"/>
</Relationships>
</file>

<file path=ppt/slideMasters/slideMaster1.xml><?xml version="1.0" encoding="utf-8"?>
<p:sldMaster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0" name="PlaceHolder 1"/>
          <p:cNvSpPr>
            <a:spLocks noGrp="1"/>
          </p:cNvSpPr>
          <p:nvPr>
            <p:ph type="title"/>
          </p:nvPr>
        </p:nvSpPr>
        <p:spPr>
          <a:xfrm>
            <a:off x="504000" y="301320"/>
            <a:ext cx="9071640" cy="1262160"/>
          </a:xfrm>
          <a:prstGeom prst="rect">
            <a:avLst/>
          </a:prstGeom>
        </p:spPr>
        <p:txBody>
          <a:bodyPr lIns="0" rIns="0" tIns="0" bIns="0" anchor="ctr"/>
          <a:p>
            <a:pPr algn="ctr"/>
            <a:r>
              <a:rPr lang="it-IT" sz="4400" spc="-1" strike="noStrike">
                <a:solidFill>
                  <a:srgbClr val="000000"/>
                </a:solidFill>
                <a:uFill>
                  <a:solidFill>
                    <a:srgbClr val="ffffff"/>
                  </a:solidFill>
                </a:uFill>
                <a:latin typeface="Arial"/>
              </a:rPr>
              <a:t>Fai clic per modificare il formato del testo del titolo</a:t>
            </a:r>
            <a:endParaRPr lang="it-IT" sz="4400" spc="-1" strike="noStrike">
              <a:solidFill>
                <a:srgbClr val="000000"/>
              </a:solidFill>
              <a:uFill>
                <a:solidFill>
                  <a:srgbClr val="ffffff"/>
                </a:solidFill>
              </a:uFill>
              <a:latin typeface="Arial"/>
            </a:endParaRPr>
          </a:p>
        </p:txBody>
      </p:sp>
      <p:sp>
        <p:nvSpPr>
          <p:cNvPr id="1" name="PlaceHolder 2"/>
          <p:cNvSpPr>
            <a:spLocks noGrp="1"/>
          </p:cNvSpPr>
          <p:nvPr>
            <p:ph type="body"/>
          </p:nvPr>
        </p:nvSpPr>
        <p:spPr>
          <a:xfrm>
            <a:off x="504000" y="1769040"/>
            <a:ext cx="9071640" cy="4384800"/>
          </a:xfrm>
          <a:prstGeom prst="rect">
            <a:avLst/>
          </a:prstGeom>
        </p:spPr>
        <p:txBody>
          <a:bodyPr lIns="0" rIns="0" tIns="0" bIns="0"/>
          <a:p>
            <a:pPr marL="432000" indent="-324000">
              <a:buClr>
                <a:srgbClr val="000000"/>
              </a:buClr>
              <a:buSzPct val="45000"/>
              <a:buFont typeface="Wingdings" charset="2"/>
              <a:buChar char=""/>
            </a:pPr>
            <a:r>
              <a:rPr lang="it-IT" sz="3200" spc="-1" strike="noStrike">
                <a:solidFill>
                  <a:srgbClr val="000000"/>
                </a:solidFill>
                <a:uFill>
                  <a:solidFill>
                    <a:srgbClr val="ffffff"/>
                  </a:solidFill>
                </a:uFill>
                <a:latin typeface="Arial"/>
              </a:rPr>
              <a:t>Fai clic per modificare il formato del testo della struttura</a:t>
            </a:r>
            <a:endParaRPr lang="it-IT" sz="3200" spc="-1" strike="noStrike">
              <a:solidFill>
                <a:srgbClr val="000000"/>
              </a:solidFill>
              <a:uFill>
                <a:solidFill>
                  <a:srgbClr val="ffffff"/>
                </a:solidFill>
              </a:uFill>
              <a:latin typeface="Arial"/>
            </a:endParaRPr>
          </a:p>
          <a:p>
            <a:pPr lvl="1" marL="864000" indent="-324000">
              <a:buClr>
                <a:srgbClr val="000000"/>
              </a:buClr>
              <a:buSzPct val="75000"/>
              <a:buFont typeface="Symbol" charset="2"/>
              <a:buChar char=""/>
            </a:pPr>
            <a:r>
              <a:rPr lang="it-IT" sz="2800" spc="-1" strike="noStrike">
                <a:solidFill>
                  <a:srgbClr val="000000"/>
                </a:solidFill>
                <a:uFill>
                  <a:solidFill>
                    <a:srgbClr val="ffffff"/>
                  </a:solidFill>
                </a:uFill>
                <a:latin typeface="Arial"/>
              </a:rPr>
              <a:t>Secondo livello struttura</a:t>
            </a:r>
            <a:endParaRPr lang="it-IT" sz="2800" spc="-1" strike="noStrike">
              <a:solidFill>
                <a:srgbClr val="000000"/>
              </a:solidFill>
              <a:uFill>
                <a:solidFill>
                  <a:srgbClr val="ffffff"/>
                </a:solidFill>
              </a:uFill>
              <a:latin typeface="Arial"/>
            </a:endParaRPr>
          </a:p>
          <a:p>
            <a:pPr lvl="2" marL="1296000" indent="-288000">
              <a:buClr>
                <a:srgbClr val="000000"/>
              </a:buClr>
              <a:buSzPct val="45000"/>
              <a:buFont typeface="Wingdings" charset="2"/>
              <a:buChar char=""/>
            </a:pPr>
            <a:r>
              <a:rPr lang="it-IT" sz="2400" spc="-1" strike="noStrike">
                <a:solidFill>
                  <a:srgbClr val="000000"/>
                </a:solidFill>
                <a:uFill>
                  <a:solidFill>
                    <a:srgbClr val="ffffff"/>
                  </a:solidFill>
                </a:uFill>
                <a:latin typeface="Arial"/>
              </a:rPr>
              <a:t>Terzo livello struttura</a:t>
            </a:r>
            <a:endParaRPr lang="it-IT" sz="2400" spc="-1" strike="noStrike">
              <a:solidFill>
                <a:srgbClr val="000000"/>
              </a:solidFill>
              <a:uFill>
                <a:solidFill>
                  <a:srgbClr val="ffffff"/>
                </a:solidFill>
              </a:uFill>
              <a:latin typeface="Arial"/>
            </a:endParaRPr>
          </a:p>
          <a:p>
            <a:pPr lvl="3" marL="1728000" indent="-216000">
              <a:buClr>
                <a:srgbClr val="000000"/>
              </a:buClr>
              <a:buSzPct val="75000"/>
              <a:buFont typeface="Symbol" charset="2"/>
              <a:buChar char=""/>
            </a:pPr>
            <a:r>
              <a:rPr lang="it-IT" sz="2000" spc="-1" strike="noStrike">
                <a:solidFill>
                  <a:srgbClr val="000000"/>
                </a:solidFill>
                <a:uFill>
                  <a:solidFill>
                    <a:srgbClr val="ffffff"/>
                  </a:solidFill>
                </a:uFill>
                <a:latin typeface="Arial"/>
              </a:rPr>
              <a:t>Quarto livello struttura</a:t>
            </a:r>
            <a:endParaRPr lang="it-IT" sz="2000" spc="-1" strike="noStrike">
              <a:solidFill>
                <a:srgbClr val="000000"/>
              </a:solidFill>
              <a:uFill>
                <a:solidFill>
                  <a:srgbClr val="ffffff"/>
                </a:solidFill>
              </a:uFill>
              <a:latin typeface="Arial"/>
            </a:endParaRPr>
          </a:p>
          <a:p>
            <a:pPr lvl="4" marL="2160000" indent="-216000">
              <a:buClr>
                <a:srgbClr val="000000"/>
              </a:buClr>
              <a:buSzPct val="45000"/>
              <a:buFont typeface="Wingdings" charset="2"/>
              <a:buChar char=""/>
            </a:pPr>
            <a:r>
              <a:rPr lang="it-IT" sz="2000" spc="-1" strike="noStrike">
                <a:solidFill>
                  <a:srgbClr val="000000"/>
                </a:solidFill>
                <a:uFill>
                  <a:solidFill>
                    <a:srgbClr val="ffffff"/>
                  </a:solidFill>
                </a:uFill>
                <a:latin typeface="Arial"/>
              </a:rPr>
              <a:t>Quinto livello struttura</a:t>
            </a:r>
            <a:endParaRPr lang="it-IT" sz="2000" spc="-1" strike="noStrike">
              <a:solidFill>
                <a:srgbClr val="000000"/>
              </a:solidFill>
              <a:uFill>
                <a:solidFill>
                  <a:srgbClr val="ffffff"/>
                </a:solidFill>
              </a:uFill>
              <a:latin typeface="Arial"/>
            </a:endParaRPr>
          </a:p>
          <a:p>
            <a:pPr lvl="5" marL="2592000" indent="-216000">
              <a:buClr>
                <a:srgbClr val="000000"/>
              </a:buClr>
              <a:buSzPct val="45000"/>
              <a:buFont typeface="Wingdings" charset="2"/>
              <a:buChar char=""/>
            </a:pPr>
            <a:r>
              <a:rPr lang="it-IT" sz="2000" spc="-1" strike="noStrike">
                <a:solidFill>
                  <a:srgbClr val="000000"/>
                </a:solidFill>
                <a:uFill>
                  <a:solidFill>
                    <a:srgbClr val="ffffff"/>
                  </a:solidFill>
                </a:uFill>
                <a:latin typeface="Arial"/>
              </a:rPr>
              <a:t>Sesto livello struttura</a:t>
            </a:r>
            <a:endParaRPr lang="it-IT" sz="2000" spc="-1" strike="noStrike">
              <a:solidFill>
                <a:srgbClr val="000000"/>
              </a:solidFill>
              <a:uFill>
                <a:solidFill>
                  <a:srgbClr val="ffffff"/>
                </a:solidFill>
              </a:uFill>
              <a:latin typeface="Arial"/>
            </a:endParaRPr>
          </a:p>
          <a:p>
            <a:pPr lvl="6" marL="3024000" indent="-216000">
              <a:buClr>
                <a:srgbClr val="000000"/>
              </a:buClr>
              <a:buSzPct val="45000"/>
              <a:buFont typeface="Wingdings" charset="2"/>
              <a:buChar char=""/>
            </a:pPr>
            <a:r>
              <a:rPr lang="it-IT" sz="2000" spc="-1" strike="noStrike">
                <a:solidFill>
                  <a:srgbClr val="000000"/>
                </a:solidFill>
                <a:uFill>
                  <a:solidFill>
                    <a:srgbClr val="ffffff"/>
                  </a:solidFill>
                </a:uFill>
                <a:latin typeface="Arial"/>
              </a:rPr>
              <a:t>Settimo livello struttura</a:t>
            </a:r>
            <a:endParaRPr lang="it-IT" sz="2000" spc="-1" strike="noStrike">
              <a:solidFill>
                <a:srgbClr val="000000"/>
              </a:solidFill>
              <a:uFill>
                <a:solidFill>
                  <a:srgbClr val="ffffff"/>
                </a:solidFill>
              </a:uFill>
              <a:latin typeface="Arial"/>
            </a:endParaRPr>
          </a:p>
        </p:txBody>
      </p:sp>
      <p:sp>
        <p:nvSpPr>
          <p:cNvPr id="2" name="PlaceHolder 3"/>
          <p:cNvSpPr>
            <a:spLocks noGrp="1"/>
          </p:cNvSpPr>
          <p:nvPr>
            <p:ph type="dt"/>
          </p:nvPr>
        </p:nvSpPr>
        <p:spPr>
          <a:xfrm>
            <a:off x="504000" y="6887160"/>
            <a:ext cx="2348280" cy="521280"/>
          </a:xfrm>
          <a:prstGeom prst="rect">
            <a:avLst/>
          </a:prstGeom>
        </p:spPr>
        <p:txBody>
          <a:bodyPr lIns="0" rIns="0" tIns="0" bIns="0"/>
          <a:p>
            <a:r>
              <a:rPr lang="it-IT" sz="1400" spc="-1" strike="noStrike">
                <a:solidFill>
                  <a:srgbClr val="000000"/>
                </a:solidFill>
                <a:uFill>
                  <a:solidFill>
                    <a:srgbClr val="ffffff"/>
                  </a:solidFill>
                </a:uFill>
                <a:latin typeface="Times New Roman"/>
              </a:rPr>
              <a:t>&lt;data/ora&gt;</a:t>
            </a:r>
            <a:endParaRPr lang="it-IT" sz="1400" spc="-1" strike="noStrike">
              <a:solidFill>
                <a:srgbClr val="000000"/>
              </a:solidFill>
              <a:uFill>
                <a:solidFill>
                  <a:srgbClr val="ffffff"/>
                </a:solidFill>
              </a:uFill>
              <a:latin typeface="Times New Roman"/>
            </a:endParaRPr>
          </a:p>
        </p:txBody>
      </p:sp>
      <p:sp>
        <p:nvSpPr>
          <p:cNvPr id="3" name="PlaceHolder 4"/>
          <p:cNvSpPr>
            <a:spLocks noGrp="1"/>
          </p:cNvSpPr>
          <p:nvPr>
            <p:ph type="ftr"/>
          </p:nvPr>
        </p:nvSpPr>
        <p:spPr>
          <a:xfrm>
            <a:off x="3447360" y="6887160"/>
            <a:ext cx="3195000" cy="521280"/>
          </a:xfrm>
          <a:prstGeom prst="rect">
            <a:avLst/>
          </a:prstGeom>
        </p:spPr>
        <p:txBody>
          <a:bodyPr lIns="0" rIns="0" tIns="0" bIns="0"/>
          <a:p>
            <a:pPr algn="ctr"/>
            <a:r>
              <a:rPr lang="it-IT" sz="1400" spc="-1" strike="noStrike">
                <a:solidFill>
                  <a:srgbClr val="000000"/>
                </a:solidFill>
                <a:uFill>
                  <a:solidFill>
                    <a:srgbClr val="ffffff"/>
                  </a:solidFill>
                </a:uFill>
                <a:latin typeface="Times New Roman"/>
              </a:rPr>
              <a:t>&lt;piè di pagina&gt;</a:t>
            </a:r>
            <a:endParaRPr lang="it-IT" sz="1400" spc="-1" strike="noStrike">
              <a:solidFill>
                <a:srgbClr val="000000"/>
              </a:solidFill>
              <a:uFill>
                <a:solidFill>
                  <a:srgbClr val="ffffff"/>
                </a:solidFill>
              </a:uFill>
              <a:latin typeface="Times New Roman"/>
            </a:endParaRPr>
          </a:p>
        </p:txBody>
      </p:sp>
      <p:sp>
        <p:nvSpPr>
          <p:cNvPr id="4" name="PlaceHolder 5"/>
          <p:cNvSpPr>
            <a:spLocks noGrp="1"/>
          </p:cNvSpPr>
          <p:nvPr>
            <p:ph type="sldNum"/>
          </p:nvPr>
        </p:nvSpPr>
        <p:spPr>
          <a:xfrm>
            <a:off x="7227360" y="6887160"/>
            <a:ext cx="2348280" cy="521280"/>
          </a:xfrm>
          <a:prstGeom prst="rect">
            <a:avLst/>
          </a:prstGeom>
        </p:spPr>
        <p:txBody>
          <a:bodyPr lIns="0" rIns="0" tIns="0" bIns="0"/>
          <a:p>
            <a:pPr algn="r"/>
            <a:fld id="{3AA990F1-9DCA-4279-B396-6B9DC933D04F}" type="slidenum">
              <a:rPr lang="it-IT" sz="1400" spc="-1" strike="noStrike">
                <a:solidFill>
                  <a:srgbClr val="000000"/>
                </a:solidFill>
                <a:uFill>
                  <a:solidFill>
                    <a:srgbClr val="ffffff"/>
                  </a:solidFill>
                </a:uFill>
                <a:latin typeface="Times New Roman"/>
              </a:rPr>
              <a:t>&lt;numero&gt;</a:t>
            </a:fld>
            <a:endParaRPr lang="it-IT" sz="1400" spc="-1" strike="noStrike">
              <a:solidFill>
                <a:srgbClr val="000000"/>
              </a:solidFill>
              <a:uFill>
                <a:solidFill>
                  <a:srgbClr val="ffffff"/>
                </a:solidFill>
              </a:uFill>
              <a:latin typeface="Times New Roman"/>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10.xml><?xml version="1.0" encoding="utf-8"?>
<p:sldMaster xmlns:a="http://schemas.openxmlformats.org/drawingml/2006/main" xmlns:p="http://schemas.openxmlformats.org/presentationml/2006/main" xmlns:r="http://schemas.openxmlformats.org/officeDocument/2006/relationships">
  <p:cSld>
    <p:bg>
      <p:bgPr>
        <a:blipFill>
          <a:blip r:embed="rId2"/>
          <a:stretch>
            <a:fillRect/>
          </a:stretch>
        </a:blipFill>
      </p:bgPr>
    </p:bg>
    <p:spTree>
      <p:nvGrpSpPr>
        <p:cNvPr id="1" name=""/>
        <p:cNvGrpSpPr/>
        <p:nvPr/>
      </p:nvGrpSpPr>
      <p:grpSpPr>
        <a:xfrm>
          <a:off x="0" y="0"/>
          <a:ext cx="0" cy="0"/>
          <a:chOff x="0" y="0"/>
          <a:chExt cx="0" cy="0"/>
        </a:xfrm>
      </p:grpSpPr>
      <p:sp>
        <p:nvSpPr>
          <p:cNvPr id="351" name="PlaceHolder 1"/>
          <p:cNvSpPr>
            <a:spLocks noGrp="1"/>
          </p:cNvSpPr>
          <p:nvPr>
            <p:ph type="title"/>
          </p:nvPr>
        </p:nvSpPr>
        <p:spPr>
          <a:xfrm>
            <a:off x="828360" y="717840"/>
            <a:ext cx="8351640" cy="1262160"/>
          </a:xfrm>
          <a:prstGeom prst="rect">
            <a:avLst/>
          </a:prstGeom>
        </p:spPr>
        <p:txBody>
          <a:bodyPr lIns="0" rIns="0" tIns="0" bIns="0" anchor="ctr"/>
          <a:p>
            <a:pPr algn="ctr"/>
            <a:r>
              <a:rPr lang="en-US" sz="4400" spc="-1" strike="noStrike">
                <a:solidFill>
                  <a:srgbClr val="000000"/>
                </a:solidFill>
                <a:uFill>
                  <a:solidFill>
                    <a:srgbClr val="ffffff"/>
                  </a:solidFill>
                </a:uFill>
                <a:latin typeface="Arial"/>
              </a:rPr>
              <a:t>Click to edit the title text format</a:t>
            </a:r>
            <a:endParaRPr lang="en-US" sz="4400" spc="-1" strike="noStrike">
              <a:solidFill>
                <a:srgbClr val="000000"/>
              </a:solidFill>
              <a:uFill>
                <a:solidFill>
                  <a:srgbClr val="ffffff"/>
                </a:solidFill>
              </a:uFill>
              <a:latin typeface="Arial"/>
            </a:endParaRPr>
          </a:p>
        </p:txBody>
      </p:sp>
      <p:sp>
        <p:nvSpPr>
          <p:cNvPr id="352" name="PlaceHolder 2"/>
          <p:cNvSpPr>
            <a:spLocks noGrp="1"/>
          </p:cNvSpPr>
          <p:nvPr>
            <p:ph type="body"/>
          </p:nvPr>
        </p:nvSpPr>
        <p:spPr>
          <a:xfrm>
            <a:off x="900000" y="2160000"/>
            <a:ext cx="8280000" cy="4384800"/>
          </a:xfrm>
          <a:prstGeom prst="rect">
            <a:avLst/>
          </a:prstGeom>
        </p:spPr>
        <p:txBody>
          <a:bodyPr lIns="0" rIns="0" tIns="0" bIns="0"/>
          <a:p>
            <a:pPr marL="432000" indent="-324000">
              <a:buClr>
                <a:srgbClr val="000000"/>
              </a:buClr>
              <a:buSzPct val="45000"/>
              <a:buFont typeface="Wingdings" charset="2"/>
              <a:buChar char=""/>
            </a:pPr>
            <a:r>
              <a:rPr lang="en-US" sz="3200" spc="-1" strike="noStrike">
                <a:solidFill>
                  <a:srgbClr val="000000"/>
                </a:solidFill>
                <a:uFill>
                  <a:solidFill>
                    <a:srgbClr val="ffffff"/>
                  </a:solidFill>
                </a:uFill>
                <a:latin typeface="Arial"/>
              </a:rPr>
              <a:t>Fai clic per modificare il formato del testo della struttura</a:t>
            </a:r>
            <a:endParaRPr lang="en-US" sz="3200" spc="-1" strike="noStrike">
              <a:solidFill>
                <a:srgbClr val="000000"/>
              </a:solidFill>
              <a:uFill>
                <a:solidFill>
                  <a:srgbClr val="ffffff"/>
                </a:solidFill>
              </a:uFill>
              <a:latin typeface="Arial"/>
            </a:endParaRPr>
          </a:p>
          <a:p>
            <a:pPr lvl="1" marL="864000" indent="-288000">
              <a:buClr>
                <a:srgbClr val="000000"/>
              </a:buClr>
              <a:buSzPct val="75000"/>
              <a:buFont typeface="Symbol" charset="2"/>
              <a:buChar char=""/>
            </a:pPr>
            <a:r>
              <a:rPr lang="en-US" sz="2800" spc="-1" strike="noStrike">
                <a:solidFill>
                  <a:srgbClr val="000000"/>
                </a:solidFill>
                <a:uFill>
                  <a:solidFill>
                    <a:srgbClr val="ffffff"/>
                  </a:solidFill>
                </a:uFill>
                <a:latin typeface="Arial"/>
              </a:rPr>
              <a:t>Secondo livello struttura</a:t>
            </a:r>
            <a:endParaRPr lang="en-US" sz="2800" spc="-1" strike="noStrike">
              <a:solidFill>
                <a:srgbClr val="000000"/>
              </a:solidFill>
              <a:uFill>
                <a:solidFill>
                  <a:srgbClr val="ffffff"/>
                </a:solidFill>
              </a:uFill>
              <a:latin typeface="Arial"/>
            </a:endParaRPr>
          </a:p>
          <a:p>
            <a:pPr lvl="2" marL="1296000" indent="-216000">
              <a:buClr>
                <a:srgbClr val="000000"/>
              </a:buClr>
              <a:buSzPct val="45000"/>
              <a:buFont typeface="Wingdings" charset="2"/>
              <a:buChar char=""/>
            </a:pPr>
            <a:r>
              <a:rPr lang="en-US" sz="2400" spc="-1" strike="noStrike">
                <a:solidFill>
                  <a:srgbClr val="000000"/>
                </a:solidFill>
                <a:uFill>
                  <a:solidFill>
                    <a:srgbClr val="ffffff"/>
                  </a:solidFill>
                </a:uFill>
                <a:latin typeface="Arial"/>
              </a:rPr>
              <a:t>Terzo livello struttura</a:t>
            </a:r>
            <a:endParaRPr lang="en-US" sz="2400" spc="-1" strike="noStrike">
              <a:solidFill>
                <a:srgbClr val="000000"/>
              </a:solidFill>
              <a:uFill>
                <a:solidFill>
                  <a:srgbClr val="ffffff"/>
                </a:solidFill>
              </a:uFill>
              <a:latin typeface="Arial"/>
            </a:endParaRPr>
          </a:p>
          <a:p>
            <a:pPr lvl="3" marL="1728000" indent="-216000">
              <a:buClr>
                <a:srgbClr val="000000"/>
              </a:buClr>
              <a:buSzPct val="75000"/>
              <a:buFont typeface="Symbol" charset="2"/>
              <a:buChar char=""/>
            </a:pPr>
            <a:r>
              <a:rPr lang="en-US" sz="2000" spc="-1" strike="noStrike">
                <a:solidFill>
                  <a:srgbClr val="000000"/>
                </a:solidFill>
                <a:uFill>
                  <a:solidFill>
                    <a:srgbClr val="ffffff"/>
                  </a:solidFill>
                </a:uFill>
                <a:latin typeface="Arial"/>
              </a:rPr>
              <a:t>Quarto livello struttura</a:t>
            </a:r>
            <a:endParaRPr lang="en-US" sz="2000" spc="-1" strike="noStrike">
              <a:solidFill>
                <a:srgbClr val="000000"/>
              </a:solidFill>
              <a:uFill>
                <a:solidFill>
                  <a:srgbClr val="ffffff"/>
                </a:solidFill>
              </a:uFill>
              <a:latin typeface="Arial"/>
            </a:endParaRPr>
          </a:p>
          <a:p>
            <a:pPr lvl="4" marL="2160000" indent="-216000">
              <a:buClr>
                <a:srgbClr val="000000"/>
              </a:buClr>
              <a:buSzPct val="45000"/>
              <a:buFont typeface="Wingdings" charset="2"/>
              <a:buChar char=""/>
            </a:pPr>
            <a:r>
              <a:rPr lang="en-US" sz="2000" spc="-1" strike="noStrike">
                <a:solidFill>
                  <a:srgbClr val="000000"/>
                </a:solidFill>
                <a:uFill>
                  <a:solidFill>
                    <a:srgbClr val="ffffff"/>
                  </a:solidFill>
                </a:uFill>
                <a:latin typeface="Arial"/>
              </a:rPr>
              <a:t>Quinto livello struttura</a:t>
            </a:r>
            <a:endParaRPr lang="en-US" sz="2000" spc="-1" strike="noStrike">
              <a:solidFill>
                <a:srgbClr val="000000"/>
              </a:solidFill>
              <a:uFill>
                <a:solidFill>
                  <a:srgbClr val="ffffff"/>
                </a:solidFill>
              </a:uFill>
              <a:latin typeface="Arial"/>
            </a:endParaRPr>
          </a:p>
          <a:p>
            <a:pPr lvl="5" marL="2592000" indent="-216000">
              <a:buClr>
                <a:srgbClr val="000000"/>
              </a:buClr>
              <a:buSzPct val="45000"/>
              <a:buFont typeface="Wingdings" charset="2"/>
              <a:buChar char=""/>
            </a:pPr>
            <a:r>
              <a:rPr lang="en-US" sz="2000" spc="-1" strike="noStrike">
                <a:solidFill>
                  <a:srgbClr val="000000"/>
                </a:solidFill>
                <a:uFill>
                  <a:solidFill>
                    <a:srgbClr val="ffffff"/>
                  </a:solidFill>
                </a:uFill>
                <a:latin typeface="Arial"/>
              </a:rPr>
              <a:t>Sesto livello struttura</a:t>
            </a:r>
            <a:endParaRPr lang="en-US" sz="2000" spc="-1" strike="noStrike">
              <a:solidFill>
                <a:srgbClr val="000000"/>
              </a:solidFill>
              <a:uFill>
                <a:solidFill>
                  <a:srgbClr val="ffffff"/>
                </a:solidFill>
              </a:uFill>
              <a:latin typeface="Arial"/>
            </a:endParaRPr>
          </a:p>
          <a:p>
            <a:pPr lvl="6" marL="3024000" indent="-216000">
              <a:buClr>
                <a:srgbClr val="000000"/>
              </a:buClr>
              <a:buSzPct val="45000"/>
              <a:buFont typeface="Wingdings" charset="2"/>
              <a:buChar char=""/>
            </a:pPr>
            <a:r>
              <a:rPr lang="en-US" sz="2000" spc="-1" strike="noStrike">
                <a:solidFill>
                  <a:srgbClr val="000000"/>
                </a:solidFill>
                <a:uFill>
                  <a:solidFill>
                    <a:srgbClr val="ffffff"/>
                  </a:solidFill>
                </a:uFill>
                <a:latin typeface="Arial"/>
              </a:rPr>
              <a:t>Settimo livello struttura</a:t>
            </a:r>
            <a:endParaRPr lang="en-US" sz="2000" spc="-1" strike="noStrike">
              <a:solidFill>
                <a:srgbClr val="000000"/>
              </a:solidFill>
              <a:uFill>
                <a:solidFill>
                  <a:srgbClr val="ffffff"/>
                </a:solidFill>
              </a:uFill>
              <a:latin typeface="Arial"/>
            </a:endParaRPr>
          </a:p>
        </p:txBody>
      </p:sp>
      <p:sp>
        <p:nvSpPr>
          <p:cNvPr id="353" name="PlaceHolder 3"/>
          <p:cNvSpPr>
            <a:spLocks noGrp="1"/>
          </p:cNvSpPr>
          <p:nvPr>
            <p:ph type="dt"/>
          </p:nvPr>
        </p:nvSpPr>
        <p:spPr>
          <a:xfrm>
            <a:off x="504000" y="6887160"/>
            <a:ext cx="2348280" cy="521280"/>
          </a:xfrm>
          <a:prstGeom prst="rect">
            <a:avLst/>
          </a:prstGeom>
        </p:spPr>
        <p:txBody>
          <a:bodyPr lIns="0" rIns="0" tIns="0" bIns="0"/>
          <a:p>
            <a:r>
              <a:rPr lang="en-US" sz="1400" spc="-1" strike="noStrike">
                <a:solidFill>
                  <a:srgbClr val="000000"/>
                </a:solidFill>
                <a:uFill>
                  <a:solidFill>
                    <a:srgbClr val="ffffff"/>
                  </a:solidFill>
                </a:uFill>
                <a:latin typeface="Times New Roman"/>
              </a:rPr>
              <a:t>&lt;data/ora&gt;</a:t>
            </a:r>
            <a:endParaRPr lang="en-US" sz="1400" spc="-1" strike="noStrike">
              <a:solidFill>
                <a:srgbClr val="000000"/>
              </a:solidFill>
              <a:uFill>
                <a:solidFill>
                  <a:srgbClr val="ffffff"/>
                </a:solidFill>
              </a:uFill>
              <a:latin typeface="Times New Roman"/>
            </a:endParaRPr>
          </a:p>
        </p:txBody>
      </p:sp>
      <p:sp>
        <p:nvSpPr>
          <p:cNvPr id="354" name="PlaceHolder 4"/>
          <p:cNvSpPr>
            <a:spLocks noGrp="1"/>
          </p:cNvSpPr>
          <p:nvPr>
            <p:ph type="ftr"/>
          </p:nvPr>
        </p:nvSpPr>
        <p:spPr>
          <a:xfrm>
            <a:off x="3447360" y="6887160"/>
            <a:ext cx="3195000" cy="521280"/>
          </a:xfrm>
          <a:prstGeom prst="rect">
            <a:avLst/>
          </a:prstGeom>
        </p:spPr>
        <p:txBody>
          <a:bodyPr lIns="0" rIns="0" tIns="0" bIns="0"/>
          <a:p>
            <a:pPr algn="ctr"/>
            <a:r>
              <a:rPr lang="en-US" sz="1400" spc="-1" strike="noStrike">
                <a:solidFill>
                  <a:srgbClr val="000000"/>
                </a:solidFill>
                <a:uFill>
                  <a:solidFill>
                    <a:srgbClr val="ffffff"/>
                  </a:solidFill>
                </a:uFill>
                <a:latin typeface="Times New Roman"/>
              </a:rPr>
              <a:t>&lt;piè di pagina&gt;</a:t>
            </a:r>
            <a:endParaRPr lang="en-US" sz="1400" spc="-1" strike="noStrike">
              <a:solidFill>
                <a:srgbClr val="000000"/>
              </a:solidFill>
              <a:uFill>
                <a:solidFill>
                  <a:srgbClr val="ffffff"/>
                </a:solidFill>
              </a:uFill>
              <a:latin typeface="Times New Roman"/>
            </a:endParaRPr>
          </a:p>
        </p:txBody>
      </p:sp>
      <p:sp>
        <p:nvSpPr>
          <p:cNvPr id="355" name="PlaceHolder 5"/>
          <p:cNvSpPr>
            <a:spLocks noGrp="1"/>
          </p:cNvSpPr>
          <p:nvPr>
            <p:ph type="sldNum"/>
          </p:nvPr>
        </p:nvSpPr>
        <p:spPr>
          <a:xfrm>
            <a:off x="7227360" y="6887160"/>
            <a:ext cx="2348280" cy="521280"/>
          </a:xfrm>
          <a:prstGeom prst="rect">
            <a:avLst/>
          </a:prstGeom>
        </p:spPr>
        <p:txBody>
          <a:bodyPr lIns="0" rIns="0" tIns="0" bIns="0"/>
          <a:p>
            <a:pPr algn="r"/>
            <a:fld id="{30D13E28-1D19-44F2-BA94-481E666AC98C}" type="slidenum">
              <a:rPr lang="en-US" sz="1400" spc="-1" strike="noStrike">
                <a:solidFill>
                  <a:srgbClr val="000000"/>
                </a:solidFill>
                <a:uFill>
                  <a:solidFill>
                    <a:srgbClr val="ffffff"/>
                  </a:solidFill>
                </a:uFill>
                <a:latin typeface="Times New Roman"/>
              </a:rPr>
              <a:t>&lt;numero&gt;</a:t>
            </a:fld>
            <a:endParaRPr lang="en-US" sz="1400" spc="-1" strike="noStrike">
              <a:solidFill>
                <a:srgbClr val="000000"/>
              </a:solidFill>
              <a:uFill>
                <a:solidFill>
                  <a:srgbClr val="ffffff"/>
                </a:solidFill>
              </a:uFill>
              <a:latin typeface="Times New Roman"/>
            </a:endParaRPr>
          </a:p>
        </p:txBody>
      </p:sp>
    </p:spTree>
  </p:cSld>
  <p:clrMap bg1="lt1" bg2="lt2" tx1="dk1" tx2="dk2" accent1="accent1" accent2="accent2" accent3="accent3" accent4="accent4" accent5="accent5" accent6="accent6" hlink="hlink" folHlink="folHlink"/>
  <p:sldLayoutIdLst>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 id="2147483776" r:id="rId13"/>
    <p:sldLayoutId id="2147483777" r:id="rId14"/>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p:cSld>
    <p:bg>
      <p:bgPr>
        <a:blipFill>
          <a:blip r:embed="rId2"/>
          <a:stretch>
            <a:fillRect/>
          </a:stretch>
        </a:blipFill>
      </p:bgPr>
    </p:bg>
    <p:spTree>
      <p:nvGrpSpPr>
        <p:cNvPr id="1" name=""/>
        <p:cNvGrpSpPr/>
        <p:nvPr/>
      </p:nvGrpSpPr>
      <p:grpSpPr>
        <a:xfrm>
          <a:off x="0" y="0"/>
          <a:ext cx="0" cy="0"/>
          <a:chOff x="0" y="0"/>
          <a:chExt cx="0" cy="0"/>
        </a:xfrm>
      </p:grpSpPr>
      <p:sp>
        <p:nvSpPr>
          <p:cNvPr id="39" name="PlaceHolder 1"/>
          <p:cNvSpPr>
            <a:spLocks noGrp="1"/>
          </p:cNvSpPr>
          <p:nvPr>
            <p:ph type="title"/>
          </p:nvPr>
        </p:nvSpPr>
        <p:spPr>
          <a:xfrm>
            <a:off x="972000" y="661320"/>
            <a:ext cx="8675640" cy="1318680"/>
          </a:xfrm>
          <a:prstGeom prst="rect">
            <a:avLst/>
          </a:prstGeom>
        </p:spPr>
        <p:txBody>
          <a:bodyPr lIns="0" rIns="0" tIns="0" bIns="0" anchor="ctr"/>
          <a:p>
            <a:pPr algn="ctr"/>
            <a:r>
              <a:rPr lang="it-IT" sz="4400" spc="-1" strike="noStrike">
                <a:solidFill>
                  <a:srgbClr val="ffffff"/>
                </a:solidFill>
                <a:uFill>
                  <a:solidFill>
                    <a:srgbClr val="ffffff"/>
                  </a:solidFill>
                </a:uFill>
                <a:latin typeface="Arial"/>
              </a:rPr>
              <a:t>Fai clic per modificare il formato del testo del titolo</a:t>
            </a:r>
            <a:endParaRPr lang="it-IT" sz="4400" spc="-1" strike="noStrike">
              <a:solidFill>
                <a:srgbClr val="ffffff"/>
              </a:solidFill>
              <a:uFill>
                <a:solidFill>
                  <a:srgbClr val="ffffff"/>
                </a:solidFill>
              </a:uFill>
              <a:latin typeface="Arial"/>
            </a:endParaRPr>
          </a:p>
        </p:txBody>
      </p:sp>
      <p:sp>
        <p:nvSpPr>
          <p:cNvPr id="40" name="PlaceHolder 2"/>
          <p:cNvSpPr>
            <a:spLocks noGrp="1"/>
          </p:cNvSpPr>
          <p:nvPr>
            <p:ph type="body"/>
          </p:nvPr>
        </p:nvSpPr>
        <p:spPr>
          <a:xfrm>
            <a:off x="1260000" y="2129040"/>
            <a:ext cx="8315640" cy="4384800"/>
          </a:xfrm>
          <a:prstGeom prst="rect">
            <a:avLst/>
          </a:prstGeom>
        </p:spPr>
        <p:txBody>
          <a:bodyPr lIns="0" rIns="0" tIns="0" bIns="0"/>
          <a:p>
            <a:pPr marL="432000" indent="-324000">
              <a:buClr>
                <a:srgbClr val="ffff00"/>
              </a:buClr>
              <a:buSzPct val="45000"/>
              <a:buFont typeface="Wingdings" charset="2"/>
              <a:buChar char=""/>
            </a:pPr>
            <a:r>
              <a:rPr lang="it-IT" sz="3200" spc="-1" strike="noStrike">
                <a:solidFill>
                  <a:srgbClr val="ffffff"/>
                </a:solidFill>
                <a:uFill>
                  <a:solidFill>
                    <a:srgbClr val="ffffff"/>
                  </a:solidFill>
                </a:uFill>
                <a:latin typeface="Arial"/>
              </a:rPr>
              <a:t>Fai clic per modificare il formato del testo della struttura</a:t>
            </a:r>
            <a:endParaRPr lang="it-IT" sz="3200" spc="-1" strike="noStrike">
              <a:solidFill>
                <a:srgbClr val="ffffff"/>
              </a:solidFill>
              <a:uFill>
                <a:solidFill>
                  <a:srgbClr val="ffffff"/>
                </a:solidFill>
              </a:uFill>
              <a:latin typeface="Arial"/>
            </a:endParaRPr>
          </a:p>
          <a:p>
            <a:pPr lvl="1" marL="864000" indent="-288000">
              <a:buClr>
                <a:srgbClr val="ffff00"/>
              </a:buClr>
              <a:buSzPct val="75000"/>
              <a:buFont typeface="Symbol" charset="2"/>
              <a:buChar char=""/>
            </a:pPr>
            <a:r>
              <a:rPr lang="it-IT" sz="2800" spc="-1" strike="noStrike">
                <a:solidFill>
                  <a:srgbClr val="ffffff"/>
                </a:solidFill>
                <a:uFill>
                  <a:solidFill>
                    <a:srgbClr val="ffffff"/>
                  </a:solidFill>
                </a:uFill>
                <a:latin typeface="Arial"/>
              </a:rPr>
              <a:t>Secondo livello struttura</a:t>
            </a:r>
            <a:endParaRPr lang="it-IT" sz="2800" spc="-1" strike="noStrike">
              <a:solidFill>
                <a:srgbClr val="ffffff"/>
              </a:solidFill>
              <a:uFill>
                <a:solidFill>
                  <a:srgbClr val="ffffff"/>
                </a:solidFill>
              </a:uFill>
              <a:latin typeface="Arial"/>
            </a:endParaRPr>
          </a:p>
          <a:p>
            <a:pPr lvl="2" marL="1296000" indent="-216000">
              <a:buClr>
                <a:srgbClr val="ffff00"/>
              </a:buClr>
              <a:buSzPct val="45000"/>
              <a:buFont typeface="Wingdings" charset="2"/>
              <a:buChar char=""/>
            </a:pPr>
            <a:r>
              <a:rPr lang="it-IT" sz="2400" spc="-1" strike="noStrike">
                <a:solidFill>
                  <a:srgbClr val="ffffff"/>
                </a:solidFill>
                <a:uFill>
                  <a:solidFill>
                    <a:srgbClr val="ffffff"/>
                  </a:solidFill>
                </a:uFill>
                <a:latin typeface="Arial"/>
              </a:rPr>
              <a:t>Terzo livello struttura</a:t>
            </a:r>
            <a:endParaRPr lang="it-IT" sz="2400" spc="-1" strike="noStrike">
              <a:solidFill>
                <a:srgbClr val="ffffff"/>
              </a:solidFill>
              <a:uFill>
                <a:solidFill>
                  <a:srgbClr val="ffffff"/>
                </a:solidFill>
              </a:uFill>
              <a:latin typeface="Arial"/>
            </a:endParaRPr>
          </a:p>
          <a:p>
            <a:pPr lvl="3" marL="1728000" indent="-216000">
              <a:buClr>
                <a:srgbClr val="ffff00"/>
              </a:buClr>
              <a:buSzPct val="75000"/>
              <a:buFont typeface="Symbol" charset="2"/>
              <a:buChar char=""/>
            </a:pPr>
            <a:r>
              <a:rPr lang="it-IT" sz="2000" spc="-1" strike="noStrike">
                <a:solidFill>
                  <a:srgbClr val="ffffff"/>
                </a:solidFill>
                <a:uFill>
                  <a:solidFill>
                    <a:srgbClr val="ffffff"/>
                  </a:solidFill>
                </a:uFill>
                <a:latin typeface="Arial"/>
              </a:rPr>
              <a:t>Quarto livello struttura</a:t>
            </a:r>
            <a:endParaRPr lang="it-IT" sz="2000" spc="-1" strike="noStrike">
              <a:solidFill>
                <a:srgbClr val="ffffff"/>
              </a:solidFill>
              <a:uFill>
                <a:solidFill>
                  <a:srgbClr val="ffffff"/>
                </a:solidFill>
              </a:uFill>
              <a:latin typeface="Arial"/>
            </a:endParaRPr>
          </a:p>
          <a:p>
            <a:pPr lvl="4" marL="2160000" indent="-216000">
              <a:buClr>
                <a:srgbClr val="ffff00"/>
              </a:buClr>
              <a:buSzPct val="45000"/>
              <a:buFont typeface="Wingdings" charset="2"/>
              <a:buChar char=""/>
            </a:pPr>
            <a:r>
              <a:rPr lang="it-IT" sz="2000" spc="-1" strike="noStrike">
                <a:solidFill>
                  <a:srgbClr val="ffffff"/>
                </a:solidFill>
                <a:uFill>
                  <a:solidFill>
                    <a:srgbClr val="ffffff"/>
                  </a:solidFill>
                </a:uFill>
                <a:latin typeface="Arial"/>
              </a:rPr>
              <a:t>Quinto livello struttura</a:t>
            </a:r>
            <a:endParaRPr lang="it-IT" sz="2000" spc="-1" strike="noStrike">
              <a:solidFill>
                <a:srgbClr val="ffffff"/>
              </a:solidFill>
              <a:uFill>
                <a:solidFill>
                  <a:srgbClr val="ffffff"/>
                </a:solidFill>
              </a:uFill>
              <a:latin typeface="Arial"/>
            </a:endParaRPr>
          </a:p>
          <a:p>
            <a:pPr lvl="5" marL="2592000" indent="-216000">
              <a:buClr>
                <a:srgbClr val="ffff00"/>
              </a:buClr>
              <a:buSzPct val="45000"/>
              <a:buFont typeface="Wingdings" charset="2"/>
              <a:buChar char=""/>
            </a:pPr>
            <a:r>
              <a:rPr lang="it-IT" sz="2000" spc="-1" strike="noStrike">
                <a:solidFill>
                  <a:srgbClr val="ffffff"/>
                </a:solidFill>
                <a:uFill>
                  <a:solidFill>
                    <a:srgbClr val="ffffff"/>
                  </a:solidFill>
                </a:uFill>
                <a:latin typeface="Arial"/>
              </a:rPr>
              <a:t>Sesto livello struttura</a:t>
            </a:r>
            <a:endParaRPr lang="it-IT" sz="2000" spc="-1" strike="noStrike">
              <a:solidFill>
                <a:srgbClr val="ffffff"/>
              </a:solidFill>
              <a:uFill>
                <a:solidFill>
                  <a:srgbClr val="ffffff"/>
                </a:solidFill>
              </a:uFill>
              <a:latin typeface="Arial"/>
            </a:endParaRPr>
          </a:p>
          <a:p>
            <a:pPr lvl="6" marL="3024000" indent="-216000">
              <a:buClr>
                <a:srgbClr val="ffff00"/>
              </a:buClr>
              <a:buSzPct val="45000"/>
              <a:buFont typeface="Wingdings" charset="2"/>
              <a:buChar char=""/>
            </a:pPr>
            <a:r>
              <a:rPr lang="it-IT" sz="2000" spc="-1" strike="noStrike">
                <a:solidFill>
                  <a:srgbClr val="ffffff"/>
                </a:solidFill>
                <a:uFill>
                  <a:solidFill>
                    <a:srgbClr val="ffffff"/>
                  </a:solidFill>
                </a:uFill>
                <a:latin typeface="Arial"/>
              </a:rPr>
              <a:t>Settimo livello struttura</a:t>
            </a:r>
            <a:endParaRPr lang="it-IT" sz="2000" spc="-1" strike="noStrike">
              <a:solidFill>
                <a:srgbClr val="ffffff"/>
              </a:solidFill>
              <a:uFill>
                <a:solidFill>
                  <a:srgbClr val="ffffff"/>
                </a:solidFill>
              </a:uFill>
              <a:latin typeface="Arial"/>
            </a:endParaRPr>
          </a:p>
        </p:txBody>
      </p:sp>
      <p:sp>
        <p:nvSpPr>
          <p:cNvPr id="41" name="PlaceHolder 3"/>
          <p:cNvSpPr>
            <a:spLocks noGrp="1"/>
          </p:cNvSpPr>
          <p:nvPr>
            <p:ph type="dt"/>
          </p:nvPr>
        </p:nvSpPr>
        <p:spPr>
          <a:xfrm>
            <a:off x="972000" y="6743160"/>
            <a:ext cx="2348280" cy="521280"/>
          </a:xfrm>
          <a:prstGeom prst="rect">
            <a:avLst/>
          </a:prstGeom>
        </p:spPr>
        <p:txBody>
          <a:bodyPr lIns="0" rIns="0" tIns="0" bIns="0"/>
          <a:p>
            <a:r>
              <a:rPr lang="it-IT" sz="1400" spc="-1" strike="noStrike">
                <a:solidFill>
                  <a:srgbClr val="ffffff"/>
                </a:solidFill>
                <a:uFill>
                  <a:solidFill>
                    <a:srgbClr val="ffffff"/>
                  </a:solidFill>
                </a:uFill>
                <a:latin typeface="Times New Roman"/>
              </a:rPr>
              <a:t>&lt;data/ora&gt;</a:t>
            </a:r>
            <a:endParaRPr lang="it-IT" sz="1400" spc="-1" strike="noStrike">
              <a:solidFill>
                <a:srgbClr val="ffffff"/>
              </a:solidFill>
              <a:uFill>
                <a:solidFill>
                  <a:srgbClr val="ffffff"/>
                </a:solidFill>
              </a:uFill>
              <a:latin typeface="Times New Roman"/>
            </a:endParaRPr>
          </a:p>
        </p:txBody>
      </p:sp>
      <p:sp>
        <p:nvSpPr>
          <p:cNvPr id="42" name="PlaceHolder 4"/>
          <p:cNvSpPr>
            <a:spLocks noGrp="1"/>
          </p:cNvSpPr>
          <p:nvPr>
            <p:ph type="ftr"/>
          </p:nvPr>
        </p:nvSpPr>
        <p:spPr>
          <a:xfrm>
            <a:off x="3699360" y="6743160"/>
            <a:ext cx="3195000" cy="521280"/>
          </a:xfrm>
          <a:prstGeom prst="rect">
            <a:avLst/>
          </a:prstGeom>
        </p:spPr>
        <p:txBody>
          <a:bodyPr lIns="0" rIns="0" tIns="0" bIns="0"/>
          <a:p>
            <a:pPr algn="ctr"/>
            <a:r>
              <a:rPr lang="it-IT" sz="1400" spc="-1" strike="noStrike">
                <a:solidFill>
                  <a:srgbClr val="ffffff"/>
                </a:solidFill>
                <a:uFill>
                  <a:solidFill>
                    <a:srgbClr val="ffffff"/>
                  </a:solidFill>
                </a:uFill>
                <a:latin typeface="Times New Roman"/>
              </a:rPr>
              <a:t>&lt;piè di pagina&gt;</a:t>
            </a:r>
            <a:endParaRPr lang="it-IT" sz="1400" spc="-1" strike="noStrike">
              <a:solidFill>
                <a:srgbClr val="ffffff"/>
              </a:solidFill>
              <a:uFill>
                <a:solidFill>
                  <a:srgbClr val="ffffff"/>
                </a:solidFill>
              </a:uFill>
              <a:latin typeface="Times New Roman"/>
            </a:endParaRPr>
          </a:p>
        </p:txBody>
      </p:sp>
      <p:sp>
        <p:nvSpPr>
          <p:cNvPr id="43" name="PlaceHolder 5"/>
          <p:cNvSpPr>
            <a:spLocks noGrp="1"/>
          </p:cNvSpPr>
          <p:nvPr>
            <p:ph type="sldNum"/>
          </p:nvPr>
        </p:nvSpPr>
        <p:spPr>
          <a:xfrm>
            <a:off x="7335360" y="6743160"/>
            <a:ext cx="2348280" cy="521280"/>
          </a:xfrm>
          <a:prstGeom prst="rect">
            <a:avLst/>
          </a:prstGeom>
        </p:spPr>
        <p:txBody>
          <a:bodyPr lIns="0" rIns="0" tIns="0" bIns="0"/>
          <a:p>
            <a:pPr algn="r"/>
            <a:fld id="{B5C3ED44-8370-4151-834A-CF8E01273C82}" type="slidenum">
              <a:rPr lang="it-IT" sz="1400" spc="-1" strike="noStrike">
                <a:solidFill>
                  <a:srgbClr val="ffffff"/>
                </a:solidFill>
                <a:uFill>
                  <a:solidFill>
                    <a:srgbClr val="ffffff"/>
                  </a:solidFill>
                </a:uFill>
                <a:latin typeface="Times New Roman"/>
              </a:rPr>
              <a:t>&lt;numero&gt;</a:t>
            </a:fld>
            <a:endParaRPr lang="it-IT" sz="1400" spc="-1" strike="noStrike">
              <a:solidFill>
                <a:srgbClr val="ffffff"/>
              </a:solidFill>
              <a:uFill>
                <a:solidFill>
                  <a:srgbClr val="ffffff"/>
                </a:solidFill>
              </a:uFill>
              <a:latin typeface="Times New Roman"/>
            </a:endParaRPr>
          </a:p>
        </p:txBody>
      </p:sp>
    </p:spTree>
  </p:cSld>
  <p:clrMap bg1="lt1" bg2="lt2" tx1="dk1" tx2="dk2" accent1="accent1" accent2="accent2" accent3="accent3" accent4="accent4" accent5="accent5" accent6="accent6" hlink="hlink" folHlink="folHlink"/>
  <p:sldLayoutIdLst>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p:cSld>
    <p:bg>
      <p:bgPr>
        <a:blipFill>
          <a:blip r:embed="rId2"/>
          <a:stretch>
            <a:fillRect/>
          </a:stretch>
        </a:blipFill>
      </p:bgPr>
    </p:bg>
    <p:spTree>
      <p:nvGrpSpPr>
        <p:cNvPr id="1" name=""/>
        <p:cNvGrpSpPr/>
        <p:nvPr/>
      </p:nvGrpSpPr>
      <p:grpSpPr>
        <a:xfrm>
          <a:off x="0" y="0"/>
          <a:ext cx="0" cy="0"/>
          <a:chOff x="0" y="0"/>
          <a:chExt cx="0" cy="0"/>
        </a:xfrm>
      </p:grpSpPr>
      <p:sp>
        <p:nvSpPr>
          <p:cNvPr id="78" name="PlaceHolder 1"/>
          <p:cNvSpPr>
            <a:spLocks noGrp="1"/>
          </p:cNvSpPr>
          <p:nvPr>
            <p:ph type="title"/>
          </p:nvPr>
        </p:nvSpPr>
        <p:spPr>
          <a:xfrm>
            <a:off x="504000" y="553320"/>
            <a:ext cx="8856000" cy="1262160"/>
          </a:xfrm>
          <a:prstGeom prst="rect">
            <a:avLst/>
          </a:prstGeom>
        </p:spPr>
        <p:txBody>
          <a:bodyPr lIns="0" rIns="0" tIns="0" bIns="0" anchor="ctr"/>
          <a:p>
            <a:pPr algn="ctr"/>
            <a:r>
              <a:rPr b="1" lang="it-IT" sz="4400" spc="-1" strike="noStrike">
                <a:solidFill>
                  <a:srgbClr val="000000"/>
                </a:solidFill>
                <a:uFill>
                  <a:solidFill>
                    <a:srgbClr val="ffffff"/>
                  </a:solidFill>
                </a:uFill>
                <a:latin typeface="Arial"/>
              </a:rPr>
              <a:t>Fai clic per modificare il formato del testo del titolo</a:t>
            </a:r>
            <a:endParaRPr b="1" lang="it-IT" sz="4400" spc="-1" strike="noStrike">
              <a:solidFill>
                <a:srgbClr val="000000"/>
              </a:solidFill>
              <a:uFill>
                <a:solidFill>
                  <a:srgbClr val="ffffff"/>
                </a:solidFill>
              </a:uFill>
              <a:latin typeface="Arial"/>
            </a:endParaRPr>
          </a:p>
        </p:txBody>
      </p:sp>
      <p:sp>
        <p:nvSpPr>
          <p:cNvPr id="79" name="PlaceHolder 2"/>
          <p:cNvSpPr>
            <a:spLocks noGrp="1"/>
          </p:cNvSpPr>
          <p:nvPr>
            <p:ph type="body"/>
          </p:nvPr>
        </p:nvSpPr>
        <p:spPr>
          <a:xfrm>
            <a:off x="792000" y="1980000"/>
            <a:ext cx="8280000" cy="4384800"/>
          </a:xfrm>
          <a:prstGeom prst="rect">
            <a:avLst/>
          </a:prstGeom>
        </p:spPr>
        <p:txBody>
          <a:bodyPr lIns="0" rIns="0" tIns="0" bIns="0"/>
          <a:p>
            <a:pPr marL="432000" indent="-324000">
              <a:buClr>
                <a:srgbClr val="000000"/>
              </a:buClr>
              <a:buSzPct val="45000"/>
              <a:buFont typeface="Wingdings" charset="2"/>
              <a:buChar char=""/>
            </a:pPr>
            <a:r>
              <a:rPr lang="it-IT" sz="3200" spc="-1" strike="noStrike">
                <a:solidFill>
                  <a:srgbClr val="000080"/>
                </a:solidFill>
                <a:uFill>
                  <a:solidFill>
                    <a:srgbClr val="ffffff"/>
                  </a:solidFill>
                </a:uFill>
                <a:latin typeface="Arial"/>
              </a:rPr>
              <a:t>Fai clic per modificare il formato del testo della struttura</a:t>
            </a:r>
            <a:endParaRPr lang="it-IT" sz="3200" spc="-1" strike="noStrike">
              <a:solidFill>
                <a:srgbClr val="000080"/>
              </a:solidFill>
              <a:uFill>
                <a:solidFill>
                  <a:srgbClr val="ffffff"/>
                </a:solidFill>
              </a:uFill>
              <a:latin typeface="Arial"/>
            </a:endParaRPr>
          </a:p>
          <a:p>
            <a:pPr lvl="1" marL="864000" indent="-288000">
              <a:buClr>
                <a:srgbClr val="000000"/>
              </a:buClr>
              <a:buSzPct val="75000"/>
              <a:buFont typeface="Symbol" charset="2"/>
              <a:buChar char=""/>
            </a:pPr>
            <a:r>
              <a:rPr lang="it-IT" sz="2800" spc="-1" strike="noStrike">
                <a:solidFill>
                  <a:srgbClr val="000080"/>
                </a:solidFill>
                <a:uFill>
                  <a:solidFill>
                    <a:srgbClr val="ffffff"/>
                  </a:solidFill>
                </a:uFill>
                <a:latin typeface="Arial"/>
              </a:rPr>
              <a:t>Secondo livello struttura</a:t>
            </a:r>
            <a:endParaRPr lang="it-IT" sz="2800" spc="-1" strike="noStrike">
              <a:solidFill>
                <a:srgbClr val="000080"/>
              </a:solidFill>
              <a:uFill>
                <a:solidFill>
                  <a:srgbClr val="ffffff"/>
                </a:solidFill>
              </a:uFill>
              <a:latin typeface="Arial"/>
            </a:endParaRPr>
          </a:p>
          <a:p>
            <a:pPr lvl="2" marL="1296000" indent="-216000">
              <a:buClr>
                <a:srgbClr val="000000"/>
              </a:buClr>
              <a:buSzPct val="45000"/>
              <a:buFont typeface="Wingdings" charset="2"/>
              <a:buChar char=""/>
            </a:pPr>
            <a:r>
              <a:rPr lang="it-IT" sz="2400" spc="-1" strike="noStrike">
                <a:solidFill>
                  <a:srgbClr val="000080"/>
                </a:solidFill>
                <a:uFill>
                  <a:solidFill>
                    <a:srgbClr val="ffffff"/>
                  </a:solidFill>
                </a:uFill>
                <a:latin typeface="Arial"/>
              </a:rPr>
              <a:t>Terzo livello struttura</a:t>
            </a:r>
            <a:endParaRPr lang="it-IT" sz="2400" spc="-1" strike="noStrike">
              <a:solidFill>
                <a:srgbClr val="000080"/>
              </a:solidFill>
              <a:uFill>
                <a:solidFill>
                  <a:srgbClr val="ffffff"/>
                </a:solidFill>
              </a:uFill>
              <a:latin typeface="Arial"/>
            </a:endParaRPr>
          </a:p>
          <a:p>
            <a:pPr lvl="3" marL="1728000" indent="-216000">
              <a:buClr>
                <a:srgbClr val="000000"/>
              </a:buClr>
              <a:buSzPct val="75000"/>
              <a:buFont typeface="Symbol" charset="2"/>
              <a:buChar char=""/>
            </a:pPr>
            <a:r>
              <a:rPr lang="it-IT" sz="2000" spc="-1" strike="noStrike">
                <a:solidFill>
                  <a:srgbClr val="000080"/>
                </a:solidFill>
                <a:uFill>
                  <a:solidFill>
                    <a:srgbClr val="ffffff"/>
                  </a:solidFill>
                </a:uFill>
                <a:latin typeface="Arial"/>
              </a:rPr>
              <a:t>Quarto livello struttura</a:t>
            </a:r>
            <a:endParaRPr lang="it-IT" sz="2000" spc="-1" strike="noStrike">
              <a:solidFill>
                <a:srgbClr val="000080"/>
              </a:solidFill>
              <a:uFill>
                <a:solidFill>
                  <a:srgbClr val="ffffff"/>
                </a:solidFill>
              </a:uFill>
              <a:latin typeface="Arial"/>
            </a:endParaRPr>
          </a:p>
          <a:p>
            <a:pPr lvl="4" marL="2160000" indent="-216000">
              <a:buClr>
                <a:srgbClr val="000000"/>
              </a:buClr>
              <a:buSzPct val="45000"/>
              <a:buFont typeface="Wingdings" charset="2"/>
              <a:buChar char=""/>
            </a:pPr>
            <a:r>
              <a:rPr lang="it-IT" sz="2000" spc="-1" strike="noStrike">
                <a:solidFill>
                  <a:srgbClr val="000080"/>
                </a:solidFill>
                <a:uFill>
                  <a:solidFill>
                    <a:srgbClr val="ffffff"/>
                  </a:solidFill>
                </a:uFill>
                <a:latin typeface="Arial"/>
              </a:rPr>
              <a:t>Quinto livello struttura</a:t>
            </a:r>
            <a:endParaRPr lang="it-IT" sz="2000" spc="-1" strike="noStrike">
              <a:solidFill>
                <a:srgbClr val="000080"/>
              </a:solidFill>
              <a:uFill>
                <a:solidFill>
                  <a:srgbClr val="ffffff"/>
                </a:solidFill>
              </a:uFill>
              <a:latin typeface="Arial"/>
            </a:endParaRPr>
          </a:p>
          <a:p>
            <a:pPr lvl="5" marL="2592000" indent="-216000">
              <a:buClr>
                <a:srgbClr val="000000"/>
              </a:buClr>
              <a:buSzPct val="45000"/>
              <a:buFont typeface="Wingdings" charset="2"/>
              <a:buChar char=""/>
            </a:pPr>
            <a:r>
              <a:rPr lang="it-IT" sz="2000" spc="-1" strike="noStrike">
                <a:solidFill>
                  <a:srgbClr val="000080"/>
                </a:solidFill>
                <a:uFill>
                  <a:solidFill>
                    <a:srgbClr val="ffffff"/>
                  </a:solidFill>
                </a:uFill>
                <a:latin typeface="Arial"/>
              </a:rPr>
              <a:t>Sesto livello struttura</a:t>
            </a:r>
            <a:endParaRPr lang="it-IT" sz="2000" spc="-1" strike="noStrike">
              <a:solidFill>
                <a:srgbClr val="000080"/>
              </a:solidFill>
              <a:uFill>
                <a:solidFill>
                  <a:srgbClr val="ffffff"/>
                </a:solidFill>
              </a:uFill>
              <a:latin typeface="Arial"/>
            </a:endParaRPr>
          </a:p>
          <a:p>
            <a:pPr lvl="6" marL="3024000" indent="-216000">
              <a:buClr>
                <a:srgbClr val="000000"/>
              </a:buClr>
              <a:buSzPct val="45000"/>
              <a:buFont typeface="Wingdings" charset="2"/>
              <a:buChar char=""/>
            </a:pPr>
            <a:r>
              <a:rPr lang="it-IT" sz="2000" spc="-1" strike="noStrike">
                <a:solidFill>
                  <a:srgbClr val="000080"/>
                </a:solidFill>
                <a:uFill>
                  <a:solidFill>
                    <a:srgbClr val="ffffff"/>
                  </a:solidFill>
                </a:uFill>
                <a:latin typeface="Arial"/>
              </a:rPr>
              <a:t>Settimo livello struttura</a:t>
            </a:r>
            <a:endParaRPr lang="it-IT" sz="2000" spc="-1" strike="noStrike">
              <a:solidFill>
                <a:srgbClr val="000080"/>
              </a:solidFill>
              <a:uFill>
                <a:solidFill>
                  <a:srgbClr val="ffffff"/>
                </a:solidFill>
              </a:uFill>
              <a:latin typeface="Arial"/>
            </a:endParaRPr>
          </a:p>
        </p:txBody>
      </p:sp>
      <p:sp>
        <p:nvSpPr>
          <p:cNvPr id="80" name="PlaceHolder 3"/>
          <p:cNvSpPr>
            <a:spLocks noGrp="1"/>
          </p:cNvSpPr>
          <p:nvPr>
            <p:ph type="dt"/>
          </p:nvPr>
        </p:nvSpPr>
        <p:spPr>
          <a:xfrm>
            <a:off x="540000" y="6419160"/>
            <a:ext cx="2348280" cy="521280"/>
          </a:xfrm>
          <a:prstGeom prst="rect">
            <a:avLst/>
          </a:prstGeom>
        </p:spPr>
        <p:txBody>
          <a:bodyPr lIns="0" rIns="0" tIns="0" bIns="0"/>
          <a:p>
            <a:r>
              <a:rPr lang="it-IT" sz="1400" spc="-1" strike="noStrike">
                <a:solidFill>
                  <a:srgbClr val="000000"/>
                </a:solidFill>
                <a:uFill>
                  <a:solidFill>
                    <a:srgbClr val="ffffff"/>
                  </a:solidFill>
                </a:uFill>
                <a:latin typeface="Times New Roman"/>
              </a:rPr>
              <a:t>&lt;data/ora&gt;</a:t>
            </a:r>
            <a:endParaRPr lang="it-IT" sz="1400" spc="-1" strike="noStrike">
              <a:solidFill>
                <a:srgbClr val="000000"/>
              </a:solidFill>
              <a:uFill>
                <a:solidFill>
                  <a:srgbClr val="ffffff"/>
                </a:solidFill>
              </a:uFill>
              <a:latin typeface="Times New Roman"/>
            </a:endParaRPr>
          </a:p>
        </p:txBody>
      </p:sp>
      <p:sp>
        <p:nvSpPr>
          <p:cNvPr id="81" name="PlaceHolder 4"/>
          <p:cNvSpPr>
            <a:spLocks noGrp="1"/>
          </p:cNvSpPr>
          <p:nvPr>
            <p:ph type="ftr"/>
          </p:nvPr>
        </p:nvSpPr>
        <p:spPr>
          <a:xfrm>
            <a:off x="3447360" y="6419160"/>
            <a:ext cx="3195000" cy="521280"/>
          </a:xfrm>
          <a:prstGeom prst="rect">
            <a:avLst/>
          </a:prstGeom>
        </p:spPr>
        <p:txBody>
          <a:bodyPr lIns="0" rIns="0" tIns="0" bIns="0"/>
          <a:p>
            <a:pPr algn="ctr"/>
            <a:r>
              <a:rPr lang="it-IT" sz="1400" spc="-1" strike="noStrike">
                <a:solidFill>
                  <a:srgbClr val="000000"/>
                </a:solidFill>
                <a:uFill>
                  <a:solidFill>
                    <a:srgbClr val="ffffff"/>
                  </a:solidFill>
                </a:uFill>
                <a:latin typeface="Times New Roman"/>
              </a:rPr>
              <a:t>&lt;piè di pagina&gt;</a:t>
            </a:r>
            <a:endParaRPr lang="it-IT" sz="1400" spc="-1" strike="noStrike">
              <a:solidFill>
                <a:srgbClr val="000000"/>
              </a:solidFill>
              <a:uFill>
                <a:solidFill>
                  <a:srgbClr val="ffffff"/>
                </a:solidFill>
              </a:uFill>
              <a:latin typeface="Times New Roman"/>
            </a:endParaRPr>
          </a:p>
        </p:txBody>
      </p:sp>
      <p:sp>
        <p:nvSpPr>
          <p:cNvPr id="82" name="PlaceHolder 5"/>
          <p:cNvSpPr>
            <a:spLocks noGrp="1"/>
          </p:cNvSpPr>
          <p:nvPr>
            <p:ph type="sldNum"/>
          </p:nvPr>
        </p:nvSpPr>
        <p:spPr>
          <a:xfrm>
            <a:off x="7083360" y="6419160"/>
            <a:ext cx="2348280" cy="521280"/>
          </a:xfrm>
          <a:prstGeom prst="rect">
            <a:avLst/>
          </a:prstGeom>
        </p:spPr>
        <p:txBody>
          <a:bodyPr lIns="0" rIns="0" tIns="0" bIns="0"/>
          <a:p>
            <a:pPr algn="r"/>
            <a:fld id="{B0F60389-F89F-49FA-A455-B7FF1325CA29}" type="slidenum">
              <a:rPr lang="it-IT" sz="1400" spc="-1" strike="noStrike">
                <a:solidFill>
                  <a:srgbClr val="000000"/>
                </a:solidFill>
                <a:uFill>
                  <a:solidFill>
                    <a:srgbClr val="ffffff"/>
                  </a:solidFill>
                </a:uFill>
                <a:latin typeface="Times New Roman"/>
              </a:rPr>
              <a:t>&lt;numero&gt;</a:t>
            </a:fld>
            <a:endParaRPr lang="it-IT" sz="1400" spc="-1" strike="noStrike">
              <a:solidFill>
                <a:srgbClr val="000000"/>
              </a:solidFill>
              <a:uFill>
                <a:solidFill>
                  <a:srgbClr val="ffffff"/>
                </a:solidFill>
              </a:uFill>
              <a:latin typeface="Times New Roman"/>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p:cSld>
    <p:bg>
      <p:bgPr>
        <a:blipFill>
          <a:blip r:embed="rId2"/>
          <a:stretch>
            <a:fillRect/>
          </a:stretch>
        </a:blipFill>
      </p:bgPr>
    </p:bg>
    <p:spTree>
      <p:nvGrpSpPr>
        <p:cNvPr id="1" name=""/>
        <p:cNvGrpSpPr/>
        <p:nvPr/>
      </p:nvGrpSpPr>
      <p:grpSpPr>
        <a:xfrm>
          <a:off x="0" y="0"/>
          <a:ext cx="0" cy="0"/>
          <a:chOff x="0" y="0"/>
          <a:chExt cx="0" cy="0"/>
        </a:xfrm>
      </p:grpSpPr>
      <p:sp>
        <p:nvSpPr>
          <p:cNvPr id="117" name="PlaceHolder 1"/>
          <p:cNvSpPr>
            <a:spLocks noGrp="1"/>
          </p:cNvSpPr>
          <p:nvPr>
            <p:ph type="title"/>
          </p:nvPr>
        </p:nvSpPr>
        <p:spPr>
          <a:xfrm>
            <a:off x="720000" y="589320"/>
            <a:ext cx="8640000" cy="1262160"/>
          </a:xfrm>
          <a:prstGeom prst="rect">
            <a:avLst/>
          </a:prstGeom>
        </p:spPr>
        <p:txBody>
          <a:bodyPr lIns="0" rIns="0" tIns="0" bIns="0" anchor="ctr"/>
          <a:p>
            <a:pPr algn="ctr"/>
            <a:r>
              <a:rPr b="1" i="1" lang="it-IT" sz="4400" spc="-1" strike="noStrike">
                <a:solidFill>
                  <a:srgbClr val="996633"/>
                </a:solidFill>
                <a:uFill>
                  <a:solidFill>
                    <a:srgbClr val="ffffff"/>
                  </a:solidFill>
                </a:uFill>
                <a:latin typeface="Times New Roman"/>
              </a:rPr>
              <a:t>Fai clic per modificare il formato del testo del titolo</a:t>
            </a:r>
            <a:endParaRPr b="1" i="1" lang="it-IT" sz="4400" spc="-1" strike="noStrike">
              <a:solidFill>
                <a:srgbClr val="996633"/>
              </a:solidFill>
              <a:uFill>
                <a:solidFill>
                  <a:srgbClr val="ffffff"/>
                </a:solidFill>
              </a:uFill>
              <a:latin typeface="Times New Roman"/>
            </a:endParaRPr>
          </a:p>
        </p:txBody>
      </p:sp>
      <p:sp>
        <p:nvSpPr>
          <p:cNvPr id="118" name="PlaceHolder 2"/>
          <p:cNvSpPr>
            <a:spLocks noGrp="1"/>
          </p:cNvSpPr>
          <p:nvPr>
            <p:ph type="body"/>
          </p:nvPr>
        </p:nvSpPr>
        <p:spPr>
          <a:xfrm>
            <a:off x="900000" y="2052000"/>
            <a:ext cx="8280000" cy="4384800"/>
          </a:xfrm>
          <a:prstGeom prst="rect">
            <a:avLst/>
          </a:prstGeom>
        </p:spPr>
        <p:txBody>
          <a:bodyPr lIns="0" rIns="0" tIns="0" bIns="0"/>
          <a:p>
            <a:pPr marL="432000" indent="-324000">
              <a:buClr>
                <a:srgbClr val="996633"/>
              </a:buClr>
              <a:buSzPct val="45000"/>
              <a:buFont typeface="Wingdings" charset="2"/>
              <a:buChar char=""/>
            </a:pPr>
            <a:r>
              <a:rPr lang="it-IT" sz="3200" spc="-1" strike="noStrike">
                <a:solidFill>
                  <a:srgbClr val="000000"/>
                </a:solidFill>
                <a:uFill>
                  <a:solidFill>
                    <a:srgbClr val="ffffff"/>
                  </a:solidFill>
                </a:uFill>
                <a:latin typeface="Times New Roman"/>
              </a:rPr>
              <a:t>Fai clic per modificare il formato del testo della struttura</a:t>
            </a:r>
            <a:endParaRPr lang="it-IT" sz="3200" spc="-1" strike="noStrike">
              <a:solidFill>
                <a:srgbClr val="000000"/>
              </a:solidFill>
              <a:uFill>
                <a:solidFill>
                  <a:srgbClr val="ffffff"/>
                </a:solidFill>
              </a:uFill>
              <a:latin typeface="Times New Roman"/>
            </a:endParaRPr>
          </a:p>
          <a:p>
            <a:pPr lvl="1" marL="864000" indent="-288000">
              <a:buClr>
                <a:srgbClr val="996633"/>
              </a:buClr>
              <a:buSzPct val="75000"/>
              <a:buFont typeface="Symbol" charset="2"/>
              <a:buChar char=""/>
            </a:pPr>
            <a:r>
              <a:rPr lang="it-IT" sz="2800" spc="-1" strike="noStrike">
                <a:solidFill>
                  <a:srgbClr val="000000"/>
                </a:solidFill>
                <a:uFill>
                  <a:solidFill>
                    <a:srgbClr val="ffffff"/>
                  </a:solidFill>
                </a:uFill>
                <a:latin typeface="Times New Roman"/>
              </a:rPr>
              <a:t>Secondo livello struttura</a:t>
            </a:r>
            <a:endParaRPr lang="it-IT" sz="2800" spc="-1" strike="noStrike">
              <a:solidFill>
                <a:srgbClr val="000000"/>
              </a:solidFill>
              <a:uFill>
                <a:solidFill>
                  <a:srgbClr val="ffffff"/>
                </a:solidFill>
              </a:uFill>
              <a:latin typeface="Times New Roman"/>
            </a:endParaRPr>
          </a:p>
          <a:p>
            <a:pPr lvl="2" marL="1296000" indent="-216000">
              <a:buClr>
                <a:srgbClr val="996633"/>
              </a:buClr>
              <a:buSzPct val="45000"/>
              <a:buFont typeface="Wingdings" charset="2"/>
              <a:buChar char=""/>
            </a:pPr>
            <a:r>
              <a:rPr lang="it-IT" sz="2400" spc="-1" strike="noStrike">
                <a:solidFill>
                  <a:srgbClr val="000000"/>
                </a:solidFill>
                <a:uFill>
                  <a:solidFill>
                    <a:srgbClr val="ffffff"/>
                  </a:solidFill>
                </a:uFill>
                <a:latin typeface="Times New Roman"/>
              </a:rPr>
              <a:t>Terzo livello struttura</a:t>
            </a:r>
            <a:endParaRPr lang="it-IT" sz="2400" spc="-1" strike="noStrike">
              <a:solidFill>
                <a:srgbClr val="000000"/>
              </a:solidFill>
              <a:uFill>
                <a:solidFill>
                  <a:srgbClr val="ffffff"/>
                </a:solidFill>
              </a:uFill>
              <a:latin typeface="Times New Roman"/>
            </a:endParaRPr>
          </a:p>
          <a:p>
            <a:pPr lvl="3" marL="1728000" indent="-216000">
              <a:buClr>
                <a:srgbClr val="996633"/>
              </a:buClr>
              <a:buSzPct val="75000"/>
              <a:buFont typeface="Symbol" charset="2"/>
              <a:buChar char=""/>
            </a:pPr>
            <a:r>
              <a:rPr lang="it-IT" sz="2000" spc="-1" strike="noStrike">
                <a:solidFill>
                  <a:srgbClr val="000000"/>
                </a:solidFill>
                <a:uFill>
                  <a:solidFill>
                    <a:srgbClr val="ffffff"/>
                  </a:solidFill>
                </a:uFill>
                <a:latin typeface="Times New Roman"/>
              </a:rPr>
              <a:t>Quarto livello struttura</a:t>
            </a:r>
            <a:endParaRPr lang="it-IT" sz="2000" spc="-1" strike="noStrike">
              <a:solidFill>
                <a:srgbClr val="000000"/>
              </a:solidFill>
              <a:uFill>
                <a:solidFill>
                  <a:srgbClr val="ffffff"/>
                </a:solidFill>
              </a:uFill>
              <a:latin typeface="Times New Roman"/>
            </a:endParaRPr>
          </a:p>
          <a:p>
            <a:pPr lvl="4" marL="2160000" indent="-216000">
              <a:buClr>
                <a:srgbClr val="996633"/>
              </a:buClr>
              <a:buSzPct val="45000"/>
              <a:buFont typeface="Wingdings" charset="2"/>
              <a:buChar char=""/>
            </a:pPr>
            <a:r>
              <a:rPr lang="it-IT" sz="2000" spc="-1" strike="noStrike">
                <a:solidFill>
                  <a:srgbClr val="000000"/>
                </a:solidFill>
                <a:uFill>
                  <a:solidFill>
                    <a:srgbClr val="ffffff"/>
                  </a:solidFill>
                </a:uFill>
                <a:latin typeface="Times New Roman"/>
              </a:rPr>
              <a:t>Quinto livello struttura</a:t>
            </a:r>
            <a:endParaRPr lang="it-IT" sz="2000" spc="-1" strike="noStrike">
              <a:solidFill>
                <a:srgbClr val="000000"/>
              </a:solidFill>
              <a:uFill>
                <a:solidFill>
                  <a:srgbClr val="ffffff"/>
                </a:solidFill>
              </a:uFill>
              <a:latin typeface="Times New Roman"/>
            </a:endParaRPr>
          </a:p>
          <a:p>
            <a:pPr lvl="5" marL="2592000" indent="-216000">
              <a:buClr>
                <a:srgbClr val="996633"/>
              </a:buClr>
              <a:buSzPct val="45000"/>
              <a:buFont typeface="Wingdings" charset="2"/>
              <a:buChar char=""/>
            </a:pPr>
            <a:r>
              <a:rPr lang="it-IT" sz="2000" spc="-1" strike="noStrike">
                <a:solidFill>
                  <a:srgbClr val="000000"/>
                </a:solidFill>
                <a:uFill>
                  <a:solidFill>
                    <a:srgbClr val="ffffff"/>
                  </a:solidFill>
                </a:uFill>
                <a:latin typeface="Times New Roman"/>
              </a:rPr>
              <a:t>Sesto livello struttura</a:t>
            </a:r>
            <a:endParaRPr lang="it-IT" sz="2000" spc="-1" strike="noStrike">
              <a:solidFill>
                <a:srgbClr val="000000"/>
              </a:solidFill>
              <a:uFill>
                <a:solidFill>
                  <a:srgbClr val="ffffff"/>
                </a:solidFill>
              </a:uFill>
              <a:latin typeface="Times New Roman"/>
            </a:endParaRPr>
          </a:p>
          <a:p>
            <a:pPr lvl="6" marL="3024000" indent="-216000">
              <a:buClr>
                <a:srgbClr val="996633"/>
              </a:buClr>
              <a:buSzPct val="45000"/>
              <a:buFont typeface="Wingdings" charset="2"/>
              <a:buChar char=""/>
            </a:pPr>
            <a:r>
              <a:rPr lang="it-IT" sz="2000" spc="-1" strike="noStrike">
                <a:solidFill>
                  <a:srgbClr val="000000"/>
                </a:solidFill>
                <a:uFill>
                  <a:solidFill>
                    <a:srgbClr val="ffffff"/>
                  </a:solidFill>
                </a:uFill>
                <a:latin typeface="Times New Roman"/>
              </a:rPr>
              <a:t>Settimo livello struttura</a:t>
            </a:r>
            <a:endParaRPr lang="it-IT" sz="2000" spc="-1" strike="noStrike">
              <a:solidFill>
                <a:srgbClr val="000000"/>
              </a:solidFill>
              <a:uFill>
                <a:solidFill>
                  <a:srgbClr val="ffffff"/>
                </a:solidFill>
              </a:uFill>
              <a:latin typeface="Times New Roman"/>
            </a:endParaRPr>
          </a:p>
        </p:txBody>
      </p:sp>
      <p:sp>
        <p:nvSpPr>
          <p:cNvPr id="119" name="PlaceHolder 3"/>
          <p:cNvSpPr>
            <a:spLocks noGrp="1"/>
          </p:cNvSpPr>
          <p:nvPr>
            <p:ph type="dt"/>
          </p:nvPr>
        </p:nvSpPr>
        <p:spPr>
          <a:xfrm>
            <a:off x="792000" y="6419160"/>
            <a:ext cx="2348280" cy="521280"/>
          </a:xfrm>
          <a:prstGeom prst="rect">
            <a:avLst/>
          </a:prstGeom>
        </p:spPr>
        <p:txBody>
          <a:bodyPr lIns="0" rIns="0" tIns="0" bIns="0"/>
          <a:p>
            <a:r>
              <a:rPr lang="it-IT" sz="1400" spc="-1" strike="noStrike">
                <a:solidFill>
                  <a:srgbClr val="000000"/>
                </a:solidFill>
                <a:uFill>
                  <a:solidFill>
                    <a:srgbClr val="ffffff"/>
                  </a:solidFill>
                </a:uFill>
                <a:latin typeface="Times New Roman"/>
              </a:rPr>
              <a:t>&lt;data/ora&gt;</a:t>
            </a:r>
            <a:endParaRPr lang="it-IT" sz="1400" spc="-1" strike="noStrike">
              <a:solidFill>
                <a:srgbClr val="000000"/>
              </a:solidFill>
              <a:uFill>
                <a:solidFill>
                  <a:srgbClr val="ffffff"/>
                </a:solidFill>
              </a:uFill>
              <a:latin typeface="Times New Roman"/>
            </a:endParaRPr>
          </a:p>
        </p:txBody>
      </p:sp>
      <p:sp>
        <p:nvSpPr>
          <p:cNvPr id="120" name="PlaceHolder 4"/>
          <p:cNvSpPr>
            <a:spLocks noGrp="1"/>
          </p:cNvSpPr>
          <p:nvPr>
            <p:ph type="ftr"/>
          </p:nvPr>
        </p:nvSpPr>
        <p:spPr>
          <a:xfrm>
            <a:off x="3483360" y="6419160"/>
            <a:ext cx="3195000" cy="521280"/>
          </a:xfrm>
          <a:prstGeom prst="rect">
            <a:avLst/>
          </a:prstGeom>
        </p:spPr>
        <p:txBody>
          <a:bodyPr lIns="0" rIns="0" tIns="0" bIns="0"/>
          <a:p>
            <a:pPr algn="ctr"/>
            <a:r>
              <a:rPr lang="it-IT" sz="1400" spc="-1" strike="noStrike">
                <a:solidFill>
                  <a:srgbClr val="000000"/>
                </a:solidFill>
                <a:uFill>
                  <a:solidFill>
                    <a:srgbClr val="ffffff"/>
                  </a:solidFill>
                </a:uFill>
                <a:latin typeface="Times New Roman"/>
              </a:rPr>
              <a:t>&lt;piè di pagina&gt;</a:t>
            </a:r>
            <a:endParaRPr lang="it-IT" sz="1400" spc="-1" strike="noStrike">
              <a:solidFill>
                <a:srgbClr val="000000"/>
              </a:solidFill>
              <a:uFill>
                <a:solidFill>
                  <a:srgbClr val="ffffff"/>
                </a:solidFill>
              </a:uFill>
              <a:latin typeface="Times New Roman"/>
            </a:endParaRPr>
          </a:p>
        </p:txBody>
      </p:sp>
      <p:sp>
        <p:nvSpPr>
          <p:cNvPr id="121" name="PlaceHolder 5"/>
          <p:cNvSpPr>
            <a:spLocks noGrp="1"/>
          </p:cNvSpPr>
          <p:nvPr>
            <p:ph type="sldNum"/>
          </p:nvPr>
        </p:nvSpPr>
        <p:spPr>
          <a:xfrm>
            <a:off x="7011360" y="6419160"/>
            <a:ext cx="2348280" cy="521280"/>
          </a:xfrm>
          <a:prstGeom prst="rect">
            <a:avLst/>
          </a:prstGeom>
        </p:spPr>
        <p:txBody>
          <a:bodyPr lIns="0" rIns="0" tIns="0" bIns="0"/>
          <a:p>
            <a:pPr algn="r"/>
            <a:fld id="{1D01FA36-1B12-4FBC-B9EA-F240B9479FF2}" type="slidenum">
              <a:rPr lang="it-IT" sz="1400" spc="-1" strike="noStrike">
                <a:solidFill>
                  <a:srgbClr val="000000"/>
                </a:solidFill>
                <a:uFill>
                  <a:solidFill>
                    <a:srgbClr val="ffffff"/>
                  </a:solidFill>
                </a:uFill>
                <a:latin typeface="Times New Roman"/>
              </a:rPr>
              <a:t>&lt;numero&gt;</a:t>
            </a:fld>
            <a:endParaRPr lang="it-IT" sz="1400" spc="-1" strike="noStrike">
              <a:solidFill>
                <a:srgbClr val="000000"/>
              </a:solidFill>
              <a:uFill>
                <a:solidFill>
                  <a:srgbClr val="ffffff"/>
                </a:solidFill>
              </a:uFill>
              <a:latin typeface="Times New Roman"/>
            </a:endParaRPr>
          </a:p>
        </p:txBody>
      </p:sp>
    </p:spTree>
  </p:cSld>
  <p:clrMap bg1="lt1" bg2="lt2" tx1="dk1" tx2="dk2" accent1="accent1" accent2="accent2" accent3="accent3" accent4="accent4" accent5="accent5" accent6="accent6" hlink="hlink" folHlink="folHlink"/>
  <p:sldLayoutIdLst>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p:cSld>
    <p:bg>
      <p:bgPr>
        <a:blipFill>
          <a:blip r:embed="rId2"/>
          <a:stretch>
            <a:fillRect/>
          </a:stretch>
        </a:blipFill>
      </p:bgPr>
    </p:bg>
    <p:spTree>
      <p:nvGrpSpPr>
        <p:cNvPr id="1" name=""/>
        <p:cNvGrpSpPr/>
        <p:nvPr/>
      </p:nvGrpSpPr>
      <p:grpSpPr>
        <a:xfrm>
          <a:off x="0" y="0"/>
          <a:ext cx="0" cy="0"/>
          <a:chOff x="0" y="0"/>
          <a:chExt cx="0" cy="0"/>
        </a:xfrm>
      </p:grpSpPr>
      <p:sp>
        <p:nvSpPr>
          <p:cNvPr id="156" name="PlaceHolder 1"/>
          <p:cNvSpPr>
            <a:spLocks noGrp="1"/>
          </p:cNvSpPr>
          <p:nvPr>
            <p:ph type="title"/>
          </p:nvPr>
        </p:nvSpPr>
        <p:spPr>
          <a:xfrm>
            <a:off x="504360" y="540000"/>
            <a:ext cx="9071640" cy="1262160"/>
          </a:xfrm>
          <a:prstGeom prst="rect">
            <a:avLst/>
          </a:prstGeom>
        </p:spPr>
        <p:txBody>
          <a:bodyPr lIns="0" rIns="0" tIns="0" bIns="0" anchor="ctr"/>
          <a:p>
            <a:pPr algn="ctr"/>
            <a:r>
              <a:rPr lang="it-IT" sz="4400" spc="-1" strike="noStrike">
                <a:solidFill>
                  <a:srgbClr val="ffffff"/>
                </a:solidFill>
                <a:uFill>
                  <a:solidFill>
                    <a:srgbClr val="ffffff"/>
                  </a:solidFill>
                </a:uFill>
                <a:latin typeface="Arial"/>
              </a:rPr>
              <a:t>Fai clic per modificare il formato del testo del titolo</a:t>
            </a:r>
            <a:endParaRPr lang="it-IT" sz="4400" spc="-1" strike="noStrike">
              <a:solidFill>
                <a:srgbClr val="ffffff"/>
              </a:solidFill>
              <a:uFill>
                <a:solidFill>
                  <a:srgbClr val="ffffff"/>
                </a:solidFill>
              </a:uFill>
              <a:latin typeface="Arial"/>
            </a:endParaRPr>
          </a:p>
        </p:txBody>
      </p:sp>
      <p:sp>
        <p:nvSpPr>
          <p:cNvPr id="157" name="PlaceHolder 2"/>
          <p:cNvSpPr>
            <a:spLocks noGrp="1"/>
          </p:cNvSpPr>
          <p:nvPr>
            <p:ph type="body"/>
          </p:nvPr>
        </p:nvSpPr>
        <p:spPr>
          <a:xfrm>
            <a:off x="720000" y="1913040"/>
            <a:ext cx="8676000" cy="4384800"/>
          </a:xfrm>
          <a:prstGeom prst="rect">
            <a:avLst/>
          </a:prstGeom>
        </p:spPr>
        <p:txBody>
          <a:bodyPr lIns="0" rIns="0" tIns="0" bIns="0"/>
          <a:p>
            <a:pPr marL="432000" indent="-324000">
              <a:buClr>
                <a:srgbClr val="47b8b8"/>
              </a:buClr>
              <a:buSzPct val="45000"/>
              <a:buFont typeface="Wingdings" charset="2"/>
              <a:buChar char=""/>
            </a:pPr>
            <a:r>
              <a:rPr lang="it-IT" sz="3200" spc="-1" strike="noStrike">
                <a:solidFill>
                  <a:srgbClr val="ffffff"/>
                </a:solidFill>
                <a:uFill>
                  <a:solidFill>
                    <a:srgbClr val="ffffff"/>
                  </a:solidFill>
                </a:uFill>
                <a:latin typeface="Arial"/>
              </a:rPr>
              <a:t>Fai clic per modificare il formato del testo della struttura</a:t>
            </a:r>
            <a:endParaRPr lang="it-IT" sz="3200" spc="-1" strike="noStrike">
              <a:solidFill>
                <a:srgbClr val="ffffff"/>
              </a:solidFill>
              <a:uFill>
                <a:solidFill>
                  <a:srgbClr val="ffffff"/>
                </a:solidFill>
              </a:uFill>
              <a:latin typeface="Arial"/>
            </a:endParaRPr>
          </a:p>
          <a:p>
            <a:pPr lvl="1" marL="864000" indent="-288000">
              <a:buClr>
                <a:srgbClr val="47b8b8"/>
              </a:buClr>
              <a:buSzPct val="75000"/>
              <a:buFont typeface="Symbol" charset="2"/>
              <a:buChar char=""/>
            </a:pPr>
            <a:r>
              <a:rPr lang="it-IT" sz="2800" spc="-1" strike="noStrike">
                <a:solidFill>
                  <a:srgbClr val="ffffff"/>
                </a:solidFill>
                <a:uFill>
                  <a:solidFill>
                    <a:srgbClr val="ffffff"/>
                  </a:solidFill>
                </a:uFill>
                <a:latin typeface="Arial"/>
              </a:rPr>
              <a:t>Secondo livello struttura</a:t>
            </a:r>
            <a:endParaRPr lang="it-IT" sz="2800" spc="-1" strike="noStrike">
              <a:solidFill>
                <a:srgbClr val="ffffff"/>
              </a:solidFill>
              <a:uFill>
                <a:solidFill>
                  <a:srgbClr val="ffffff"/>
                </a:solidFill>
              </a:uFill>
              <a:latin typeface="Arial"/>
            </a:endParaRPr>
          </a:p>
          <a:p>
            <a:pPr lvl="2" marL="1296000" indent="-216000">
              <a:buClr>
                <a:srgbClr val="47b8b8"/>
              </a:buClr>
              <a:buSzPct val="45000"/>
              <a:buFont typeface="Wingdings" charset="2"/>
              <a:buChar char=""/>
            </a:pPr>
            <a:r>
              <a:rPr lang="it-IT" sz="2400" spc="-1" strike="noStrike">
                <a:solidFill>
                  <a:srgbClr val="ffffff"/>
                </a:solidFill>
                <a:uFill>
                  <a:solidFill>
                    <a:srgbClr val="ffffff"/>
                  </a:solidFill>
                </a:uFill>
                <a:latin typeface="Arial"/>
              </a:rPr>
              <a:t>Terzo livello struttura</a:t>
            </a:r>
            <a:endParaRPr lang="it-IT" sz="2400" spc="-1" strike="noStrike">
              <a:solidFill>
                <a:srgbClr val="ffffff"/>
              </a:solidFill>
              <a:uFill>
                <a:solidFill>
                  <a:srgbClr val="ffffff"/>
                </a:solidFill>
              </a:uFill>
              <a:latin typeface="Arial"/>
            </a:endParaRPr>
          </a:p>
          <a:p>
            <a:pPr lvl="3" marL="1728000" indent="-216000">
              <a:buClr>
                <a:srgbClr val="47b8b8"/>
              </a:buClr>
              <a:buSzPct val="75000"/>
              <a:buFont typeface="Symbol" charset="2"/>
              <a:buChar char=""/>
            </a:pPr>
            <a:r>
              <a:rPr lang="it-IT" sz="2000" spc="-1" strike="noStrike">
                <a:solidFill>
                  <a:srgbClr val="ffffff"/>
                </a:solidFill>
                <a:uFill>
                  <a:solidFill>
                    <a:srgbClr val="ffffff"/>
                  </a:solidFill>
                </a:uFill>
                <a:latin typeface="Arial"/>
              </a:rPr>
              <a:t>Quarto livello struttura</a:t>
            </a:r>
            <a:endParaRPr lang="it-IT" sz="2000" spc="-1" strike="noStrike">
              <a:solidFill>
                <a:srgbClr val="ffffff"/>
              </a:solidFill>
              <a:uFill>
                <a:solidFill>
                  <a:srgbClr val="ffffff"/>
                </a:solidFill>
              </a:uFill>
              <a:latin typeface="Arial"/>
            </a:endParaRPr>
          </a:p>
          <a:p>
            <a:pPr lvl="4" marL="2160000" indent="-216000">
              <a:buClr>
                <a:srgbClr val="47b8b8"/>
              </a:buClr>
              <a:buSzPct val="45000"/>
              <a:buFont typeface="Wingdings" charset="2"/>
              <a:buChar char=""/>
            </a:pPr>
            <a:r>
              <a:rPr lang="it-IT" sz="2000" spc="-1" strike="noStrike">
                <a:solidFill>
                  <a:srgbClr val="ffffff"/>
                </a:solidFill>
                <a:uFill>
                  <a:solidFill>
                    <a:srgbClr val="ffffff"/>
                  </a:solidFill>
                </a:uFill>
                <a:latin typeface="Arial"/>
              </a:rPr>
              <a:t>Quinto livello struttura</a:t>
            </a:r>
            <a:endParaRPr lang="it-IT" sz="2000" spc="-1" strike="noStrike">
              <a:solidFill>
                <a:srgbClr val="ffffff"/>
              </a:solidFill>
              <a:uFill>
                <a:solidFill>
                  <a:srgbClr val="ffffff"/>
                </a:solidFill>
              </a:uFill>
              <a:latin typeface="Arial"/>
            </a:endParaRPr>
          </a:p>
          <a:p>
            <a:pPr lvl="5" marL="2592000" indent="-216000">
              <a:buClr>
                <a:srgbClr val="47b8b8"/>
              </a:buClr>
              <a:buSzPct val="45000"/>
              <a:buFont typeface="Wingdings" charset="2"/>
              <a:buChar char=""/>
            </a:pPr>
            <a:r>
              <a:rPr lang="it-IT" sz="2000" spc="-1" strike="noStrike">
                <a:solidFill>
                  <a:srgbClr val="ffffff"/>
                </a:solidFill>
                <a:uFill>
                  <a:solidFill>
                    <a:srgbClr val="ffffff"/>
                  </a:solidFill>
                </a:uFill>
                <a:latin typeface="Arial"/>
              </a:rPr>
              <a:t>Sesto livello struttura</a:t>
            </a:r>
            <a:endParaRPr lang="it-IT" sz="2000" spc="-1" strike="noStrike">
              <a:solidFill>
                <a:srgbClr val="ffffff"/>
              </a:solidFill>
              <a:uFill>
                <a:solidFill>
                  <a:srgbClr val="ffffff"/>
                </a:solidFill>
              </a:uFill>
              <a:latin typeface="Arial"/>
            </a:endParaRPr>
          </a:p>
          <a:p>
            <a:pPr lvl="6" marL="3024000" indent="-216000">
              <a:buClr>
                <a:srgbClr val="47b8b8"/>
              </a:buClr>
              <a:buSzPct val="45000"/>
              <a:buFont typeface="Wingdings" charset="2"/>
              <a:buChar char=""/>
            </a:pPr>
            <a:r>
              <a:rPr lang="it-IT" sz="2000" spc="-1" strike="noStrike">
                <a:solidFill>
                  <a:srgbClr val="ffffff"/>
                </a:solidFill>
                <a:uFill>
                  <a:solidFill>
                    <a:srgbClr val="ffffff"/>
                  </a:solidFill>
                </a:uFill>
                <a:latin typeface="Arial"/>
              </a:rPr>
              <a:t>Settimo livello struttura</a:t>
            </a:r>
            <a:endParaRPr lang="it-IT" sz="2000" spc="-1" strike="noStrike">
              <a:solidFill>
                <a:srgbClr val="ffffff"/>
              </a:solidFill>
              <a:uFill>
                <a:solidFill>
                  <a:srgbClr val="ffffff"/>
                </a:solidFill>
              </a:uFill>
              <a:latin typeface="Arial"/>
            </a:endParaRPr>
          </a:p>
        </p:txBody>
      </p:sp>
      <p:sp>
        <p:nvSpPr>
          <p:cNvPr id="158" name="PlaceHolder 3"/>
          <p:cNvSpPr>
            <a:spLocks noGrp="1"/>
          </p:cNvSpPr>
          <p:nvPr>
            <p:ph type="dt"/>
          </p:nvPr>
        </p:nvSpPr>
        <p:spPr>
          <a:xfrm>
            <a:off x="576000" y="6527160"/>
            <a:ext cx="2348280" cy="521280"/>
          </a:xfrm>
          <a:prstGeom prst="rect">
            <a:avLst/>
          </a:prstGeom>
        </p:spPr>
        <p:txBody>
          <a:bodyPr lIns="0" rIns="0" tIns="0" bIns="0"/>
          <a:p>
            <a:r>
              <a:rPr lang="it-IT" sz="1400" spc="-1" strike="noStrike">
                <a:solidFill>
                  <a:srgbClr val="ffffff"/>
                </a:solidFill>
                <a:uFill>
                  <a:solidFill>
                    <a:srgbClr val="ffffff"/>
                  </a:solidFill>
                </a:uFill>
                <a:latin typeface="Times New Roman"/>
              </a:rPr>
              <a:t>&lt;data/ora&gt;</a:t>
            </a:r>
            <a:endParaRPr lang="it-IT" sz="1400" spc="-1" strike="noStrike">
              <a:solidFill>
                <a:srgbClr val="ffffff"/>
              </a:solidFill>
              <a:uFill>
                <a:solidFill>
                  <a:srgbClr val="ffffff"/>
                </a:solidFill>
              </a:uFill>
              <a:latin typeface="Times New Roman"/>
            </a:endParaRPr>
          </a:p>
        </p:txBody>
      </p:sp>
      <p:sp>
        <p:nvSpPr>
          <p:cNvPr id="159" name="PlaceHolder 4"/>
          <p:cNvSpPr>
            <a:spLocks noGrp="1"/>
          </p:cNvSpPr>
          <p:nvPr>
            <p:ph type="ftr"/>
          </p:nvPr>
        </p:nvSpPr>
        <p:spPr>
          <a:xfrm>
            <a:off x="3447360" y="6527160"/>
            <a:ext cx="3195000" cy="521280"/>
          </a:xfrm>
          <a:prstGeom prst="rect">
            <a:avLst/>
          </a:prstGeom>
        </p:spPr>
        <p:txBody>
          <a:bodyPr lIns="0" rIns="0" tIns="0" bIns="0"/>
          <a:p>
            <a:pPr algn="ctr"/>
            <a:r>
              <a:rPr lang="it-IT" sz="1400" spc="-1" strike="noStrike">
                <a:solidFill>
                  <a:srgbClr val="ffffff"/>
                </a:solidFill>
                <a:uFill>
                  <a:solidFill>
                    <a:srgbClr val="ffffff"/>
                  </a:solidFill>
                </a:uFill>
                <a:latin typeface="Times New Roman"/>
              </a:rPr>
              <a:t>&lt;piè di pagina&gt;</a:t>
            </a:r>
            <a:endParaRPr lang="it-IT" sz="1400" spc="-1" strike="noStrike">
              <a:solidFill>
                <a:srgbClr val="ffffff"/>
              </a:solidFill>
              <a:uFill>
                <a:solidFill>
                  <a:srgbClr val="ffffff"/>
                </a:solidFill>
              </a:uFill>
              <a:latin typeface="Times New Roman"/>
            </a:endParaRPr>
          </a:p>
        </p:txBody>
      </p:sp>
      <p:sp>
        <p:nvSpPr>
          <p:cNvPr id="160" name="PlaceHolder 5"/>
          <p:cNvSpPr>
            <a:spLocks noGrp="1"/>
          </p:cNvSpPr>
          <p:nvPr>
            <p:ph type="sldNum"/>
          </p:nvPr>
        </p:nvSpPr>
        <p:spPr>
          <a:xfrm>
            <a:off x="7155360" y="6527160"/>
            <a:ext cx="2348280" cy="521280"/>
          </a:xfrm>
          <a:prstGeom prst="rect">
            <a:avLst/>
          </a:prstGeom>
        </p:spPr>
        <p:txBody>
          <a:bodyPr lIns="0" rIns="0" tIns="0" bIns="0"/>
          <a:p>
            <a:pPr algn="r"/>
            <a:fld id="{EA0CF226-55C0-4FD8-81A1-5B59D2F7EAF5}" type="slidenum">
              <a:rPr lang="it-IT" sz="1400" spc="-1" strike="noStrike">
                <a:solidFill>
                  <a:srgbClr val="ffffff"/>
                </a:solidFill>
                <a:uFill>
                  <a:solidFill>
                    <a:srgbClr val="ffffff"/>
                  </a:solidFill>
                </a:uFill>
                <a:latin typeface="Times New Roman"/>
              </a:rPr>
              <a:t>&lt;numero&gt;</a:t>
            </a:fld>
            <a:endParaRPr lang="it-IT" sz="1400" spc="-1" strike="noStrike">
              <a:solidFill>
                <a:srgbClr val="ffffff"/>
              </a:solidFill>
              <a:uFill>
                <a:solidFill>
                  <a:srgbClr val="ffffff"/>
                </a:solidFill>
              </a:uFill>
              <a:latin typeface="Times New Roman"/>
            </a:endParaRPr>
          </a:p>
        </p:txBody>
      </p:sp>
    </p:spTree>
  </p:cSld>
  <p:clrMap bg1="lt1" bg2="lt2" tx1="dk1" tx2="dk2" accent1="accent1" accent2="accent2" accent3="accent3" accent4="accent4" accent5="accent5" accent6="accent6" hlink="hlink" folHlink="folHlink"/>
  <p:sldLayoutIdLst>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Lst>
</p:sldMaster>
</file>

<file path=ppt/slideMasters/slideMaster6.xml><?xml version="1.0" encoding="utf-8"?>
<p:sldMaster xmlns:a="http://schemas.openxmlformats.org/drawingml/2006/main" xmlns:p="http://schemas.openxmlformats.org/presentationml/2006/main" xmlns:r="http://schemas.openxmlformats.org/officeDocument/2006/relationships">
  <p:cSld>
    <p:bg>
      <p:bgPr>
        <a:blipFill>
          <a:blip r:embed="rId2"/>
          <a:stretch>
            <a:fillRect/>
          </a:stretch>
        </a:blipFill>
      </p:bgPr>
    </p:bg>
    <p:spTree>
      <p:nvGrpSpPr>
        <p:cNvPr id="1" name=""/>
        <p:cNvGrpSpPr/>
        <p:nvPr/>
      </p:nvGrpSpPr>
      <p:grpSpPr>
        <a:xfrm>
          <a:off x="0" y="0"/>
          <a:ext cx="0" cy="0"/>
          <a:chOff x="0" y="0"/>
          <a:chExt cx="0" cy="0"/>
        </a:xfrm>
      </p:grpSpPr>
      <p:sp>
        <p:nvSpPr>
          <p:cNvPr id="195" name="PlaceHolder 1"/>
          <p:cNvSpPr>
            <a:spLocks noGrp="1"/>
          </p:cNvSpPr>
          <p:nvPr>
            <p:ph type="title"/>
          </p:nvPr>
        </p:nvSpPr>
        <p:spPr>
          <a:xfrm>
            <a:off x="900000" y="720000"/>
            <a:ext cx="8280000" cy="1080000"/>
          </a:xfrm>
          <a:prstGeom prst="rect">
            <a:avLst/>
          </a:prstGeom>
        </p:spPr>
        <p:txBody>
          <a:bodyPr lIns="0" rIns="0" tIns="0" bIns="0" anchor="ctr"/>
          <a:p>
            <a:pPr algn="ctr"/>
            <a:r>
              <a:rPr lang="en-US" sz="4400" spc="-1" strike="noStrike">
                <a:solidFill>
                  <a:srgbClr val="000000"/>
                </a:solidFill>
                <a:uFill>
                  <a:solidFill>
                    <a:srgbClr val="ffffff"/>
                  </a:solidFill>
                </a:uFill>
                <a:latin typeface="Arial"/>
              </a:rPr>
              <a:t>Fai clic per modificare il formato del testo del titolo</a:t>
            </a:r>
            <a:endParaRPr lang="en-US" sz="4400" spc="-1" strike="noStrike">
              <a:solidFill>
                <a:srgbClr val="000000"/>
              </a:solidFill>
              <a:uFill>
                <a:solidFill>
                  <a:srgbClr val="ffffff"/>
                </a:solidFill>
              </a:uFill>
              <a:latin typeface="Arial"/>
            </a:endParaRPr>
          </a:p>
        </p:txBody>
      </p:sp>
      <p:sp>
        <p:nvSpPr>
          <p:cNvPr id="196" name="PlaceHolder 2"/>
          <p:cNvSpPr>
            <a:spLocks noGrp="1"/>
          </p:cNvSpPr>
          <p:nvPr>
            <p:ph type="body"/>
          </p:nvPr>
        </p:nvSpPr>
        <p:spPr>
          <a:xfrm>
            <a:off x="900000" y="1980000"/>
            <a:ext cx="8280000" cy="4384800"/>
          </a:xfrm>
          <a:prstGeom prst="rect">
            <a:avLst/>
          </a:prstGeom>
        </p:spPr>
        <p:txBody>
          <a:bodyPr lIns="0" rIns="0" tIns="0" bIns="0"/>
          <a:p>
            <a:pPr marL="432000" indent="-324000">
              <a:buClr>
                <a:srgbClr val="000000"/>
              </a:buClr>
              <a:buSzPct val="45000"/>
              <a:buFont typeface="Wingdings" charset="2"/>
              <a:buChar char=""/>
            </a:pPr>
            <a:r>
              <a:rPr lang="en-US" sz="3200" spc="-1" strike="noStrike">
                <a:solidFill>
                  <a:srgbClr val="000000"/>
                </a:solidFill>
                <a:uFill>
                  <a:solidFill>
                    <a:srgbClr val="ffffff"/>
                  </a:solidFill>
                </a:uFill>
                <a:latin typeface="Arial"/>
              </a:rPr>
              <a:t>Fai clic per modificare il formato del testo della struttura</a:t>
            </a:r>
            <a:endParaRPr lang="en-US" sz="3200" spc="-1" strike="noStrike">
              <a:solidFill>
                <a:srgbClr val="000000"/>
              </a:solidFill>
              <a:uFill>
                <a:solidFill>
                  <a:srgbClr val="ffffff"/>
                </a:solidFill>
              </a:uFill>
              <a:latin typeface="Arial"/>
            </a:endParaRPr>
          </a:p>
          <a:p>
            <a:pPr lvl="1" marL="864000" indent="-288000">
              <a:buClr>
                <a:srgbClr val="000000"/>
              </a:buClr>
              <a:buSzPct val="75000"/>
              <a:buFont typeface="Symbol" charset="2"/>
              <a:buChar char=""/>
            </a:pPr>
            <a:r>
              <a:rPr lang="en-US" sz="2800" spc="-1" strike="noStrike">
                <a:solidFill>
                  <a:srgbClr val="000000"/>
                </a:solidFill>
                <a:uFill>
                  <a:solidFill>
                    <a:srgbClr val="ffffff"/>
                  </a:solidFill>
                </a:uFill>
                <a:latin typeface="Arial"/>
              </a:rPr>
              <a:t>Secondo livello struttura</a:t>
            </a:r>
            <a:endParaRPr lang="en-US" sz="2800" spc="-1" strike="noStrike">
              <a:solidFill>
                <a:srgbClr val="000000"/>
              </a:solidFill>
              <a:uFill>
                <a:solidFill>
                  <a:srgbClr val="ffffff"/>
                </a:solidFill>
              </a:uFill>
              <a:latin typeface="Arial"/>
            </a:endParaRPr>
          </a:p>
          <a:p>
            <a:pPr lvl="2" marL="1296000" indent="-216000">
              <a:buClr>
                <a:srgbClr val="000000"/>
              </a:buClr>
              <a:buSzPct val="45000"/>
              <a:buFont typeface="Wingdings" charset="2"/>
              <a:buChar char=""/>
            </a:pPr>
            <a:r>
              <a:rPr lang="en-US" sz="2400" spc="-1" strike="noStrike">
                <a:solidFill>
                  <a:srgbClr val="000000"/>
                </a:solidFill>
                <a:uFill>
                  <a:solidFill>
                    <a:srgbClr val="ffffff"/>
                  </a:solidFill>
                </a:uFill>
                <a:latin typeface="Arial"/>
              </a:rPr>
              <a:t>Terzo livello struttura</a:t>
            </a:r>
            <a:endParaRPr lang="en-US" sz="2400" spc="-1" strike="noStrike">
              <a:solidFill>
                <a:srgbClr val="000000"/>
              </a:solidFill>
              <a:uFill>
                <a:solidFill>
                  <a:srgbClr val="ffffff"/>
                </a:solidFill>
              </a:uFill>
              <a:latin typeface="Arial"/>
            </a:endParaRPr>
          </a:p>
          <a:p>
            <a:pPr lvl="3" marL="1728000" indent="-216000">
              <a:buClr>
                <a:srgbClr val="000000"/>
              </a:buClr>
              <a:buSzPct val="75000"/>
              <a:buFont typeface="Symbol" charset="2"/>
              <a:buChar char=""/>
            </a:pPr>
            <a:r>
              <a:rPr lang="en-US" sz="2000" spc="-1" strike="noStrike">
                <a:solidFill>
                  <a:srgbClr val="000000"/>
                </a:solidFill>
                <a:uFill>
                  <a:solidFill>
                    <a:srgbClr val="ffffff"/>
                  </a:solidFill>
                </a:uFill>
                <a:latin typeface="Arial"/>
              </a:rPr>
              <a:t>Quarto livello struttura</a:t>
            </a:r>
            <a:endParaRPr lang="en-US" sz="2000" spc="-1" strike="noStrike">
              <a:solidFill>
                <a:srgbClr val="000000"/>
              </a:solidFill>
              <a:uFill>
                <a:solidFill>
                  <a:srgbClr val="ffffff"/>
                </a:solidFill>
              </a:uFill>
              <a:latin typeface="Arial"/>
            </a:endParaRPr>
          </a:p>
          <a:p>
            <a:pPr lvl="4" marL="2160000" indent="-216000">
              <a:buClr>
                <a:srgbClr val="000000"/>
              </a:buClr>
              <a:buSzPct val="45000"/>
              <a:buFont typeface="Wingdings" charset="2"/>
              <a:buChar char=""/>
            </a:pPr>
            <a:r>
              <a:rPr lang="en-US" sz="2000" spc="-1" strike="noStrike">
                <a:solidFill>
                  <a:srgbClr val="000000"/>
                </a:solidFill>
                <a:uFill>
                  <a:solidFill>
                    <a:srgbClr val="ffffff"/>
                  </a:solidFill>
                </a:uFill>
                <a:latin typeface="Arial"/>
              </a:rPr>
              <a:t>Quinto livello struttura</a:t>
            </a:r>
            <a:endParaRPr lang="en-US" sz="2000" spc="-1" strike="noStrike">
              <a:solidFill>
                <a:srgbClr val="000000"/>
              </a:solidFill>
              <a:uFill>
                <a:solidFill>
                  <a:srgbClr val="ffffff"/>
                </a:solidFill>
              </a:uFill>
              <a:latin typeface="Arial"/>
            </a:endParaRPr>
          </a:p>
          <a:p>
            <a:pPr lvl="5" marL="2592000" indent="-216000">
              <a:buClr>
                <a:srgbClr val="000000"/>
              </a:buClr>
              <a:buSzPct val="45000"/>
              <a:buFont typeface="Wingdings" charset="2"/>
              <a:buChar char=""/>
            </a:pPr>
            <a:r>
              <a:rPr lang="en-US" sz="2000" spc="-1" strike="noStrike">
                <a:solidFill>
                  <a:srgbClr val="000000"/>
                </a:solidFill>
                <a:uFill>
                  <a:solidFill>
                    <a:srgbClr val="ffffff"/>
                  </a:solidFill>
                </a:uFill>
                <a:latin typeface="Arial"/>
              </a:rPr>
              <a:t>Sesto livello struttura</a:t>
            </a:r>
            <a:endParaRPr lang="en-US" sz="2000" spc="-1" strike="noStrike">
              <a:solidFill>
                <a:srgbClr val="000000"/>
              </a:solidFill>
              <a:uFill>
                <a:solidFill>
                  <a:srgbClr val="ffffff"/>
                </a:solidFill>
              </a:uFill>
              <a:latin typeface="Arial"/>
            </a:endParaRPr>
          </a:p>
          <a:p>
            <a:pPr lvl="6" marL="3024000" indent="-216000">
              <a:buClr>
                <a:srgbClr val="000000"/>
              </a:buClr>
              <a:buSzPct val="45000"/>
              <a:buFont typeface="Wingdings" charset="2"/>
              <a:buChar char=""/>
            </a:pPr>
            <a:r>
              <a:rPr lang="en-US" sz="2000" spc="-1" strike="noStrike">
                <a:solidFill>
                  <a:srgbClr val="000000"/>
                </a:solidFill>
                <a:uFill>
                  <a:solidFill>
                    <a:srgbClr val="ffffff"/>
                  </a:solidFill>
                </a:uFill>
                <a:latin typeface="Arial"/>
              </a:rPr>
              <a:t>Settimo livello struttura</a:t>
            </a:r>
            <a:endParaRPr lang="en-US" sz="2000" spc="-1" strike="noStrike">
              <a:solidFill>
                <a:srgbClr val="000000"/>
              </a:solidFill>
              <a:uFill>
                <a:solidFill>
                  <a:srgbClr val="ffffff"/>
                </a:solidFill>
              </a:uFill>
              <a:latin typeface="Arial"/>
            </a:endParaRPr>
          </a:p>
        </p:txBody>
      </p:sp>
      <p:sp>
        <p:nvSpPr>
          <p:cNvPr id="197" name="PlaceHolder 3"/>
          <p:cNvSpPr>
            <a:spLocks noGrp="1"/>
          </p:cNvSpPr>
          <p:nvPr>
            <p:ph type="dt"/>
          </p:nvPr>
        </p:nvSpPr>
        <p:spPr>
          <a:xfrm>
            <a:off x="504000" y="6887160"/>
            <a:ext cx="2348280" cy="521280"/>
          </a:xfrm>
          <a:prstGeom prst="rect">
            <a:avLst/>
          </a:prstGeom>
        </p:spPr>
        <p:txBody>
          <a:bodyPr lIns="0" rIns="0" tIns="0" bIns="0"/>
          <a:p>
            <a:r>
              <a:rPr lang="en-US" sz="1400" spc="-1" strike="noStrike">
                <a:solidFill>
                  <a:srgbClr val="000000"/>
                </a:solidFill>
                <a:uFill>
                  <a:solidFill>
                    <a:srgbClr val="ffffff"/>
                  </a:solidFill>
                </a:uFill>
                <a:latin typeface="Times New Roman"/>
              </a:rPr>
              <a:t>&lt;data/ora&gt;</a:t>
            </a:r>
            <a:endParaRPr lang="en-US" sz="1400" spc="-1" strike="noStrike">
              <a:solidFill>
                <a:srgbClr val="000000"/>
              </a:solidFill>
              <a:uFill>
                <a:solidFill>
                  <a:srgbClr val="ffffff"/>
                </a:solidFill>
              </a:uFill>
              <a:latin typeface="Times New Roman"/>
            </a:endParaRPr>
          </a:p>
        </p:txBody>
      </p:sp>
      <p:sp>
        <p:nvSpPr>
          <p:cNvPr id="198" name="PlaceHolder 4"/>
          <p:cNvSpPr>
            <a:spLocks noGrp="1"/>
          </p:cNvSpPr>
          <p:nvPr>
            <p:ph type="ftr"/>
          </p:nvPr>
        </p:nvSpPr>
        <p:spPr>
          <a:xfrm>
            <a:off x="3447360" y="6887160"/>
            <a:ext cx="3195000" cy="521280"/>
          </a:xfrm>
          <a:prstGeom prst="rect">
            <a:avLst/>
          </a:prstGeom>
        </p:spPr>
        <p:txBody>
          <a:bodyPr lIns="0" rIns="0" tIns="0" bIns="0"/>
          <a:p>
            <a:pPr algn="ctr"/>
            <a:r>
              <a:rPr lang="en-US" sz="1400" spc="-1" strike="noStrike">
                <a:solidFill>
                  <a:srgbClr val="000000"/>
                </a:solidFill>
                <a:uFill>
                  <a:solidFill>
                    <a:srgbClr val="ffffff"/>
                  </a:solidFill>
                </a:uFill>
                <a:latin typeface="Times New Roman"/>
              </a:rPr>
              <a:t>&lt;piè di pagina&gt;</a:t>
            </a:r>
            <a:endParaRPr lang="en-US" sz="1400" spc="-1" strike="noStrike">
              <a:solidFill>
                <a:srgbClr val="000000"/>
              </a:solidFill>
              <a:uFill>
                <a:solidFill>
                  <a:srgbClr val="ffffff"/>
                </a:solidFill>
              </a:uFill>
              <a:latin typeface="Times New Roman"/>
            </a:endParaRPr>
          </a:p>
        </p:txBody>
      </p:sp>
      <p:sp>
        <p:nvSpPr>
          <p:cNvPr id="199" name="PlaceHolder 5"/>
          <p:cNvSpPr>
            <a:spLocks noGrp="1"/>
          </p:cNvSpPr>
          <p:nvPr>
            <p:ph type="sldNum"/>
          </p:nvPr>
        </p:nvSpPr>
        <p:spPr>
          <a:xfrm>
            <a:off x="7227360" y="6887160"/>
            <a:ext cx="2348280" cy="521280"/>
          </a:xfrm>
          <a:prstGeom prst="rect">
            <a:avLst/>
          </a:prstGeom>
        </p:spPr>
        <p:txBody>
          <a:bodyPr lIns="0" rIns="0" tIns="0" bIns="0"/>
          <a:p>
            <a:pPr algn="r"/>
            <a:fld id="{55E30717-688E-4521-AB21-85EBC2236278}" type="slidenum">
              <a:rPr lang="en-US" sz="1400" spc="-1" strike="noStrike">
                <a:solidFill>
                  <a:srgbClr val="000000"/>
                </a:solidFill>
                <a:uFill>
                  <a:solidFill>
                    <a:srgbClr val="ffffff"/>
                  </a:solidFill>
                </a:uFill>
                <a:latin typeface="Times New Roman"/>
              </a:rPr>
              <a:t>&lt;numero&gt;</a:t>
            </a:fld>
            <a:endParaRPr lang="en-US" sz="1400" spc="-1" strike="noStrike">
              <a:solidFill>
                <a:srgbClr val="000000"/>
              </a:solidFill>
              <a:uFill>
                <a:solidFill>
                  <a:srgbClr val="ffffff"/>
                </a:solidFill>
              </a:uFill>
              <a:latin typeface="Times New Roman"/>
            </a:endParaRPr>
          </a:p>
        </p:txBody>
      </p:sp>
    </p:spTree>
  </p:cSld>
  <p:clrMap bg1="lt1" bg2="lt2" tx1="dk1" tx2="dk2" accent1="accent1" accent2="accent2" accent3="accent3" accent4="accent4" accent5="accent5" accent6="accent6" hlink="hlink" folHlink="folHlink"/>
  <p:sldLayoutIdLst>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Lst>
</p:sldMaster>
</file>

<file path=ppt/slideMasters/slideMaster7.xml><?xml version="1.0" encoding="utf-8"?>
<p:sldMaster xmlns:a="http://schemas.openxmlformats.org/drawingml/2006/main" xmlns:p="http://schemas.openxmlformats.org/presentationml/2006/main" xmlns:r="http://schemas.openxmlformats.org/officeDocument/2006/relationships">
  <p:cSld>
    <p:bg>
      <p:bgPr>
        <a:blipFill>
          <a:blip r:embed="rId2"/>
          <a:stretch>
            <a:fillRect/>
          </a:stretch>
        </a:blipFill>
      </p:bgPr>
    </p:bg>
    <p:spTree>
      <p:nvGrpSpPr>
        <p:cNvPr id="1" name=""/>
        <p:cNvGrpSpPr/>
        <p:nvPr/>
      </p:nvGrpSpPr>
      <p:grpSpPr>
        <a:xfrm>
          <a:off x="0" y="0"/>
          <a:ext cx="0" cy="0"/>
          <a:chOff x="0" y="0"/>
          <a:chExt cx="0" cy="0"/>
        </a:xfrm>
      </p:grpSpPr>
      <p:sp>
        <p:nvSpPr>
          <p:cNvPr id="234" name="PlaceHolder 1"/>
          <p:cNvSpPr>
            <a:spLocks noGrp="1"/>
          </p:cNvSpPr>
          <p:nvPr>
            <p:ph type="title"/>
          </p:nvPr>
        </p:nvSpPr>
        <p:spPr>
          <a:xfrm>
            <a:off x="360000" y="301320"/>
            <a:ext cx="8280000" cy="1262160"/>
          </a:xfrm>
          <a:prstGeom prst="rect">
            <a:avLst/>
          </a:prstGeom>
        </p:spPr>
        <p:txBody>
          <a:bodyPr lIns="0" rIns="0" tIns="0" bIns="0" anchor="ctr"/>
          <a:p>
            <a:pPr algn="ctr"/>
            <a:r>
              <a:rPr b="1" lang="it-IT" sz="4400" spc="-1" strike="noStrike">
                <a:solidFill>
                  <a:srgbClr val="198a8a"/>
                </a:solidFill>
                <a:uFill>
                  <a:solidFill>
                    <a:srgbClr val="ffffff"/>
                  </a:solidFill>
                </a:uFill>
                <a:latin typeface="Arial"/>
              </a:rPr>
              <a:t>Fai clic per modificare il formato del testo del titolo</a:t>
            </a:r>
            <a:endParaRPr b="1" lang="it-IT" sz="4400" spc="-1" strike="noStrike">
              <a:solidFill>
                <a:srgbClr val="198a8a"/>
              </a:solidFill>
              <a:uFill>
                <a:solidFill>
                  <a:srgbClr val="ffffff"/>
                </a:solidFill>
              </a:uFill>
              <a:latin typeface="Arial"/>
            </a:endParaRPr>
          </a:p>
        </p:txBody>
      </p:sp>
      <p:sp>
        <p:nvSpPr>
          <p:cNvPr id="235" name="PlaceHolder 2"/>
          <p:cNvSpPr>
            <a:spLocks noGrp="1"/>
          </p:cNvSpPr>
          <p:nvPr>
            <p:ph type="body"/>
          </p:nvPr>
        </p:nvSpPr>
        <p:spPr>
          <a:xfrm>
            <a:off x="504000" y="1769040"/>
            <a:ext cx="8136000" cy="4384800"/>
          </a:xfrm>
          <a:prstGeom prst="rect">
            <a:avLst/>
          </a:prstGeom>
        </p:spPr>
        <p:txBody>
          <a:bodyPr lIns="0" rIns="0" tIns="0" bIns="0"/>
          <a:p>
            <a:pPr marL="432000" indent="-324000">
              <a:buClr>
                <a:srgbClr val="800000"/>
              </a:buClr>
              <a:buSzPct val="45000"/>
              <a:buFont typeface="Wingdings" charset="2"/>
              <a:buChar char=""/>
            </a:pPr>
            <a:r>
              <a:rPr lang="it-IT" sz="3200" spc="-1" strike="noStrike">
                <a:solidFill>
                  <a:srgbClr val="000000"/>
                </a:solidFill>
                <a:uFill>
                  <a:solidFill>
                    <a:srgbClr val="ffffff"/>
                  </a:solidFill>
                </a:uFill>
                <a:latin typeface="Arial"/>
              </a:rPr>
              <a:t>Fai clic per modificare il formato del testo della struttura</a:t>
            </a:r>
            <a:endParaRPr lang="it-IT" sz="3200" spc="-1" strike="noStrike">
              <a:solidFill>
                <a:srgbClr val="000000"/>
              </a:solidFill>
              <a:uFill>
                <a:solidFill>
                  <a:srgbClr val="ffffff"/>
                </a:solidFill>
              </a:uFill>
              <a:latin typeface="Arial"/>
            </a:endParaRPr>
          </a:p>
          <a:p>
            <a:pPr lvl="1" marL="864000" indent="-288000">
              <a:buClr>
                <a:srgbClr val="800000"/>
              </a:buClr>
              <a:buSzPct val="75000"/>
              <a:buFont typeface="Symbol" charset="2"/>
              <a:buChar char=""/>
            </a:pPr>
            <a:r>
              <a:rPr lang="it-IT" sz="2800" spc="-1" strike="noStrike">
                <a:solidFill>
                  <a:srgbClr val="000000"/>
                </a:solidFill>
                <a:uFill>
                  <a:solidFill>
                    <a:srgbClr val="ffffff"/>
                  </a:solidFill>
                </a:uFill>
                <a:latin typeface="Arial"/>
              </a:rPr>
              <a:t>Secondo livello struttura</a:t>
            </a:r>
            <a:endParaRPr lang="it-IT" sz="2800" spc="-1" strike="noStrike">
              <a:solidFill>
                <a:srgbClr val="000000"/>
              </a:solidFill>
              <a:uFill>
                <a:solidFill>
                  <a:srgbClr val="ffffff"/>
                </a:solidFill>
              </a:uFill>
              <a:latin typeface="Arial"/>
            </a:endParaRPr>
          </a:p>
          <a:p>
            <a:pPr lvl="2" marL="1296000" indent="-216000">
              <a:buClr>
                <a:srgbClr val="800000"/>
              </a:buClr>
              <a:buSzPct val="45000"/>
              <a:buFont typeface="Wingdings" charset="2"/>
              <a:buChar char=""/>
            </a:pPr>
            <a:r>
              <a:rPr lang="it-IT" sz="2400" spc="-1" strike="noStrike">
                <a:solidFill>
                  <a:srgbClr val="000000"/>
                </a:solidFill>
                <a:uFill>
                  <a:solidFill>
                    <a:srgbClr val="ffffff"/>
                  </a:solidFill>
                </a:uFill>
                <a:latin typeface="Arial"/>
              </a:rPr>
              <a:t>Terzo livello struttura</a:t>
            </a:r>
            <a:endParaRPr lang="it-IT" sz="2400" spc="-1" strike="noStrike">
              <a:solidFill>
                <a:srgbClr val="000000"/>
              </a:solidFill>
              <a:uFill>
                <a:solidFill>
                  <a:srgbClr val="ffffff"/>
                </a:solidFill>
              </a:uFill>
              <a:latin typeface="Arial"/>
            </a:endParaRPr>
          </a:p>
          <a:p>
            <a:pPr lvl="3" marL="1728000" indent="-216000">
              <a:buClr>
                <a:srgbClr val="800000"/>
              </a:buClr>
              <a:buSzPct val="75000"/>
              <a:buFont typeface="Symbol" charset="2"/>
              <a:buChar char=""/>
            </a:pPr>
            <a:r>
              <a:rPr lang="it-IT" sz="2000" spc="-1" strike="noStrike">
                <a:solidFill>
                  <a:srgbClr val="000000"/>
                </a:solidFill>
                <a:uFill>
                  <a:solidFill>
                    <a:srgbClr val="ffffff"/>
                  </a:solidFill>
                </a:uFill>
                <a:latin typeface="Arial"/>
              </a:rPr>
              <a:t>Quarto livello struttura</a:t>
            </a:r>
            <a:endParaRPr lang="it-IT" sz="2000" spc="-1" strike="noStrike">
              <a:solidFill>
                <a:srgbClr val="000000"/>
              </a:solidFill>
              <a:uFill>
                <a:solidFill>
                  <a:srgbClr val="ffffff"/>
                </a:solidFill>
              </a:uFill>
              <a:latin typeface="Arial"/>
            </a:endParaRPr>
          </a:p>
          <a:p>
            <a:pPr lvl="4" marL="2160000" indent="-216000">
              <a:buClr>
                <a:srgbClr val="800000"/>
              </a:buClr>
              <a:buSzPct val="45000"/>
              <a:buFont typeface="Wingdings" charset="2"/>
              <a:buChar char=""/>
            </a:pPr>
            <a:r>
              <a:rPr lang="it-IT" sz="2000" spc="-1" strike="noStrike">
                <a:solidFill>
                  <a:srgbClr val="000000"/>
                </a:solidFill>
                <a:uFill>
                  <a:solidFill>
                    <a:srgbClr val="ffffff"/>
                  </a:solidFill>
                </a:uFill>
                <a:latin typeface="Arial"/>
              </a:rPr>
              <a:t>Quinto livello struttura</a:t>
            </a:r>
            <a:endParaRPr lang="it-IT" sz="2000" spc="-1" strike="noStrike">
              <a:solidFill>
                <a:srgbClr val="000000"/>
              </a:solidFill>
              <a:uFill>
                <a:solidFill>
                  <a:srgbClr val="ffffff"/>
                </a:solidFill>
              </a:uFill>
              <a:latin typeface="Arial"/>
            </a:endParaRPr>
          </a:p>
          <a:p>
            <a:pPr lvl="5" marL="2592000" indent="-216000">
              <a:buClr>
                <a:srgbClr val="800000"/>
              </a:buClr>
              <a:buSzPct val="45000"/>
              <a:buFont typeface="Wingdings" charset="2"/>
              <a:buChar char=""/>
            </a:pPr>
            <a:r>
              <a:rPr lang="it-IT" sz="2000" spc="-1" strike="noStrike">
                <a:solidFill>
                  <a:srgbClr val="000000"/>
                </a:solidFill>
                <a:uFill>
                  <a:solidFill>
                    <a:srgbClr val="ffffff"/>
                  </a:solidFill>
                </a:uFill>
                <a:latin typeface="Arial"/>
              </a:rPr>
              <a:t>Sesto livello struttura</a:t>
            </a:r>
            <a:endParaRPr lang="it-IT" sz="2000" spc="-1" strike="noStrike">
              <a:solidFill>
                <a:srgbClr val="000000"/>
              </a:solidFill>
              <a:uFill>
                <a:solidFill>
                  <a:srgbClr val="ffffff"/>
                </a:solidFill>
              </a:uFill>
              <a:latin typeface="Arial"/>
            </a:endParaRPr>
          </a:p>
          <a:p>
            <a:pPr lvl="6" marL="3024000" indent="-216000">
              <a:buClr>
                <a:srgbClr val="800000"/>
              </a:buClr>
              <a:buSzPct val="45000"/>
              <a:buFont typeface="Wingdings" charset="2"/>
              <a:buChar char=""/>
            </a:pPr>
            <a:r>
              <a:rPr lang="it-IT" sz="2000" spc="-1" strike="noStrike">
                <a:solidFill>
                  <a:srgbClr val="000000"/>
                </a:solidFill>
                <a:uFill>
                  <a:solidFill>
                    <a:srgbClr val="ffffff"/>
                  </a:solidFill>
                </a:uFill>
                <a:latin typeface="Arial"/>
              </a:rPr>
              <a:t>Settimo livello struttura</a:t>
            </a:r>
            <a:endParaRPr lang="it-IT" sz="2000" spc="-1" strike="noStrike">
              <a:solidFill>
                <a:srgbClr val="000000"/>
              </a:solidFill>
              <a:uFill>
                <a:solidFill>
                  <a:srgbClr val="ffffff"/>
                </a:solidFill>
              </a:uFill>
              <a:latin typeface="Arial"/>
            </a:endParaRPr>
          </a:p>
        </p:txBody>
      </p:sp>
      <p:sp>
        <p:nvSpPr>
          <p:cNvPr id="236" name="PlaceHolder 3"/>
          <p:cNvSpPr>
            <a:spLocks noGrp="1"/>
          </p:cNvSpPr>
          <p:nvPr>
            <p:ph type="dt"/>
          </p:nvPr>
        </p:nvSpPr>
        <p:spPr>
          <a:xfrm>
            <a:off x="504000" y="6887160"/>
            <a:ext cx="2348280" cy="521280"/>
          </a:xfrm>
          <a:prstGeom prst="rect">
            <a:avLst/>
          </a:prstGeom>
        </p:spPr>
        <p:txBody>
          <a:bodyPr lIns="0" rIns="0" tIns="0" bIns="0"/>
          <a:p>
            <a:r>
              <a:rPr lang="it-IT" sz="1400" spc="-1" strike="noStrike">
                <a:solidFill>
                  <a:srgbClr val="000000"/>
                </a:solidFill>
                <a:uFill>
                  <a:solidFill>
                    <a:srgbClr val="ffffff"/>
                  </a:solidFill>
                </a:uFill>
                <a:latin typeface="Times New Roman"/>
              </a:rPr>
              <a:t>&lt;data/ora&gt;</a:t>
            </a:r>
            <a:endParaRPr lang="it-IT" sz="1400" spc="-1" strike="noStrike">
              <a:solidFill>
                <a:srgbClr val="000000"/>
              </a:solidFill>
              <a:uFill>
                <a:solidFill>
                  <a:srgbClr val="ffffff"/>
                </a:solidFill>
              </a:uFill>
              <a:latin typeface="Times New Roman"/>
            </a:endParaRPr>
          </a:p>
        </p:txBody>
      </p:sp>
      <p:sp>
        <p:nvSpPr>
          <p:cNvPr id="237" name="PlaceHolder 4"/>
          <p:cNvSpPr>
            <a:spLocks noGrp="1"/>
          </p:cNvSpPr>
          <p:nvPr>
            <p:ph type="ftr"/>
          </p:nvPr>
        </p:nvSpPr>
        <p:spPr>
          <a:xfrm>
            <a:off x="3015360" y="6887160"/>
            <a:ext cx="3195000" cy="521280"/>
          </a:xfrm>
          <a:prstGeom prst="rect">
            <a:avLst/>
          </a:prstGeom>
        </p:spPr>
        <p:txBody>
          <a:bodyPr lIns="0" rIns="0" tIns="0" bIns="0"/>
          <a:p>
            <a:pPr algn="ctr"/>
            <a:r>
              <a:rPr lang="it-IT" sz="1400" spc="-1" strike="noStrike">
                <a:solidFill>
                  <a:srgbClr val="000000"/>
                </a:solidFill>
                <a:uFill>
                  <a:solidFill>
                    <a:srgbClr val="ffffff"/>
                  </a:solidFill>
                </a:uFill>
                <a:latin typeface="Times New Roman"/>
              </a:rPr>
              <a:t>&lt;piè di pagina&gt;</a:t>
            </a:r>
            <a:endParaRPr lang="it-IT" sz="1400" spc="-1" strike="noStrike">
              <a:solidFill>
                <a:srgbClr val="000000"/>
              </a:solidFill>
              <a:uFill>
                <a:solidFill>
                  <a:srgbClr val="ffffff"/>
                </a:solidFill>
              </a:uFill>
              <a:latin typeface="Times New Roman"/>
            </a:endParaRPr>
          </a:p>
        </p:txBody>
      </p:sp>
      <p:sp>
        <p:nvSpPr>
          <p:cNvPr id="238" name="PlaceHolder 5"/>
          <p:cNvSpPr>
            <a:spLocks noGrp="1"/>
          </p:cNvSpPr>
          <p:nvPr>
            <p:ph type="sldNum"/>
          </p:nvPr>
        </p:nvSpPr>
        <p:spPr>
          <a:xfrm>
            <a:off x="6435360" y="6887160"/>
            <a:ext cx="2348280" cy="521280"/>
          </a:xfrm>
          <a:prstGeom prst="rect">
            <a:avLst/>
          </a:prstGeom>
        </p:spPr>
        <p:txBody>
          <a:bodyPr lIns="0" rIns="0" tIns="0" bIns="0"/>
          <a:p>
            <a:pPr algn="r"/>
            <a:fld id="{735EA9FC-E031-4BD5-B610-87E59DB0B28E}" type="slidenum">
              <a:rPr lang="it-IT" sz="1400" spc="-1" strike="noStrike">
                <a:solidFill>
                  <a:srgbClr val="000000"/>
                </a:solidFill>
                <a:uFill>
                  <a:solidFill>
                    <a:srgbClr val="ffffff"/>
                  </a:solidFill>
                </a:uFill>
                <a:latin typeface="Times New Roman"/>
              </a:rPr>
              <a:t>&lt;numero&gt;</a:t>
            </a:fld>
            <a:endParaRPr lang="it-IT" sz="1400" spc="-1" strike="noStrike">
              <a:solidFill>
                <a:srgbClr val="000000"/>
              </a:solidFill>
              <a:uFill>
                <a:solidFill>
                  <a:srgbClr val="ffffff"/>
                </a:solidFill>
              </a:uFill>
              <a:latin typeface="Times New Roman"/>
            </a:endParaRPr>
          </a:p>
        </p:txBody>
      </p:sp>
    </p:spTree>
  </p:cSld>
  <p:clrMap bg1="lt1" bg2="lt2" tx1="dk1" tx2="dk2" accent1="accent1" accent2="accent2" accent3="accent3" accent4="accent4" accent5="accent5" accent6="accent6" hlink="hlink" folHlink="folHlink"/>
  <p:sldLayoutIdLst>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Lst>
</p:sldMaster>
</file>

<file path=ppt/slideMasters/slideMaster8.xml><?xml version="1.0" encoding="utf-8"?>
<p:sldMaster xmlns:a="http://schemas.openxmlformats.org/drawingml/2006/main" xmlns:p="http://schemas.openxmlformats.org/presentationml/2006/main" xmlns:r="http://schemas.openxmlformats.org/officeDocument/2006/relationships">
  <p:cSld>
    <p:bg>
      <p:bgPr>
        <a:blipFill>
          <a:blip r:embed="rId2"/>
          <a:tile/>
        </a:blipFill>
      </p:bgPr>
    </p:bg>
    <p:spTree>
      <p:nvGrpSpPr>
        <p:cNvPr id="1" name=""/>
        <p:cNvGrpSpPr/>
        <p:nvPr/>
      </p:nvGrpSpPr>
      <p:grpSpPr>
        <a:xfrm>
          <a:off x="0" y="0"/>
          <a:ext cx="0" cy="0"/>
          <a:chOff x="0" y="0"/>
          <a:chExt cx="0" cy="0"/>
        </a:xfrm>
      </p:grpSpPr>
      <p:sp>
        <p:nvSpPr>
          <p:cNvPr id="273" name="PlaceHolder 1"/>
          <p:cNvSpPr>
            <a:spLocks noGrp="1"/>
          </p:cNvSpPr>
          <p:nvPr>
            <p:ph type="title"/>
          </p:nvPr>
        </p:nvSpPr>
        <p:spPr>
          <a:xfrm>
            <a:off x="504000" y="301320"/>
            <a:ext cx="9071640" cy="1262160"/>
          </a:xfrm>
          <a:prstGeom prst="rect">
            <a:avLst/>
          </a:prstGeom>
        </p:spPr>
        <p:txBody>
          <a:bodyPr lIns="0" rIns="0" tIns="0" bIns="0" anchor="ctr"/>
          <a:p>
            <a:pPr algn="ctr"/>
            <a:r>
              <a:rPr lang="it-IT" sz="4400" spc="-1" strike="noStrike">
                <a:solidFill>
                  <a:srgbClr val="280099"/>
                </a:solidFill>
                <a:uFill>
                  <a:solidFill>
                    <a:srgbClr val="ffffff"/>
                  </a:solidFill>
                </a:uFill>
                <a:latin typeface="Arial"/>
              </a:rPr>
              <a:t>Fai clic per modificare il formato del testo del titolo</a:t>
            </a:r>
            <a:endParaRPr lang="it-IT" sz="4400" spc="-1" strike="noStrike">
              <a:solidFill>
                <a:srgbClr val="280099"/>
              </a:solidFill>
              <a:uFill>
                <a:solidFill>
                  <a:srgbClr val="ffffff"/>
                </a:solidFill>
              </a:uFill>
              <a:latin typeface="Arial"/>
            </a:endParaRPr>
          </a:p>
        </p:txBody>
      </p:sp>
      <p:sp>
        <p:nvSpPr>
          <p:cNvPr id="274" name="PlaceHolder 2"/>
          <p:cNvSpPr>
            <a:spLocks noGrp="1"/>
          </p:cNvSpPr>
          <p:nvPr>
            <p:ph type="body"/>
          </p:nvPr>
        </p:nvSpPr>
        <p:spPr>
          <a:xfrm>
            <a:off x="720000" y="1980000"/>
            <a:ext cx="8855640" cy="4384800"/>
          </a:xfrm>
          <a:prstGeom prst="rect">
            <a:avLst/>
          </a:prstGeom>
        </p:spPr>
        <p:txBody>
          <a:bodyPr lIns="0" rIns="0" tIns="0" bIns="0"/>
          <a:p>
            <a:pPr marL="432000" indent="-324000">
              <a:buClr>
                <a:srgbClr val="ff6633"/>
              </a:buClr>
              <a:buSzPct val="45000"/>
              <a:buFont typeface="Wingdings" charset="2"/>
              <a:buChar char=""/>
            </a:pPr>
            <a:r>
              <a:rPr lang="it-IT" sz="3200" spc="-1" strike="noStrike">
                <a:solidFill>
                  <a:srgbClr val="000080"/>
                </a:solidFill>
                <a:uFill>
                  <a:solidFill>
                    <a:srgbClr val="ffffff"/>
                  </a:solidFill>
                </a:uFill>
                <a:latin typeface="Arial"/>
              </a:rPr>
              <a:t>Fai clic per modificare il formato del testo della struttura</a:t>
            </a:r>
            <a:endParaRPr lang="it-IT" sz="3200" spc="-1" strike="noStrike">
              <a:solidFill>
                <a:srgbClr val="000080"/>
              </a:solidFill>
              <a:uFill>
                <a:solidFill>
                  <a:srgbClr val="ffffff"/>
                </a:solidFill>
              </a:uFill>
              <a:latin typeface="Arial"/>
            </a:endParaRPr>
          </a:p>
          <a:p>
            <a:pPr lvl="1" marL="864000" indent="-288000">
              <a:buClr>
                <a:srgbClr val="ff6633"/>
              </a:buClr>
              <a:buSzPct val="75000"/>
              <a:buFont typeface="Symbol" charset="2"/>
              <a:buChar char=""/>
            </a:pPr>
            <a:r>
              <a:rPr lang="it-IT" sz="2800" spc="-1" strike="noStrike">
                <a:solidFill>
                  <a:srgbClr val="000080"/>
                </a:solidFill>
                <a:uFill>
                  <a:solidFill>
                    <a:srgbClr val="ffffff"/>
                  </a:solidFill>
                </a:uFill>
                <a:latin typeface="Arial"/>
              </a:rPr>
              <a:t>Secondo livello struttura</a:t>
            </a:r>
            <a:endParaRPr lang="it-IT" sz="2800" spc="-1" strike="noStrike">
              <a:solidFill>
                <a:srgbClr val="000080"/>
              </a:solidFill>
              <a:uFill>
                <a:solidFill>
                  <a:srgbClr val="ffffff"/>
                </a:solidFill>
              </a:uFill>
              <a:latin typeface="Arial"/>
            </a:endParaRPr>
          </a:p>
          <a:p>
            <a:pPr lvl="2" marL="1296000" indent="-216000">
              <a:buClr>
                <a:srgbClr val="ff6633"/>
              </a:buClr>
              <a:buSzPct val="45000"/>
              <a:buFont typeface="Wingdings" charset="2"/>
              <a:buChar char=""/>
            </a:pPr>
            <a:r>
              <a:rPr lang="it-IT" sz="2400" spc="-1" strike="noStrike">
                <a:solidFill>
                  <a:srgbClr val="000080"/>
                </a:solidFill>
                <a:uFill>
                  <a:solidFill>
                    <a:srgbClr val="ffffff"/>
                  </a:solidFill>
                </a:uFill>
                <a:latin typeface="Arial"/>
              </a:rPr>
              <a:t>Terzo livello struttura</a:t>
            </a:r>
            <a:endParaRPr lang="it-IT" sz="2400" spc="-1" strike="noStrike">
              <a:solidFill>
                <a:srgbClr val="000080"/>
              </a:solidFill>
              <a:uFill>
                <a:solidFill>
                  <a:srgbClr val="ffffff"/>
                </a:solidFill>
              </a:uFill>
              <a:latin typeface="Arial"/>
            </a:endParaRPr>
          </a:p>
          <a:p>
            <a:pPr lvl="3" marL="1728000" indent="-216000">
              <a:buClr>
                <a:srgbClr val="ff6633"/>
              </a:buClr>
              <a:buSzPct val="75000"/>
              <a:buFont typeface="Symbol" charset="2"/>
              <a:buChar char=""/>
            </a:pPr>
            <a:r>
              <a:rPr lang="it-IT" sz="2000" spc="-1" strike="noStrike">
                <a:solidFill>
                  <a:srgbClr val="000080"/>
                </a:solidFill>
                <a:uFill>
                  <a:solidFill>
                    <a:srgbClr val="ffffff"/>
                  </a:solidFill>
                </a:uFill>
                <a:latin typeface="Arial"/>
              </a:rPr>
              <a:t>Quarto livello struttura</a:t>
            </a:r>
            <a:endParaRPr lang="it-IT" sz="2000" spc="-1" strike="noStrike">
              <a:solidFill>
                <a:srgbClr val="000080"/>
              </a:solidFill>
              <a:uFill>
                <a:solidFill>
                  <a:srgbClr val="ffffff"/>
                </a:solidFill>
              </a:uFill>
              <a:latin typeface="Arial"/>
            </a:endParaRPr>
          </a:p>
          <a:p>
            <a:pPr lvl="4" marL="2160000" indent="-216000">
              <a:buClr>
                <a:srgbClr val="ff6633"/>
              </a:buClr>
              <a:buSzPct val="45000"/>
              <a:buFont typeface="Wingdings" charset="2"/>
              <a:buChar char=""/>
            </a:pPr>
            <a:r>
              <a:rPr lang="it-IT" sz="2000" spc="-1" strike="noStrike">
                <a:solidFill>
                  <a:srgbClr val="000080"/>
                </a:solidFill>
                <a:uFill>
                  <a:solidFill>
                    <a:srgbClr val="ffffff"/>
                  </a:solidFill>
                </a:uFill>
                <a:latin typeface="Arial"/>
              </a:rPr>
              <a:t>Quinto livello struttura</a:t>
            </a:r>
            <a:endParaRPr lang="it-IT" sz="2000" spc="-1" strike="noStrike">
              <a:solidFill>
                <a:srgbClr val="000080"/>
              </a:solidFill>
              <a:uFill>
                <a:solidFill>
                  <a:srgbClr val="ffffff"/>
                </a:solidFill>
              </a:uFill>
              <a:latin typeface="Arial"/>
            </a:endParaRPr>
          </a:p>
          <a:p>
            <a:pPr lvl="5" marL="2592000" indent="-216000">
              <a:buClr>
                <a:srgbClr val="ff6633"/>
              </a:buClr>
              <a:buSzPct val="45000"/>
              <a:buFont typeface="Wingdings" charset="2"/>
              <a:buChar char=""/>
            </a:pPr>
            <a:r>
              <a:rPr lang="it-IT" sz="2000" spc="-1" strike="noStrike">
                <a:solidFill>
                  <a:srgbClr val="000080"/>
                </a:solidFill>
                <a:uFill>
                  <a:solidFill>
                    <a:srgbClr val="ffffff"/>
                  </a:solidFill>
                </a:uFill>
                <a:latin typeface="Arial"/>
              </a:rPr>
              <a:t>Sesto livello struttura</a:t>
            </a:r>
            <a:endParaRPr lang="it-IT" sz="2000" spc="-1" strike="noStrike">
              <a:solidFill>
                <a:srgbClr val="000080"/>
              </a:solidFill>
              <a:uFill>
                <a:solidFill>
                  <a:srgbClr val="ffffff"/>
                </a:solidFill>
              </a:uFill>
              <a:latin typeface="Arial"/>
            </a:endParaRPr>
          </a:p>
          <a:p>
            <a:pPr lvl="6" marL="3024000" indent="-216000">
              <a:buClr>
                <a:srgbClr val="ff6633"/>
              </a:buClr>
              <a:buSzPct val="45000"/>
              <a:buFont typeface="Wingdings" charset="2"/>
              <a:buChar char=""/>
            </a:pPr>
            <a:r>
              <a:rPr lang="it-IT" sz="2000" spc="-1" strike="noStrike">
                <a:solidFill>
                  <a:srgbClr val="000080"/>
                </a:solidFill>
                <a:uFill>
                  <a:solidFill>
                    <a:srgbClr val="ffffff"/>
                  </a:solidFill>
                </a:uFill>
                <a:latin typeface="Arial"/>
              </a:rPr>
              <a:t>Settimo livello struttura</a:t>
            </a:r>
            <a:endParaRPr lang="it-IT" sz="2000" spc="-1" strike="noStrike">
              <a:solidFill>
                <a:srgbClr val="000080"/>
              </a:solidFill>
              <a:uFill>
                <a:solidFill>
                  <a:srgbClr val="ffffff"/>
                </a:solidFill>
              </a:uFill>
              <a:latin typeface="Arial"/>
            </a:endParaRPr>
          </a:p>
        </p:txBody>
      </p:sp>
      <p:sp>
        <p:nvSpPr>
          <p:cNvPr id="275" name="PlaceHolder 3"/>
          <p:cNvSpPr>
            <a:spLocks noGrp="1"/>
          </p:cNvSpPr>
          <p:nvPr>
            <p:ph type="dt"/>
          </p:nvPr>
        </p:nvSpPr>
        <p:spPr>
          <a:xfrm>
            <a:off x="612000" y="6563160"/>
            <a:ext cx="2348280" cy="521280"/>
          </a:xfrm>
          <a:prstGeom prst="rect">
            <a:avLst/>
          </a:prstGeom>
        </p:spPr>
        <p:txBody>
          <a:bodyPr lIns="0" rIns="0" tIns="0" bIns="0"/>
          <a:p>
            <a:r>
              <a:rPr lang="it-IT" sz="1400" spc="-1" strike="noStrike">
                <a:solidFill>
                  <a:srgbClr val="000000"/>
                </a:solidFill>
                <a:uFill>
                  <a:solidFill>
                    <a:srgbClr val="ffffff"/>
                  </a:solidFill>
                </a:uFill>
                <a:latin typeface="Times New Roman"/>
              </a:rPr>
              <a:t>&lt;data/ora&gt;</a:t>
            </a:r>
            <a:endParaRPr lang="it-IT" sz="1400" spc="-1" strike="noStrike">
              <a:solidFill>
                <a:srgbClr val="000000"/>
              </a:solidFill>
              <a:uFill>
                <a:solidFill>
                  <a:srgbClr val="ffffff"/>
                </a:solidFill>
              </a:uFill>
              <a:latin typeface="Times New Roman"/>
            </a:endParaRPr>
          </a:p>
        </p:txBody>
      </p:sp>
      <p:sp>
        <p:nvSpPr>
          <p:cNvPr id="276" name="PlaceHolder 4"/>
          <p:cNvSpPr>
            <a:spLocks noGrp="1"/>
          </p:cNvSpPr>
          <p:nvPr>
            <p:ph type="ftr"/>
          </p:nvPr>
        </p:nvSpPr>
        <p:spPr>
          <a:xfrm>
            <a:off x="3555360" y="6563160"/>
            <a:ext cx="3195000" cy="521280"/>
          </a:xfrm>
          <a:prstGeom prst="rect">
            <a:avLst/>
          </a:prstGeom>
        </p:spPr>
        <p:txBody>
          <a:bodyPr lIns="0" rIns="0" tIns="0" bIns="0"/>
          <a:p>
            <a:pPr algn="ctr"/>
            <a:r>
              <a:rPr lang="it-IT" sz="1400" spc="-1" strike="noStrike">
                <a:solidFill>
                  <a:srgbClr val="000000"/>
                </a:solidFill>
                <a:uFill>
                  <a:solidFill>
                    <a:srgbClr val="ffffff"/>
                  </a:solidFill>
                </a:uFill>
                <a:latin typeface="Times New Roman"/>
              </a:rPr>
              <a:t>&lt;piè di pagina&gt;</a:t>
            </a:r>
            <a:endParaRPr lang="it-IT" sz="1400" spc="-1" strike="noStrike">
              <a:solidFill>
                <a:srgbClr val="000000"/>
              </a:solidFill>
              <a:uFill>
                <a:solidFill>
                  <a:srgbClr val="ffffff"/>
                </a:solidFill>
              </a:uFill>
              <a:latin typeface="Times New Roman"/>
            </a:endParaRPr>
          </a:p>
        </p:txBody>
      </p:sp>
      <p:sp>
        <p:nvSpPr>
          <p:cNvPr id="277" name="PlaceHolder 5"/>
          <p:cNvSpPr>
            <a:spLocks noGrp="1"/>
          </p:cNvSpPr>
          <p:nvPr>
            <p:ph type="sldNum"/>
          </p:nvPr>
        </p:nvSpPr>
        <p:spPr>
          <a:xfrm>
            <a:off x="7335360" y="6563160"/>
            <a:ext cx="2348280" cy="521280"/>
          </a:xfrm>
          <a:prstGeom prst="rect">
            <a:avLst/>
          </a:prstGeom>
        </p:spPr>
        <p:txBody>
          <a:bodyPr lIns="0" rIns="0" tIns="0" bIns="0"/>
          <a:p>
            <a:pPr algn="r"/>
            <a:fld id="{3DD7DE1F-D37C-42EE-9170-057D8AF906DA}" type="slidenum">
              <a:rPr lang="it-IT" sz="1400" spc="-1" strike="noStrike">
                <a:solidFill>
                  <a:srgbClr val="000000"/>
                </a:solidFill>
                <a:uFill>
                  <a:solidFill>
                    <a:srgbClr val="ffffff"/>
                  </a:solidFill>
                </a:uFill>
                <a:latin typeface="Times New Roman"/>
              </a:rPr>
              <a:t>&lt;numero&gt;</a:t>
            </a:fld>
            <a:endParaRPr lang="it-IT" sz="1400" spc="-1" strike="noStrike">
              <a:solidFill>
                <a:srgbClr val="000000"/>
              </a:solidFill>
              <a:uFill>
                <a:solidFill>
                  <a:srgbClr val="ffffff"/>
                </a:solidFill>
              </a:uFill>
              <a:latin typeface="Times New Roman"/>
            </a:endParaRPr>
          </a:p>
        </p:txBody>
      </p:sp>
    </p:spTree>
  </p:cSld>
  <p:clrMap bg1="lt1" bg2="lt2" tx1="dk1" tx2="dk2" accent1="accent1" accent2="accent2" accent3="accent3" accent4="accent4" accent5="accent5" accent6="accent6" hlink="hlink" folHlink="folHlink"/>
  <p:sldLayoutIdLst>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 id="2147483751" r:id="rId14"/>
  </p:sldLayoutIdLst>
</p:sldMaster>
</file>

<file path=ppt/slideMasters/slideMaster9.xml><?xml version="1.0" encoding="utf-8"?>
<p:sldMaster xmlns:a="http://schemas.openxmlformats.org/drawingml/2006/main" xmlns:p="http://schemas.openxmlformats.org/presentationml/2006/main" xmlns:r="http://schemas.openxmlformats.org/officeDocument/2006/relationships">
  <p:cSld>
    <p:bg>
      <p:bgPr>
        <a:blipFill>
          <a:blip r:embed="rId2"/>
          <a:stretch>
            <a:fillRect/>
          </a:stretch>
        </a:blipFill>
      </p:bgPr>
    </p:bg>
    <p:spTree>
      <p:nvGrpSpPr>
        <p:cNvPr id="1" name=""/>
        <p:cNvGrpSpPr/>
        <p:nvPr/>
      </p:nvGrpSpPr>
      <p:grpSpPr>
        <a:xfrm>
          <a:off x="0" y="0"/>
          <a:ext cx="0" cy="0"/>
          <a:chOff x="0" y="0"/>
          <a:chExt cx="0" cy="0"/>
        </a:xfrm>
      </p:grpSpPr>
      <p:sp>
        <p:nvSpPr>
          <p:cNvPr id="312" name="PlaceHolder 1"/>
          <p:cNvSpPr>
            <a:spLocks noGrp="1"/>
          </p:cNvSpPr>
          <p:nvPr>
            <p:ph type="title"/>
          </p:nvPr>
        </p:nvSpPr>
        <p:spPr>
          <a:xfrm>
            <a:off x="504000" y="301320"/>
            <a:ext cx="9071640" cy="1262160"/>
          </a:xfrm>
          <a:prstGeom prst="rect">
            <a:avLst/>
          </a:prstGeom>
        </p:spPr>
        <p:txBody>
          <a:bodyPr lIns="0" rIns="0" tIns="0" bIns="0" anchor="ctr"/>
          <a:p>
            <a:pPr algn="ctr"/>
            <a:r>
              <a:rPr b="1" i="1" lang="it-IT" sz="4400" spc="-1" strike="noStrike">
                <a:solidFill>
                  <a:srgbClr val="ffffff"/>
                </a:solidFill>
                <a:uFill>
                  <a:solidFill>
                    <a:srgbClr val="ffffff"/>
                  </a:solidFill>
                </a:uFill>
                <a:latin typeface="Times New Roman"/>
              </a:rPr>
              <a:t>Fai clic per modificare il formato del testo del titolo</a:t>
            </a:r>
            <a:endParaRPr b="1" i="1" lang="it-IT" sz="4400" spc="-1" strike="noStrike">
              <a:solidFill>
                <a:srgbClr val="ffffff"/>
              </a:solidFill>
              <a:uFill>
                <a:solidFill>
                  <a:srgbClr val="ffffff"/>
                </a:solidFill>
              </a:uFill>
              <a:latin typeface="Times New Roman"/>
            </a:endParaRPr>
          </a:p>
        </p:txBody>
      </p:sp>
      <p:sp>
        <p:nvSpPr>
          <p:cNvPr id="313" name="PlaceHolder 2"/>
          <p:cNvSpPr>
            <a:spLocks noGrp="1"/>
          </p:cNvSpPr>
          <p:nvPr>
            <p:ph type="body"/>
          </p:nvPr>
        </p:nvSpPr>
        <p:spPr>
          <a:xfrm>
            <a:off x="504000" y="2057040"/>
            <a:ext cx="9071640" cy="4384800"/>
          </a:xfrm>
          <a:prstGeom prst="rect">
            <a:avLst/>
          </a:prstGeom>
        </p:spPr>
        <p:txBody>
          <a:bodyPr lIns="0" rIns="0" tIns="0" bIns="0"/>
          <a:p>
            <a:pPr marL="432000" indent="-324000">
              <a:buClr>
                <a:srgbClr val="ff0000"/>
              </a:buClr>
              <a:buSzPct val="45000"/>
              <a:buFont typeface="Wingdings" charset="2"/>
              <a:buChar char=""/>
            </a:pPr>
            <a:r>
              <a:rPr lang="it-IT" sz="3200" spc="-1" strike="noStrike">
                <a:solidFill>
                  <a:srgbClr val="ffffff"/>
                </a:solidFill>
                <a:uFill>
                  <a:solidFill>
                    <a:srgbClr val="ffffff"/>
                  </a:solidFill>
                </a:uFill>
                <a:latin typeface="Times New Roman"/>
              </a:rPr>
              <a:t>Fai clic per modificare il formato del testo della struttura</a:t>
            </a:r>
            <a:endParaRPr lang="it-IT" sz="3200" spc="-1" strike="noStrike">
              <a:solidFill>
                <a:srgbClr val="ffffff"/>
              </a:solidFill>
              <a:uFill>
                <a:solidFill>
                  <a:srgbClr val="ffffff"/>
                </a:solidFill>
              </a:uFill>
              <a:latin typeface="Times New Roman"/>
            </a:endParaRPr>
          </a:p>
          <a:p>
            <a:pPr lvl="1" marL="864000" indent="-288000">
              <a:buClr>
                <a:srgbClr val="ff0000"/>
              </a:buClr>
              <a:buSzPct val="75000"/>
              <a:buFont typeface="Symbol" charset="2"/>
              <a:buChar char=""/>
            </a:pPr>
            <a:r>
              <a:rPr lang="it-IT" sz="2800" spc="-1" strike="noStrike">
                <a:solidFill>
                  <a:srgbClr val="ffffff"/>
                </a:solidFill>
                <a:uFill>
                  <a:solidFill>
                    <a:srgbClr val="ffffff"/>
                  </a:solidFill>
                </a:uFill>
                <a:latin typeface="Times New Roman"/>
              </a:rPr>
              <a:t>Secondo livello struttura</a:t>
            </a:r>
            <a:endParaRPr lang="it-IT" sz="2800" spc="-1" strike="noStrike">
              <a:solidFill>
                <a:srgbClr val="ffffff"/>
              </a:solidFill>
              <a:uFill>
                <a:solidFill>
                  <a:srgbClr val="ffffff"/>
                </a:solidFill>
              </a:uFill>
              <a:latin typeface="Times New Roman"/>
            </a:endParaRPr>
          </a:p>
          <a:p>
            <a:pPr lvl="2" marL="1296000" indent="-216000">
              <a:buClr>
                <a:srgbClr val="ff0000"/>
              </a:buClr>
              <a:buSzPct val="45000"/>
              <a:buFont typeface="Wingdings" charset="2"/>
              <a:buChar char=""/>
            </a:pPr>
            <a:r>
              <a:rPr lang="it-IT" sz="2400" spc="-1" strike="noStrike">
                <a:solidFill>
                  <a:srgbClr val="ffffff"/>
                </a:solidFill>
                <a:uFill>
                  <a:solidFill>
                    <a:srgbClr val="ffffff"/>
                  </a:solidFill>
                </a:uFill>
                <a:latin typeface="Times New Roman"/>
              </a:rPr>
              <a:t>Terzo livello struttura</a:t>
            </a:r>
            <a:endParaRPr lang="it-IT" sz="2400" spc="-1" strike="noStrike">
              <a:solidFill>
                <a:srgbClr val="ffffff"/>
              </a:solidFill>
              <a:uFill>
                <a:solidFill>
                  <a:srgbClr val="ffffff"/>
                </a:solidFill>
              </a:uFill>
              <a:latin typeface="Times New Roman"/>
            </a:endParaRPr>
          </a:p>
          <a:p>
            <a:pPr lvl="3" marL="1728000" indent="-216000">
              <a:buClr>
                <a:srgbClr val="ff0000"/>
              </a:buClr>
              <a:buSzPct val="75000"/>
              <a:buFont typeface="Symbol" charset="2"/>
              <a:buChar char=""/>
            </a:pPr>
            <a:r>
              <a:rPr lang="it-IT" sz="2000" spc="-1" strike="noStrike">
                <a:solidFill>
                  <a:srgbClr val="ffffff"/>
                </a:solidFill>
                <a:uFill>
                  <a:solidFill>
                    <a:srgbClr val="ffffff"/>
                  </a:solidFill>
                </a:uFill>
                <a:latin typeface="Times New Roman"/>
              </a:rPr>
              <a:t>Quarto livello struttura</a:t>
            </a:r>
            <a:endParaRPr lang="it-IT" sz="2000" spc="-1" strike="noStrike">
              <a:solidFill>
                <a:srgbClr val="ffffff"/>
              </a:solidFill>
              <a:uFill>
                <a:solidFill>
                  <a:srgbClr val="ffffff"/>
                </a:solidFill>
              </a:uFill>
              <a:latin typeface="Times New Roman"/>
            </a:endParaRPr>
          </a:p>
          <a:p>
            <a:pPr lvl="4" marL="2160000" indent="-216000">
              <a:buClr>
                <a:srgbClr val="ff0000"/>
              </a:buClr>
              <a:buSzPct val="45000"/>
              <a:buFont typeface="Wingdings" charset="2"/>
              <a:buChar char=""/>
            </a:pPr>
            <a:r>
              <a:rPr lang="it-IT" sz="2000" spc="-1" strike="noStrike">
                <a:solidFill>
                  <a:srgbClr val="ffffff"/>
                </a:solidFill>
                <a:uFill>
                  <a:solidFill>
                    <a:srgbClr val="ffffff"/>
                  </a:solidFill>
                </a:uFill>
                <a:latin typeface="Times New Roman"/>
              </a:rPr>
              <a:t>Quinto livello struttura</a:t>
            </a:r>
            <a:endParaRPr lang="it-IT" sz="2000" spc="-1" strike="noStrike">
              <a:solidFill>
                <a:srgbClr val="ffffff"/>
              </a:solidFill>
              <a:uFill>
                <a:solidFill>
                  <a:srgbClr val="ffffff"/>
                </a:solidFill>
              </a:uFill>
              <a:latin typeface="Times New Roman"/>
            </a:endParaRPr>
          </a:p>
          <a:p>
            <a:pPr lvl="5" marL="2592000" indent="-216000">
              <a:buClr>
                <a:srgbClr val="ff0000"/>
              </a:buClr>
              <a:buSzPct val="45000"/>
              <a:buFont typeface="Wingdings" charset="2"/>
              <a:buChar char=""/>
            </a:pPr>
            <a:r>
              <a:rPr lang="it-IT" sz="2000" spc="-1" strike="noStrike">
                <a:solidFill>
                  <a:srgbClr val="ffffff"/>
                </a:solidFill>
                <a:uFill>
                  <a:solidFill>
                    <a:srgbClr val="ffffff"/>
                  </a:solidFill>
                </a:uFill>
                <a:latin typeface="Times New Roman"/>
              </a:rPr>
              <a:t>Sesto livello struttura</a:t>
            </a:r>
            <a:endParaRPr lang="it-IT" sz="2000" spc="-1" strike="noStrike">
              <a:solidFill>
                <a:srgbClr val="ffffff"/>
              </a:solidFill>
              <a:uFill>
                <a:solidFill>
                  <a:srgbClr val="ffffff"/>
                </a:solidFill>
              </a:uFill>
              <a:latin typeface="Times New Roman"/>
            </a:endParaRPr>
          </a:p>
          <a:p>
            <a:pPr lvl="6" marL="3024000" indent="-216000">
              <a:buClr>
                <a:srgbClr val="ff0000"/>
              </a:buClr>
              <a:buSzPct val="45000"/>
              <a:buFont typeface="Wingdings" charset="2"/>
              <a:buChar char=""/>
            </a:pPr>
            <a:r>
              <a:rPr lang="it-IT" sz="2000" spc="-1" strike="noStrike">
                <a:solidFill>
                  <a:srgbClr val="ffffff"/>
                </a:solidFill>
                <a:uFill>
                  <a:solidFill>
                    <a:srgbClr val="ffffff"/>
                  </a:solidFill>
                </a:uFill>
                <a:latin typeface="Times New Roman"/>
              </a:rPr>
              <a:t>Settimo livello struttura</a:t>
            </a:r>
            <a:endParaRPr lang="it-IT" sz="2000" spc="-1" strike="noStrike">
              <a:solidFill>
                <a:srgbClr val="ffffff"/>
              </a:solidFill>
              <a:uFill>
                <a:solidFill>
                  <a:srgbClr val="ffffff"/>
                </a:solidFill>
              </a:uFill>
              <a:latin typeface="Times New Roman"/>
            </a:endParaRPr>
          </a:p>
        </p:txBody>
      </p:sp>
      <p:sp>
        <p:nvSpPr>
          <p:cNvPr id="314" name="PlaceHolder 3"/>
          <p:cNvSpPr>
            <a:spLocks noGrp="1"/>
          </p:cNvSpPr>
          <p:nvPr>
            <p:ph type="dt"/>
          </p:nvPr>
        </p:nvSpPr>
        <p:spPr>
          <a:xfrm>
            <a:off x="504000" y="6995160"/>
            <a:ext cx="2348280" cy="521280"/>
          </a:xfrm>
          <a:prstGeom prst="rect">
            <a:avLst/>
          </a:prstGeom>
        </p:spPr>
        <p:txBody>
          <a:bodyPr lIns="0" rIns="0" tIns="0" bIns="0"/>
          <a:p>
            <a:r>
              <a:rPr lang="it-IT" sz="1400" spc="-1" strike="noStrike">
                <a:solidFill>
                  <a:srgbClr val="ffffff"/>
                </a:solidFill>
                <a:uFill>
                  <a:solidFill>
                    <a:srgbClr val="ffffff"/>
                  </a:solidFill>
                </a:uFill>
                <a:latin typeface="Times New Roman"/>
              </a:rPr>
              <a:t>&lt;data/ora&gt;</a:t>
            </a:r>
            <a:endParaRPr lang="it-IT" sz="1400" spc="-1" strike="noStrike">
              <a:solidFill>
                <a:srgbClr val="ffffff"/>
              </a:solidFill>
              <a:uFill>
                <a:solidFill>
                  <a:srgbClr val="ffffff"/>
                </a:solidFill>
              </a:uFill>
              <a:latin typeface="Times New Roman"/>
            </a:endParaRPr>
          </a:p>
        </p:txBody>
      </p:sp>
      <p:sp>
        <p:nvSpPr>
          <p:cNvPr id="315" name="PlaceHolder 4"/>
          <p:cNvSpPr>
            <a:spLocks noGrp="1"/>
          </p:cNvSpPr>
          <p:nvPr>
            <p:ph type="ftr"/>
          </p:nvPr>
        </p:nvSpPr>
        <p:spPr>
          <a:xfrm>
            <a:off x="3447360" y="6995160"/>
            <a:ext cx="3195000" cy="521280"/>
          </a:xfrm>
          <a:prstGeom prst="rect">
            <a:avLst/>
          </a:prstGeom>
        </p:spPr>
        <p:txBody>
          <a:bodyPr lIns="0" rIns="0" tIns="0" bIns="0"/>
          <a:p>
            <a:pPr algn="ctr"/>
            <a:r>
              <a:rPr lang="it-IT" sz="1400" spc="-1" strike="noStrike">
                <a:solidFill>
                  <a:srgbClr val="ffffff"/>
                </a:solidFill>
                <a:uFill>
                  <a:solidFill>
                    <a:srgbClr val="ffffff"/>
                  </a:solidFill>
                </a:uFill>
                <a:latin typeface="Times New Roman"/>
              </a:rPr>
              <a:t>&lt;piè di pagina&gt;</a:t>
            </a:r>
            <a:endParaRPr lang="it-IT" sz="1400" spc="-1" strike="noStrike">
              <a:solidFill>
                <a:srgbClr val="ffffff"/>
              </a:solidFill>
              <a:uFill>
                <a:solidFill>
                  <a:srgbClr val="ffffff"/>
                </a:solidFill>
              </a:uFill>
              <a:latin typeface="Times New Roman"/>
            </a:endParaRPr>
          </a:p>
        </p:txBody>
      </p:sp>
      <p:sp>
        <p:nvSpPr>
          <p:cNvPr id="316" name="PlaceHolder 5"/>
          <p:cNvSpPr>
            <a:spLocks noGrp="1"/>
          </p:cNvSpPr>
          <p:nvPr>
            <p:ph type="sldNum"/>
          </p:nvPr>
        </p:nvSpPr>
        <p:spPr>
          <a:xfrm>
            <a:off x="7227360" y="6995160"/>
            <a:ext cx="2348280" cy="521280"/>
          </a:xfrm>
          <a:prstGeom prst="rect">
            <a:avLst/>
          </a:prstGeom>
        </p:spPr>
        <p:txBody>
          <a:bodyPr lIns="0" rIns="0" tIns="0" bIns="0"/>
          <a:p>
            <a:pPr algn="r"/>
            <a:fld id="{FDF8DCEC-6033-4CB3-A297-091C81BCA45E}" type="slidenum">
              <a:rPr lang="it-IT" sz="1400" spc="-1" strike="noStrike">
                <a:solidFill>
                  <a:srgbClr val="ffffff"/>
                </a:solidFill>
                <a:uFill>
                  <a:solidFill>
                    <a:srgbClr val="ffffff"/>
                  </a:solidFill>
                </a:uFill>
                <a:latin typeface="Times New Roman"/>
              </a:rPr>
              <a:t>&lt;numero&gt;</a:t>
            </a:fld>
            <a:endParaRPr lang="it-IT" sz="1400" spc="-1" strike="noStrike">
              <a:solidFill>
                <a:srgbClr val="ffffff"/>
              </a:solidFill>
              <a:uFill>
                <a:solidFill>
                  <a:srgbClr val="ffffff"/>
                </a:solidFill>
              </a:uFill>
              <a:latin typeface="Times New Roman"/>
            </a:endParaRPr>
          </a:p>
        </p:txBody>
      </p:sp>
    </p:spTree>
  </p:cSld>
  <p:clrMap bg1="lt1" bg2="lt2" tx1="dk1" tx2="dk2" accent1="accent1" accent2="accent2" accent3="accent3" accent4="accent4" accent5="accent5" accent6="accent6" hlink="hlink" folHlink="folHlink"/>
  <p:sldLayoutIdLst>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Lst>
</p:sldMaster>
</file>

<file path=ppt/slides/_rels/slide1.xml.rels><?xml version="1.0" encoding="UTF-8"?>
<Relationships xmlns="http://schemas.openxmlformats.org/package/2006/relationships"><Relationship Id="rId1" Type="http://schemas.openxmlformats.org/officeDocument/2006/relationships/image" Target="../media/image30.jpeg"/><Relationship Id="rId2" Type="http://schemas.openxmlformats.org/officeDocument/2006/relationships/slideLayout" Target="../slideLayouts/slideLayout111.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11.xml"/>
</Relationships>
</file>

<file path=ppt/slides/_rels/slide3.xml.rels><?xml version="1.0" encoding="UTF-8"?>
<Relationships xmlns="http://schemas.openxmlformats.org/package/2006/relationships"><Relationship Id="rId1" Type="http://schemas.openxmlformats.org/officeDocument/2006/relationships/image" Target="../media/image31.jpeg"/><Relationship Id="rId2" Type="http://schemas.openxmlformats.org/officeDocument/2006/relationships/slideLayout" Target="../slideLayouts/slideLayout112.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11.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11.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12.xml"/>
</Relationships>
</file>

<file path=ppt/slides/_rels/slide7.xml.rels><?xml version="1.0" encoding="UTF-8"?>
<Relationships xmlns="http://schemas.openxmlformats.org/package/2006/relationships"><Relationship Id="rId1" Type="http://schemas.openxmlformats.org/officeDocument/2006/relationships/image" Target="../media/image32.png"/><Relationship Id="rId2" Type="http://schemas.openxmlformats.org/officeDocument/2006/relationships/slideLayout" Target="../slideLayouts/slideLayout111.xml"/>
</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90" name="TextShape 1"/>
          <p:cNvSpPr txBox="1"/>
          <p:nvPr/>
        </p:nvSpPr>
        <p:spPr>
          <a:xfrm>
            <a:off x="828360" y="717840"/>
            <a:ext cx="8351640" cy="1262160"/>
          </a:xfrm>
          <a:prstGeom prst="rect">
            <a:avLst/>
          </a:prstGeom>
          <a:noFill/>
          <a:ln>
            <a:noFill/>
          </a:ln>
        </p:spPr>
        <p:txBody>
          <a:bodyPr lIns="0" rIns="0" tIns="0" bIns="0" anchor="ctr"/>
          <a:p>
            <a:pPr algn="ctr"/>
            <a:r>
              <a:rPr b="1" lang="en-US" sz="4800" spc="-1" strike="noStrike">
                <a:solidFill>
                  <a:srgbClr val="ff0066"/>
                </a:solidFill>
                <a:uFill>
                  <a:solidFill>
                    <a:srgbClr val="ffffff"/>
                  </a:solidFill>
                </a:uFill>
                <a:latin typeface="Bauhaus 93"/>
              </a:rPr>
              <a:t>I</a:t>
            </a:r>
            <a:r>
              <a:rPr b="1" lang="en-US" sz="4800" spc="-1" strike="noStrike">
                <a:solidFill>
                  <a:srgbClr val="66cc00"/>
                </a:solidFill>
                <a:uFill>
                  <a:solidFill>
                    <a:srgbClr val="ffffff"/>
                  </a:solidFill>
                </a:uFill>
                <a:latin typeface="Bauhaus 93"/>
              </a:rPr>
              <a:t>l </a:t>
            </a:r>
            <a:r>
              <a:rPr b="1" lang="en-US" sz="4800" spc="-1" strike="noStrike">
                <a:solidFill>
                  <a:srgbClr val="0000cc"/>
                </a:solidFill>
                <a:uFill>
                  <a:solidFill>
                    <a:srgbClr val="ffffff"/>
                  </a:solidFill>
                </a:uFill>
                <a:latin typeface="Bauhaus 93"/>
              </a:rPr>
              <a:t>r</a:t>
            </a:r>
            <a:r>
              <a:rPr b="1" lang="en-US" sz="4800" spc="-1" strike="noStrike">
                <a:solidFill>
                  <a:srgbClr val="ff0000"/>
                </a:solidFill>
                <a:uFill>
                  <a:solidFill>
                    <a:srgbClr val="ffffff"/>
                  </a:solidFill>
                </a:uFill>
                <a:latin typeface="Bauhaus 93"/>
              </a:rPr>
              <a:t>a</a:t>
            </a:r>
            <a:r>
              <a:rPr b="1" lang="en-US" sz="4800" spc="-1" strike="noStrike">
                <a:solidFill>
                  <a:srgbClr val="00cc00"/>
                </a:solidFill>
                <a:uFill>
                  <a:solidFill>
                    <a:srgbClr val="ffffff"/>
                  </a:solidFill>
                </a:uFill>
                <a:latin typeface="Bauhaus 93"/>
              </a:rPr>
              <a:t>z</a:t>
            </a:r>
            <a:r>
              <a:rPr b="1" lang="en-US" sz="4800" spc="-1" strike="noStrike">
                <a:solidFill>
                  <a:srgbClr val="ffff00"/>
                </a:solidFill>
                <a:uFill>
                  <a:solidFill>
                    <a:srgbClr val="ffffff"/>
                  </a:solidFill>
                </a:uFill>
                <a:latin typeface="Bauhaus 93"/>
              </a:rPr>
              <a:t>z</a:t>
            </a:r>
            <a:r>
              <a:rPr b="1" lang="en-US" sz="4800" spc="-1" strike="noStrike">
                <a:solidFill>
                  <a:srgbClr val="330066"/>
                </a:solidFill>
                <a:uFill>
                  <a:solidFill>
                    <a:srgbClr val="ffffff"/>
                  </a:solidFill>
                </a:uFill>
                <a:latin typeface="Bauhaus 93"/>
              </a:rPr>
              <a:t>i</a:t>
            </a:r>
            <a:r>
              <a:rPr b="1" lang="en-US" sz="4800" spc="-1" strike="noStrike">
                <a:solidFill>
                  <a:srgbClr val="ff3300"/>
                </a:solidFill>
                <a:uFill>
                  <a:solidFill>
                    <a:srgbClr val="ffffff"/>
                  </a:solidFill>
                </a:uFill>
                <a:latin typeface="Bauhaus 93"/>
              </a:rPr>
              <a:t>s</a:t>
            </a:r>
            <a:r>
              <a:rPr b="1" lang="en-US" sz="4800" spc="-1" strike="noStrike">
                <a:solidFill>
                  <a:srgbClr val="00cccc"/>
                </a:solidFill>
                <a:uFill>
                  <a:solidFill>
                    <a:srgbClr val="ffffff"/>
                  </a:solidFill>
                </a:uFill>
                <a:latin typeface="Bauhaus 93"/>
              </a:rPr>
              <a:t>m</a:t>
            </a:r>
            <a:r>
              <a:rPr b="1" lang="en-US" sz="4800" spc="-1" strike="noStrike">
                <a:solidFill>
                  <a:srgbClr val="990099"/>
                </a:solidFill>
                <a:uFill>
                  <a:solidFill>
                    <a:srgbClr val="ffffff"/>
                  </a:solidFill>
                </a:uFill>
                <a:latin typeface="Bauhaus 93"/>
              </a:rPr>
              <a:t>o</a:t>
            </a:r>
            <a:endParaRPr lang="en-US" sz="4400" spc="-1" strike="noStrike">
              <a:solidFill>
                <a:srgbClr val="000000"/>
              </a:solidFill>
              <a:uFill>
                <a:solidFill>
                  <a:srgbClr val="ffffff"/>
                </a:solidFill>
              </a:uFill>
              <a:latin typeface="Arial"/>
            </a:endParaRPr>
          </a:p>
        </p:txBody>
      </p:sp>
      <p:pic>
        <p:nvPicPr>
          <p:cNvPr id="391" name="" descr=""/>
          <p:cNvPicPr/>
          <p:nvPr/>
        </p:nvPicPr>
        <p:blipFill>
          <a:blip r:embed="rId1"/>
          <a:stretch/>
        </p:blipFill>
        <p:spPr>
          <a:xfrm>
            <a:off x="2895120" y="1948320"/>
            <a:ext cx="4320000" cy="4320000"/>
          </a:xfrm>
          <a:prstGeom prst="rect">
            <a:avLst/>
          </a:prstGeom>
          <a:ln>
            <a:noFill/>
          </a:ln>
        </p:spPr>
      </p:pic>
    </p:spTree>
  </p:cSld>
  <p:transition spd="med">
    <p:wheel spokes="8"/>
  </p:transition>
  <p:timing>
    <p:tnLst>
      <p:par>
        <p:cTn id="1" dur="indefinite" restart="never" nodeType="tmRoot">
          <p:childTnLst>
            <p:seq>
              <p:cTn id="2" nodeType="mainSeq"/>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92" name="TextShape 1"/>
          <p:cNvSpPr txBox="1"/>
          <p:nvPr/>
        </p:nvSpPr>
        <p:spPr>
          <a:xfrm>
            <a:off x="828360" y="717840"/>
            <a:ext cx="8351640" cy="1262160"/>
          </a:xfrm>
          <a:prstGeom prst="rect">
            <a:avLst/>
          </a:prstGeom>
          <a:noFill/>
          <a:ln>
            <a:noFill/>
          </a:ln>
        </p:spPr>
        <p:txBody>
          <a:bodyPr lIns="0" rIns="0" tIns="0" bIns="0" anchor="ctr"/>
          <a:p>
            <a:pPr algn="ctr"/>
            <a:r>
              <a:rPr lang="en-US" sz="4400" spc="-1" strike="noStrike">
                <a:solidFill>
                  <a:srgbClr val="ff9900"/>
                </a:solidFill>
                <a:uFill>
                  <a:solidFill>
                    <a:srgbClr val="ffffff"/>
                  </a:solidFill>
                </a:uFill>
                <a:latin typeface="Bauhaus 93"/>
              </a:rPr>
              <a:t>Cos'è il razzismo?</a:t>
            </a:r>
            <a:endParaRPr lang="en-US" sz="4400" spc="-1" strike="noStrike">
              <a:solidFill>
                <a:srgbClr val="000000"/>
              </a:solidFill>
              <a:uFill>
                <a:solidFill>
                  <a:srgbClr val="ffffff"/>
                </a:solidFill>
              </a:uFill>
              <a:latin typeface="Arial"/>
            </a:endParaRPr>
          </a:p>
        </p:txBody>
      </p:sp>
      <p:sp>
        <p:nvSpPr>
          <p:cNvPr id="393" name="TextShape 2"/>
          <p:cNvSpPr txBox="1"/>
          <p:nvPr/>
        </p:nvSpPr>
        <p:spPr>
          <a:xfrm>
            <a:off x="900000" y="2160000"/>
            <a:ext cx="8280000" cy="4320000"/>
          </a:xfrm>
          <a:prstGeom prst="rect">
            <a:avLst/>
          </a:prstGeom>
          <a:noFill/>
          <a:ln>
            <a:noFill/>
          </a:ln>
        </p:spPr>
        <p:txBody>
          <a:bodyPr lIns="0" rIns="0" tIns="0" bIns="0"/>
          <a:p>
            <a:pPr marL="432000" indent="-324000">
              <a:buClr>
                <a:srgbClr val="000000"/>
              </a:buClr>
              <a:buSzPct val="45000"/>
              <a:buFont typeface="Wingdings" charset="2"/>
              <a:buChar char=""/>
            </a:pPr>
            <a:r>
              <a:rPr lang="en-US" sz="3200" spc="-1" strike="noStrike">
                <a:solidFill>
                  <a:srgbClr val="009900"/>
                </a:solidFill>
                <a:uFill>
                  <a:solidFill>
                    <a:srgbClr val="ffffff"/>
                  </a:solidFill>
                </a:uFill>
                <a:latin typeface="Bauhaus 93"/>
              </a:rPr>
              <a:t>E'  convinzione diffusa che la specie umana sia divisa in razze. E' un pensiero molto antico, che si diffuse negli anni della scoperta dell'America, quando Colombo pensò che le persone che ci abitavano fossero meno civili degli Europei.</a:t>
            </a:r>
            <a:r>
              <a:rPr lang="en-US" sz="2600" spc="-1" strike="noStrike">
                <a:solidFill>
                  <a:srgbClr val="000000"/>
                </a:solidFill>
                <a:uFill>
                  <a:solidFill>
                    <a:srgbClr val="ffffff"/>
                  </a:solidFill>
                </a:uFill>
                <a:latin typeface="Bauhaus 93"/>
              </a:rPr>
              <a:t> </a:t>
            </a:r>
            <a:endParaRPr lang="en-US" sz="3200" spc="-1" strike="noStrike">
              <a:solidFill>
                <a:srgbClr val="000000"/>
              </a:solidFill>
              <a:uFill>
                <a:solidFill>
                  <a:srgbClr val="ffffff"/>
                </a:solidFill>
              </a:uFill>
              <a:latin typeface="Arial"/>
            </a:endParaRPr>
          </a:p>
        </p:txBody>
      </p:sp>
    </p:spTree>
  </p:cSld>
  <p:transition spd="med">
    <p:wheel spokes="8"/>
  </p:transition>
  <p:timing>
    <p:tnLst>
      <p:par>
        <p:cTn id="3" dur="indefinite" restart="never" nodeType="tmRoot">
          <p:childTnLst>
            <p:seq>
              <p:cTn id="4"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94" name="TextShape 1"/>
          <p:cNvSpPr txBox="1"/>
          <p:nvPr/>
        </p:nvSpPr>
        <p:spPr>
          <a:xfrm>
            <a:off x="828360" y="717840"/>
            <a:ext cx="8351640" cy="1262160"/>
          </a:xfrm>
          <a:prstGeom prst="rect">
            <a:avLst/>
          </a:prstGeom>
          <a:noFill/>
          <a:ln>
            <a:noFill/>
          </a:ln>
        </p:spPr>
        <p:txBody>
          <a:bodyPr lIns="0" rIns="0" tIns="0" bIns="0" anchor="ctr"/>
          <a:p>
            <a:pPr algn="ctr"/>
            <a:r>
              <a:rPr lang="en-US" sz="3200" spc="-1" strike="noStrike">
                <a:solidFill>
                  <a:srgbClr val="0000cc"/>
                </a:solidFill>
                <a:uFill>
                  <a:solidFill>
                    <a:srgbClr val="ffffff"/>
                  </a:solidFill>
                </a:uFill>
                <a:latin typeface="Bauhaus 93"/>
              </a:rPr>
              <a:t>De Gobineau</a:t>
            </a:r>
            <a:endParaRPr lang="en-US" sz="4400" spc="-1" strike="noStrike">
              <a:solidFill>
                <a:srgbClr val="000000"/>
              </a:solidFill>
              <a:uFill>
                <a:solidFill>
                  <a:srgbClr val="ffffff"/>
                </a:solidFill>
              </a:uFill>
              <a:latin typeface="Arial"/>
            </a:endParaRPr>
          </a:p>
        </p:txBody>
      </p:sp>
      <p:sp>
        <p:nvSpPr>
          <p:cNvPr id="395" name="TextShape 2"/>
          <p:cNvSpPr txBox="1"/>
          <p:nvPr/>
        </p:nvSpPr>
        <p:spPr>
          <a:xfrm>
            <a:off x="900000" y="1980000"/>
            <a:ext cx="4212000" cy="4508640"/>
          </a:xfrm>
          <a:prstGeom prst="rect">
            <a:avLst/>
          </a:prstGeom>
          <a:noFill/>
          <a:ln>
            <a:noFill/>
          </a:ln>
        </p:spPr>
        <p:txBody>
          <a:bodyPr lIns="0" rIns="0" tIns="0" bIns="0"/>
          <a:p>
            <a:r>
              <a:rPr lang="en-US" sz="2800" spc="49" strike="noStrike">
                <a:solidFill>
                  <a:srgbClr val="336633"/>
                </a:solidFill>
                <a:uFill>
                  <a:solidFill>
                    <a:srgbClr val="ffffff"/>
                  </a:solidFill>
                </a:uFill>
                <a:latin typeface="Bauhaus 93"/>
              </a:rPr>
              <a:t>Nato nel 1816 e morto a Torino nel 1882, De Gobineau è stato un diplomatico, scrittore e filosofo francese. È passato alla storia per essere stato l'ispiratore di tutte le teorie razziste europee del XIX secolo. Nel S</a:t>
            </a:r>
            <a:r>
              <a:rPr i="1" lang="en-US" sz="2800" spc="49" strike="noStrike">
                <a:solidFill>
                  <a:srgbClr val="336633"/>
                </a:solidFill>
                <a:uFill>
                  <a:solidFill>
                    <a:srgbClr val="ffffff"/>
                  </a:solidFill>
                </a:uFill>
                <a:latin typeface="Bauhaus 93"/>
              </a:rPr>
              <a:t>aggio </a:t>
            </a:r>
            <a:r>
              <a:rPr lang="en-US" sz="2800" spc="49" strike="noStrike">
                <a:solidFill>
                  <a:srgbClr val="336633"/>
                </a:solidFill>
                <a:uFill>
                  <a:solidFill>
                    <a:srgbClr val="ffffff"/>
                  </a:solidFill>
                </a:uFill>
                <a:latin typeface="Bauhaus 93"/>
              </a:rPr>
              <a:t>divide chiaramente il mondo in gialli, bianchi e neri.</a:t>
            </a:r>
            <a:endParaRPr lang="en-US" sz="2800" spc="49" strike="noStrike">
              <a:solidFill>
                <a:srgbClr val="336633"/>
              </a:solidFill>
              <a:uFill>
                <a:solidFill>
                  <a:srgbClr val="ffffff"/>
                </a:solidFill>
              </a:uFill>
              <a:latin typeface="Arial"/>
            </a:endParaRPr>
          </a:p>
        </p:txBody>
      </p:sp>
      <p:pic>
        <p:nvPicPr>
          <p:cNvPr id="396" name="" descr=""/>
          <p:cNvPicPr/>
          <p:nvPr/>
        </p:nvPicPr>
        <p:blipFill>
          <a:blip r:embed="rId1"/>
          <a:stretch/>
        </p:blipFill>
        <p:spPr>
          <a:xfrm>
            <a:off x="5616000" y="1980000"/>
            <a:ext cx="3201120" cy="4320000"/>
          </a:xfrm>
          <a:prstGeom prst="rect">
            <a:avLst/>
          </a:prstGeom>
          <a:ln>
            <a:noFill/>
          </a:ln>
        </p:spPr>
      </p:pic>
    </p:spTree>
  </p:cSld>
  <p:transition spd="med">
    <p:wheel spokes="8"/>
  </p:transition>
  <p:timing>
    <p:tnLst>
      <p:par>
        <p:cTn id="5" dur="indefinite" restart="never" nodeType="tmRoot">
          <p:childTnLst>
            <p:seq>
              <p:cTn id="6"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97" name="TextShape 1"/>
          <p:cNvSpPr txBox="1"/>
          <p:nvPr/>
        </p:nvSpPr>
        <p:spPr>
          <a:xfrm>
            <a:off x="828360" y="717840"/>
            <a:ext cx="8351640" cy="1262160"/>
          </a:xfrm>
          <a:prstGeom prst="rect">
            <a:avLst/>
          </a:prstGeom>
          <a:noFill/>
          <a:ln>
            <a:noFill/>
          </a:ln>
        </p:spPr>
        <p:txBody>
          <a:bodyPr lIns="0" rIns="0" tIns="0" bIns="0" anchor="ctr"/>
          <a:p>
            <a:pPr algn="ctr"/>
            <a:r>
              <a:rPr lang="en-US" sz="4400" spc="-1" strike="noStrike">
                <a:solidFill>
                  <a:srgbClr val="ff9900"/>
                </a:solidFill>
                <a:uFill>
                  <a:solidFill>
                    <a:srgbClr val="ffffff"/>
                  </a:solidFill>
                </a:uFill>
                <a:latin typeface="Bauhaus 93"/>
              </a:rPr>
              <a:t>Cos'è il razzismo?</a:t>
            </a:r>
            <a:endParaRPr lang="en-US" sz="4400" spc="-1" strike="noStrike">
              <a:solidFill>
                <a:srgbClr val="000000"/>
              </a:solidFill>
              <a:uFill>
                <a:solidFill>
                  <a:srgbClr val="ffffff"/>
                </a:solidFill>
              </a:uFill>
              <a:latin typeface="Arial"/>
            </a:endParaRPr>
          </a:p>
        </p:txBody>
      </p:sp>
      <p:sp>
        <p:nvSpPr>
          <p:cNvPr id="398" name="TextShape 2"/>
          <p:cNvSpPr txBox="1"/>
          <p:nvPr/>
        </p:nvSpPr>
        <p:spPr>
          <a:xfrm>
            <a:off x="900000" y="2160000"/>
            <a:ext cx="8280000" cy="4320000"/>
          </a:xfrm>
          <a:prstGeom prst="rect">
            <a:avLst/>
          </a:prstGeom>
          <a:noFill/>
          <a:ln>
            <a:noFill/>
          </a:ln>
        </p:spPr>
        <p:txBody>
          <a:bodyPr lIns="0" rIns="0" tIns="0" bIns="0"/>
          <a:p>
            <a:pPr marL="432000" indent="-324000">
              <a:buClr>
                <a:srgbClr val="000000"/>
              </a:buClr>
              <a:buSzPct val="45000"/>
              <a:buFont typeface="Wingdings" charset="2"/>
              <a:buChar char=""/>
            </a:pPr>
            <a:r>
              <a:rPr lang="en-US" sz="3200" spc="-1" strike="noStrike">
                <a:solidFill>
                  <a:srgbClr val="009900"/>
                </a:solidFill>
                <a:uFill>
                  <a:solidFill>
                    <a:srgbClr val="ffffff"/>
                  </a:solidFill>
                </a:uFill>
                <a:latin typeface="Bauhaus 93"/>
              </a:rPr>
              <a:t>E'  convinzione diffusa che la specie umana sia divisa in razze. E' un pensiero molto antico, che si diffuse negli anni della scoperta dell'America, quando Colombo pensò che le persone che ci abitavano fossero meno civili degli Europei.</a:t>
            </a:r>
            <a:r>
              <a:rPr lang="en-US" sz="2600" spc="-1" strike="noStrike">
                <a:solidFill>
                  <a:srgbClr val="000000"/>
                </a:solidFill>
                <a:uFill>
                  <a:solidFill>
                    <a:srgbClr val="ffffff"/>
                  </a:solidFill>
                </a:uFill>
                <a:latin typeface="Bauhaus 93"/>
              </a:rPr>
              <a:t> </a:t>
            </a:r>
            <a:endParaRPr lang="en-US" sz="3200" spc="-1" strike="noStrike">
              <a:solidFill>
                <a:srgbClr val="000000"/>
              </a:solidFill>
              <a:uFill>
                <a:solidFill>
                  <a:srgbClr val="ffffff"/>
                </a:solidFill>
              </a:uFill>
              <a:latin typeface="Arial"/>
            </a:endParaRPr>
          </a:p>
        </p:txBody>
      </p:sp>
    </p:spTree>
  </p:cSld>
  <p:transition spd="med">
    <p:wheel spokes="8"/>
  </p:transition>
  <p:timing>
    <p:tnLst>
      <p:par>
        <p:cTn id="7" dur="indefinite" restart="never" nodeType="tmRoot">
          <p:childTnLst>
            <p:seq>
              <p:cTn id="8"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99" name="TextShape 1"/>
          <p:cNvSpPr txBox="1"/>
          <p:nvPr/>
        </p:nvSpPr>
        <p:spPr>
          <a:xfrm>
            <a:off x="828360" y="719640"/>
            <a:ext cx="8351640" cy="1262160"/>
          </a:xfrm>
          <a:prstGeom prst="rect">
            <a:avLst/>
          </a:prstGeom>
          <a:noFill/>
          <a:ln>
            <a:noFill/>
          </a:ln>
        </p:spPr>
        <p:txBody>
          <a:bodyPr lIns="0" rIns="0" tIns="0" bIns="0" anchor="b"/>
          <a:p>
            <a:pPr algn="ctr"/>
            <a:r>
              <a:rPr lang="en-US" sz="3200" spc="-1" strike="noStrike">
                <a:solidFill>
                  <a:srgbClr val="cc00cc"/>
                </a:solidFill>
                <a:uFill>
                  <a:solidFill>
                    <a:srgbClr val="ffffff"/>
                  </a:solidFill>
                </a:uFill>
                <a:latin typeface="Bauhaus 93"/>
              </a:rPr>
              <a:t>Cosa comportava la discriminazione</a:t>
            </a:r>
            <a:r>
              <a:rPr lang="en-US" sz="3200" spc="-1" strike="noStrike">
                <a:solidFill>
                  <a:srgbClr val="cc00cc"/>
                </a:solidFill>
                <a:uFill>
                  <a:solidFill>
                    <a:srgbClr val="ffffff"/>
                  </a:solidFill>
                </a:uFill>
                <a:latin typeface="Bauhaus 93"/>
              </a:rPr>
              <a:t>
</a:t>
            </a:r>
            <a:endParaRPr lang="en-US" sz="4400" spc="-1" strike="noStrike">
              <a:solidFill>
                <a:srgbClr val="000000"/>
              </a:solidFill>
              <a:uFill>
                <a:solidFill>
                  <a:srgbClr val="ffffff"/>
                </a:solidFill>
              </a:uFill>
              <a:latin typeface="Arial"/>
            </a:endParaRPr>
          </a:p>
        </p:txBody>
      </p:sp>
      <p:sp>
        <p:nvSpPr>
          <p:cNvPr id="400" name="TextShape 2"/>
          <p:cNvSpPr txBox="1"/>
          <p:nvPr/>
        </p:nvSpPr>
        <p:spPr>
          <a:xfrm>
            <a:off x="900000" y="2160000"/>
            <a:ext cx="8280000" cy="4320000"/>
          </a:xfrm>
          <a:prstGeom prst="rect">
            <a:avLst/>
          </a:prstGeom>
          <a:noFill/>
          <a:ln>
            <a:noFill/>
          </a:ln>
        </p:spPr>
        <p:txBody>
          <a:bodyPr lIns="0" rIns="0" tIns="0" bIns="0"/>
          <a:p>
            <a:pPr marL="432000" indent="-324000">
              <a:buClr>
                <a:srgbClr val="000000"/>
              </a:buClr>
              <a:buSzPct val="45000"/>
              <a:buFont typeface="Wingdings" charset="2"/>
              <a:buChar char=""/>
            </a:pPr>
            <a:r>
              <a:rPr lang="en-US" sz="4000" spc="-1" strike="noStrike">
                <a:solidFill>
                  <a:srgbClr val="ff0000"/>
                </a:solidFill>
                <a:uFill>
                  <a:solidFill>
                    <a:srgbClr val="ffffff"/>
                  </a:solidFill>
                </a:uFill>
                <a:latin typeface="Bauhaus 93"/>
              </a:rPr>
              <a:t>Le idee razziste vietavano a chi veniva discriminato molti privilegi come l'istruzione, il diritto al voto, differenze nei procedimenti penali... </a:t>
            </a:r>
            <a:endParaRPr lang="en-US" sz="3200" spc="-1" strike="noStrike">
              <a:solidFill>
                <a:srgbClr val="000000"/>
              </a:solidFill>
              <a:uFill>
                <a:solidFill>
                  <a:srgbClr val="ffffff"/>
                </a:solidFill>
              </a:uFill>
              <a:latin typeface="Arial"/>
            </a:endParaRPr>
          </a:p>
        </p:txBody>
      </p:sp>
    </p:spTree>
  </p:cSld>
  <p:transition spd="med">
    <p:wheel spokes="8"/>
  </p:transition>
  <p:timing>
    <p:tnLst>
      <p:par>
        <p:cTn id="9" dur="indefinite" restart="never" nodeType="tmRoot">
          <p:childTnLst>
            <p:seq>
              <p:cTn id="10"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01" name="TextShape 1"/>
          <p:cNvSpPr txBox="1"/>
          <p:nvPr/>
        </p:nvSpPr>
        <p:spPr>
          <a:xfrm>
            <a:off x="828360" y="717840"/>
            <a:ext cx="8351640" cy="1262160"/>
          </a:xfrm>
          <a:prstGeom prst="rect">
            <a:avLst/>
          </a:prstGeom>
          <a:noFill/>
          <a:ln>
            <a:noFill/>
          </a:ln>
        </p:spPr>
        <p:txBody>
          <a:bodyPr lIns="0" rIns="0" tIns="0" bIns="0" anchor="ctr"/>
          <a:p>
            <a:pPr algn="ctr"/>
            <a:r>
              <a:rPr lang="en-US" sz="3200" spc="-1" strike="noStrike">
                <a:solidFill>
                  <a:srgbClr val="660066"/>
                </a:solidFill>
                <a:uFill>
                  <a:solidFill>
                    <a:srgbClr val="ffffff"/>
                  </a:solidFill>
                </a:uFill>
                <a:latin typeface="Bauhaus 93"/>
              </a:rPr>
              <a:t>Il razzismo nelle classi popolari del primo '900</a:t>
            </a:r>
            <a:endParaRPr lang="en-US" sz="4400" spc="-1" strike="noStrike">
              <a:solidFill>
                <a:srgbClr val="000000"/>
              </a:solidFill>
              <a:uFill>
                <a:solidFill>
                  <a:srgbClr val="ffffff"/>
                </a:solidFill>
              </a:uFill>
              <a:latin typeface="Arial"/>
            </a:endParaRPr>
          </a:p>
        </p:txBody>
      </p:sp>
      <p:sp>
        <p:nvSpPr>
          <p:cNvPr id="402" name="TextShape 2"/>
          <p:cNvSpPr txBox="1"/>
          <p:nvPr/>
        </p:nvSpPr>
        <p:spPr>
          <a:xfrm>
            <a:off x="900000" y="2160000"/>
            <a:ext cx="4040280" cy="4320000"/>
          </a:xfrm>
          <a:prstGeom prst="rect">
            <a:avLst/>
          </a:prstGeom>
          <a:noFill/>
          <a:ln>
            <a:noFill/>
          </a:ln>
        </p:spPr>
        <p:txBody>
          <a:bodyPr lIns="0" rIns="0" tIns="0" bIns="0"/>
          <a:p>
            <a:pPr marL="432000" indent="-324000">
              <a:buClr>
                <a:srgbClr val="000000"/>
              </a:buClr>
              <a:buSzPct val="45000"/>
              <a:buFont typeface="Wingdings" charset="2"/>
              <a:buChar char=""/>
            </a:pPr>
            <a:r>
              <a:rPr lang="en-US" sz="2600" spc="-1" strike="noStrike">
                <a:solidFill>
                  <a:srgbClr val="cc0000"/>
                </a:solidFill>
                <a:uFill>
                  <a:solidFill>
                    <a:srgbClr val="ffffff"/>
                  </a:solidFill>
                </a:uFill>
                <a:latin typeface="Bauhaus 93"/>
              </a:rPr>
              <a:t> </a:t>
            </a:r>
            <a:endParaRPr lang="en-US" sz="3200" spc="-1" strike="noStrike">
              <a:solidFill>
                <a:srgbClr val="000000"/>
              </a:solidFill>
              <a:uFill>
                <a:solidFill>
                  <a:srgbClr val="ffffff"/>
                </a:solidFill>
              </a:uFill>
              <a:latin typeface="Arial"/>
            </a:endParaRPr>
          </a:p>
          <a:p>
            <a:pPr marL="432000" indent="-324000">
              <a:buClr>
                <a:srgbClr val="000000"/>
              </a:buClr>
              <a:buSzPct val="45000"/>
              <a:buFont typeface="Wingdings" charset="2"/>
              <a:buChar char=""/>
            </a:pPr>
            <a:r>
              <a:rPr lang="en-US" sz="2600" spc="-1" strike="noStrike">
                <a:solidFill>
                  <a:srgbClr val="cc0000"/>
                </a:solidFill>
                <a:uFill>
                  <a:solidFill>
                    <a:srgbClr val="ffffff"/>
                  </a:solidFill>
                </a:uFill>
                <a:latin typeface="Bauhaus 93"/>
              </a:rPr>
              <a:t>Un esempio è quello di una locandina pubblicitaria di un sapone. Lo slogan diceva che il prodotto sarebbe riuscito a smacchiare anche i neri.</a:t>
            </a:r>
            <a:endParaRPr lang="en-US" sz="3200" spc="-1" strike="noStrike">
              <a:solidFill>
                <a:srgbClr val="000000"/>
              </a:solidFill>
              <a:uFill>
                <a:solidFill>
                  <a:srgbClr val="ffffff"/>
                </a:solidFill>
              </a:uFill>
              <a:latin typeface="Arial"/>
            </a:endParaRPr>
          </a:p>
        </p:txBody>
      </p:sp>
      <p:sp>
        <p:nvSpPr>
          <p:cNvPr id="403" name="TextShape 3"/>
          <p:cNvSpPr txBox="1"/>
          <p:nvPr/>
        </p:nvSpPr>
        <p:spPr>
          <a:xfrm>
            <a:off x="5142600" y="2160000"/>
            <a:ext cx="4040280" cy="4320000"/>
          </a:xfrm>
          <a:prstGeom prst="rect">
            <a:avLst/>
          </a:prstGeom>
          <a:noFill/>
          <a:ln>
            <a:noFill/>
          </a:ln>
        </p:spPr>
        <p:txBody>
          <a:bodyPr lIns="0" rIns="0" tIns="0" bIns="0"/>
          <a:p>
            <a:pPr marL="432000" indent="-324000">
              <a:buClr>
                <a:srgbClr val="000000"/>
              </a:buClr>
              <a:buSzPct val="45000"/>
              <a:buFont typeface="Wingdings" charset="2"/>
              <a:buChar char=""/>
            </a:pPr>
            <a:r>
              <a:rPr lang="en-US" sz="2800" spc="-1" strike="noStrike">
                <a:solidFill>
                  <a:srgbClr val="6600cc"/>
                </a:solidFill>
                <a:uFill>
                  <a:solidFill>
                    <a:srgbClr val="ffffff"/>
                  </a:solidFill>
                </a:uFill>
                <a:latin typeface="Bauhaus 93"/>
              </a:rPr>
              <a:t>Ancora oggi, in alcune pubblcità, vengo fatti riferimenti al razzismo anche se meno espliciti. Questo vuol dire che il fenomeno non è ancora stato fermato.</a:t>
            </a:r>
            <a:endParaRPr lang="en-US" sz="3200" spc="-1" strike="noStrike">
              <a:solidFill>
                <a:srgbClr val="000000"/>
              </a:solidFill>
              <a:uFill>
                <a:solidFill>
                  <a:srgbClr val="ffffff"/>
                </a:solidFill>
              </a:uFill>
              <a:latin typeface="Arial"/>
            </a:endParaRPr>
          </a:p>
        </p:txBody>
      </p:sp>
    </p:spTree>
  </p:cSld>
  <p:transition spd="med">
    <p:wheel spokes="8"/>
  </p:transition>
  <p:timing>
    <p:tnLst>
      <p:par>
        <p:cTn id="11" dur="indefinite" restart="never" nodeType="tmRoot">
          <p:childTnLst>
            <p:seq>
              <p:cTn id="12"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04" name="TextShape 1"/>
          <p:cNvSpPr txBox="1"/>
          <p:nvPr/>
        </p:nvSpPr>
        <p:spPr>
          <a:xfrm rot="612000">
            <a:off x="934560" y="1071000"/>
            <a:ext cx="4087440" cy="1376280"/>
          </a:xfrm>
          <a:prstGeom prst="rect">
            <a:avLst/>
          </a:prstGeom>
          <a:noFill/>
          <a:ln>
            <a:noFill/>
          </a:ln>
        </p:spPr>
        <p:txBody>
          <a:bodyPr lIns="0" rIns="0" tIns="0" bIns="0" anchor="ctr"/>
          <a:p>
            <a:pPr algn="ctr"/>
            <a:r>
              <a:rPr lang="en-US" sz="3200" spc="-1" strike="noStrike">
                <a:solidFill>
                  <a:srgbClr val="ff3300"/>
                </a:solidFill>
                <a:uFill>
                  <a:solidFill>
                    <a:srgbClr val="ffffff"/>
                  </a:solidFill>
                </a:uFill>
                <a:latin typeface="Bauhaus 93"/>
              </a:rPr>
              <a:t>Lavoro svolto da</a:t>
            </a:r>
            <a:r>
              <a:rPr lang="en-US" sz="3200" spc="-1" strike="noStrike">
                <a:solidFill>
                  <a:srgbClr val="009900"/>
                </a:solidFill>
                <a:uFill>
                  <a:solidFill>
                    <a:srgbClr val="ffffff"/>
                  </a:solidFill>
                </a:uFill>
                <a:latin typeface="Bauhaus 93"/>
              </a:rPr>
              <a:t> Alessia Z</a:t>
            </a:r>
            <a:r>
              <a:rPr lang="en-US" sz="3200" spc="-1" strike="noStrike">
                <a:solidFill>
                  <a:srgbClr val="ff3300"/>
                </a:solidFill>
                <a:uFill>
                  <a:solidFill>
                    <a:srgbClr val="ffffff"/>
                  </a:solidFill>
                </a:uFill>
                <a:latin typeface="Bauhaus 93"/>
              </a:rPr>
              <a:t>, </a:t>
            </a:r>
            <a:r>
              <a:rPr lang="en-US" sz="3200" spc="-1" strike="noStrike">
                <a:solidFill>
                  <a:srgbClr val="00cccc"/>
                </a:solidFill>
                <a:uFill>
                  <a:solidFill>
                    <a:srgbClr val="ffffff"/>
                  </a:solidFill>
                </a:uFill>
                <a:latin typeface="Bauhaus 93"/>
              </a:rPr>
              <a:t>Sebastiano B</a:t>
            </a:r>
            <a:r>
              <a:rPr lang="en-US" sz="3200" spc="-1" strike="noStrike">
                <a:solidFill>
                  <a:srgbClr val="ff3300"/>
                </a:solidFill>
                <a:uFill>
                  <a:solidFill>
                    <a:srgbClr val="ffffff"/>
                  </a:solidFill>
                </a:uFill>
                <a:latin typeface="Bauhaus 93"/>
              </a:rPr>
              <a:t>, </a:t>
            </a:r>
            <a:r>
              <a:rPr lang="en-US" sz="3200" spc="-1" strike="noStrike">
                <a:solidFill>
                  <a:srgbClr val="0000cc"/>
                </a:solidFill>
                <a:uFill>
                  <a:solidFill>
                    <a:srgbClr val="ffffff"/>
                  </a:solidFill>
                </a:uFill>
                <a:latin typeface="Bauhaus 93"/>
              </a:rPr>
              <a:t>Giuseppe</a:t>
            </a:r>
            <a:r>
              <a:rPr lang="en-US" sz="3200" spc="-1" strike="noStrike">
                <a:solidFill>
                  <a:srgbClr val="ff3300"/>
                </a:solidFill>
                <a:uFill>
                  <a:solidFill>
                    <a:srgbClr val="ffffff"/>
                  </a:solidFill>
                </a:uFill>
                <a:latin typeface="Bauhaus 93"/>
              </a:rPr>
              <a:t> e </a:t>
            </a:r>
            <a:r>
              <a:rPr lang="en-US" sz="3200" spc="-1" strike="noStrike">
                <a:solidFill>
                  <a:srgbClr val="6600cc"/>
                </a:solidFill>
                <a:uFill>
                  <a:solidFill>
                    <a:srgbClr val="ffffff"/>
                  </a:solidFill>
                </a:uFill>
                <a:latin typeface="Bauhaus 93"/>
              </a:rPr>
              <a:t>Amina</a:t>
            </a:r>
            <a:r>
              <a:rPr lang="en-US" sz="3200" spc="-1" strike="noStrike">
                <a:solidFill>
                  <a:srgbClr val="ff3300"/>
                </a:solidFill>
                <a:uFill>
                  <a:solidFill>
                    <a:srgbClr val="ffffff"/>
                  </a:solidFill>
                </a:uFill>
                <a:latin typeface="Bauhaus 93"/>
              </a:rPr>
              <a:t>.</a:t>
            </a:r>
            <a:endParaRPr lang="en-US" sz="4400" spc="-1" strike="noStrike">
              <a:solidFill>
                <a:srgbClr val="000000"/>
              </a:solidFill>
              <a:uFill>
                <a:solidFill>
                  <a:srgbClr val="ffffff"/>
                </a:solidFill>
              </a:uFill>
              <a:latin typeface="Arial"/>
            </a:endParaRPr>
          </a:p>
        </p:txBody>
      </p:sp>
      <p:pic>
        <p:nvPicPr>
          <p:cNvPr id="405" name="" descr=""/>
          <p:cNvPicPr/>
          <p:nvPr/>
        </p:nvPicPr>
        <p:blipFill>
          <a:blip r:embed="rId1"/>
          <a:stretch/>
        </p:blipFill>
        <p:spPr>
          <a:xfrm rot="20575200">
            <a:off x="1861200" y="2574000"/>
            <a:ext cx="7004880" cy="2941920"/>
          </a:xfrm>
          <a:prstGeom prst="rect">
            <a:avLst/>
          </a:prstGeom>
          <a:ln>
            <a:noFill/>
          </a:ln>
        </p:spPr>
      </p:pic>
    </p:spTree>
  </p:cSld>
  <p:transition spd="med">
    <p:wheel spokes="8"/>
  </p:transition>
  <p:timing>
    <p:tnLst>
      <p:par>
        <p:cTn id="13" dur="indefinite" restart="never" nodeType="tmRoot">
          <p:childTnLst>
            <p:seq>
              <p:cTn id="14"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otalTime>129</TotalTime>
  <Application>LibreOffice/5.0.4.2$Windows_x86 LibreOffice_project/2b9802c1994aa0b7dc6079e128979269cf95bc78</Applicat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2017-11-04T15:55:40Z</dcterms:created>
  <dc:creator>Alessia Zane</dc:creator>
  <dc:language>it-IT</dc:language>
  <dcterms:modified xsi:type="dcterms:W3CDTF">2018-01-03T19:22:34Z</dcterms:modified>
  <cp:revision>5</cp:revision>
</cp:coreProperties>
</file>