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6.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59" r:id="rId6"/>
    <p:sldId id="260" r:id="rId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o Chizzali" initials="MC" lastIdx="2" clrIdx="0">
    <p:extLst>
      <p:ext uri="{19B8F6BF-5375-455C-9EA6-DF929625EA0E}">
        <p15:presenceInfo xmlns:p15="http://schemas.microsoft.com/office/powerpoint/2012/main" userId="S::marcochizzali@icluiginono.edu.it::b71aea25-2548-4b5d-b8eb-17b8b385cdd2" providerId="AD"/>
      </p:ext>
    </p:extLst>
  </p:cmAuthor>
  <p:cmAuthor id="2" name="LORENZO GIORGETTI" initials="LG" lastIdx="3" clrIdx="1">
    <p:extLst>
      <p:ext uri="{19B8F6BF-5375-455C-9EA6-DF929625EA0E}">
        <p15:presenceInfo xmlns:p15="http://schemas.microsoft.com/office/powerpoint/2012/main" userId="S::lorenzogiorgetti@icluiginono.edu.it::32b60dcd-2775-42dc-8c93-01612b3459f7" providerId="AD"/>
      </p:ext>
    </p:extLst>
  </p:cmAuthor>
  <p:cmAuthor id="3" name="CHRISTIAN RIGHETTO" initials="CR" lastIdx="6" clrIdx="2">
    <p:extLst>
      <p:ext uri="{19B8F6BF-5375-455C-9EA6-DF929625EA0E}">
        <p15:presenceInfo xmlns:p15="http://schemas.microsoft.com/office/powerpoint/2012/main" userId="S::christianrighetto@icluiginono.edu.it::ffee7016-f476-4cab-8cd4-04300b1f8cf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4EA1DE-F3AC-4AEE-84E0-97A84D32A7C1}" v="32" dt="2021-01-23T08:52:12.145"/>
    <p1510:client id="{733118F9-632F-A26C-33BB-CF377463BE21}" v="109" dt="2021-04-28T18:00:19.542"/>
    <p1510:client id="{7605C59F-C06A-2000-DA7E-21C774907167}" v="86" dt="2021-05-05T20:28:09.215"/>
    <p1510:client id="{893E2CD2-F8CA-9565-B05C-77F9C3DD8435}" v="451" dt="2021-04-28T15:30:36.4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1C4EA1DE-F3AC-4AEE-84E0-97A84D32A7C1}"/>
    <pc:docChg chg="modSld">
      <pc:chgData name="" userId="" providerId="" clId="Web-{1C4EA1DE-F3AC-4AEE-84E0-97A84D32A7C1}" dt="2021-01-23T08:49:30.970" v="9" actId="20577"/>
      <pc:docMkLst>
        <pc:docMk/>
      </pc:docMkLst>
      <pc:sldChg chg="modSp">
        <pc:chgData name="" userId="" providerId="" clId="Web-{1C4EA1DE-F3AC-4AEE-84E0-97A84D32A7C1}" dt="2021-01-23T08:49:30.970" v="9" actId="20577"/>
        <pc:sldMkLst>
          <pc:docMk/>
          <pc:sldMk cId="3962583941" sldId="256"/>
        </pc:sldMkLst>
        <pc:spChg chg="mod">
          <ac:chgData name="" userId="" providerId="" clId="Web-{1C4EA1DE-F3AC-4AEE-84E0-97A84D32A7C1}" dt="2021-01-23T08:49:26.564" v="5" actId="20577"/>
          <ac:spMkLst>
            <pc:docMk/>
            <pc:sldMk cId="3962583941" sldId="256"/>
            <ac:spMk id="2" creationId="{00000000-0000-0000-0000-000000000000}"/>
          </ac:spMkLst>
        </pc:spChg>
        <pc:spChg chg="mod">
          <ac:chgData name="" userId="" providerId="" clId="Web-{1C4EA1DE-F3AC-4AEE-84E0-97A84D32A7C1}" dt="2021-01-23T08:49:30.970" v="9" actId="20577"/>
          <ac:spMkLst>
            <pc:docMk/>
            <pc:sldMk cId="3962583941" sldId="256"/>
            <ac:spMk id="3" creationId="{00000000-0000-0000-0000-000000000000}"/>
          </ac:spMkLst>
        </pc:spChg>
      </pc:sldChg>
    </pc:docChg>
  </pc:docChgLst>
  <pc:docChgLst>
    <pc:chgData name="ALESSANDRO ROLLO" userId="S::alessandrorollo@icluiginono.edu.it::ef8cb373-9925-41e4-8299-72646fca9272" providerId="AD" clId="Web-{733118F9-632F-A26C-33BB-CF377463BE21}"/>
    <pc:docChg chg="addSld modSld">
      <pc:chgData name="ALESSANDRO ROLLO" userId="S::alessandrorollo@icluiginono.edu.it::ef8cb373-9925-41e4-8299-72646fca9272" providerId="AD" clId="Web-{733118F9-632F-A26C-33BB-CF377463BE21}" dt="2021-04-28T18:00:16.386" v="57" actId="20577"/>
      <pc:docMkLst>
        <pc:docMk/>
      </pc:docMkLst>
      <pc:sldChg chg="addSp modSp mod setBg addAnim">
        <pc:chgData name="ALESSANDRO ROLLO" userId="S::alessandrorollo@icluiginono.edu.it::ef8cb373-9925-41e4-8299-72646fca9272" providerId="AD" clId="Web-{733118F9-632F-A26C-33BB-CF377463BE21}" dt="2021-04-28T17:58:55.149" v="40"/>
        <pc:sldMkLst>
          <pc:docMk/>
          <pc:sldMk cId="3962583941" sldId="256"/>
        </pc:sldMkLst>
        <pc:spChg chg="mod">
          <ac:chgData name="ALESSANDRO ROLLO" userId="S::alessandrorollo@icluiginono.edu.it::ef8cb373-9925-41e4-8299-72646fca9272" providerId="AD" clId="Web-{733118F9-632F-A26C-33BB-CF377463BE21}" dt="2021-04-28T17:58:55.149" v="38"/>
          <ac:spMkLst>
            <pc:docMk/>
            <pc:sldMk cId="3962583941" sldId="256"/>
            <ac:spMk id="2" creationId="{00000000-0000-0000-0000-000000000000}"/>
          </ac:spMkLst>
        </pc:spChg>
        <pc:spChg chg="mod">
          <ac:chgData name="ALESSANDRO ROLLO" userId="S::alessandrorollo@icluiginono.edu.it::ef8cb373-9925-41e4-8299-72646fca9272" providerId="AD" clId="Web-{733118F9-632F-A26C-33BB-CF377463BE21}" dt="2021-04-28T17:58:55.149" v="38"/>
          <ac:spMkLst>
            <pc:docMk/>
            <pc:sldMk cId="3962583941" sldId="256"/>
            <ac:spMk id="3" creationId="{00000000-0000-0000-0000-000000000000}"/>
          </ac:spMkLst>
        </pc:spChg>
        <pc:spChg chg="add">
          <ac:chgData name="ALESSANDRO ROLLO" userId="S::alessandrorollo@icluiginono.edu.it::ef8cb373-9925-41e4-8299-72646fca9272" providerId="AD" clId="Web-{733118F9-632F-A26C-33BB-CF377463BE21}" dt="2021-04-28T17:58:55.149" v="38"/>
          <ac:spMkLst>
            <pc:docMk/>
            <pc:sldMk cId="3962583941" sldId="256"/>
            <ac:spMk id="8" creationId="{23962611-DFD5-4092-AAFD-559E3DFCE2C9}"/>
          </ac:spMkLst>
        </pc:spChg>
        <pc:picChg chg="add">
          <ac:chgData name="ALESSANDRO ROLLO" userId="S::alessandrorollo@icluiginono.edu.it::ef8cb373-9925-41e4-8299-72646fca9272" providerId="AD" clId="Web-{733118F9-632F-A26C-33BB-CF377463BE21}" dt="2021-04-28T17:58:55.149" v="38"/>
          <ac:picMkLst>
            <pc:docMk/>
            <pc:sldMk cId="3962583941" sldId="256"/>
            <ac:picMk id="10" creationId="{2270F1FA-0425-408F-9861-80BF5AFB276D}"/>
          </ac:picMkLst>
        </pc:picChg>
      </pc:sldChg>
      <pc:sldChg chg="addSp delSp modSp mod setBg">
        <pc:chgData name="ALESSANDRO ROLLO" userId="S::alessandrorollo@icluiginono.edu.it::ef8cb373-9925-41e4-8299-72646fca9272" providerId="AD" clId="Web-{733118F9-632F-A26C-33BB-CF377463BE21}" dt="2021-04-28T17:57:34.210" v="33" actId="20577"/>
        <pc:sldMkLst>
          <pc:docMk/>
          <pc:sldMk cId="3531991462" sldId="257"/>
        </pc:sldMkLst>
        <pc:spChg chg="mod">
          <ac:chgData name="ALESSANDRO ROLLO" userId="S::alessandrorollo@icluiginono.edu.it::ef8cb373-9925-41e4-8299-72646fca9272" providerId="AD" clId="Web-{733118F9-632F-A26C-33BB-CF377463BE21}" dt="2021-04-28T17:56:24.317" v="13"/>
          <ac:spMkLst>
            <pc:docMk/>
            <pc:sldMk cId="3531991462" sldId="257"/>
            <ac:spMk id="2" creationId="{D346AC62-96D5-44D1-88AD-2C805106975A}"/>
          </ac:spMkLst>
        </pc:spChg>
        <pc:spChg chg="del">
          <ac:chgData name="ALESSANDRO ROLLO" userId="S::alessandrorollo@icluiginono.edu.it::ef8cb373-9925-41e4-8299-72646fca9272" providerId="AD" clId="Web-{733118F9-632F-A26C-33BB-CF377463BE21}" dt="2021-04-28T17:56:18.723" v="12"/>
          <ac:spMkLst>
            <pc:docMk/>
            <pc:sldMk cId="3531991462" sldId="257"/>
            <ac:spMk id="3" creationId="{53781BDF-4DF6-46FB-A565-636A14ED47E1}"/>
          </ac:spMkLst>
        </pc:spChg>
        <pc:spChg chg="add mod">
          <ac:chgData name="ALESSANDRO ROLLO" userId="S::alessandrorollo@icluiginono.edu.it::ef8cb373-9925-41e4-8299-72646fca9272" providerId="AD" clId="Web-{733118F9-632F-A26C-33BB-CF377463BE21}" dt="2021-04-28T17:57:34.210" v="33" actId="20577"/>
          <ac:spMkLst>
            <pc:docMk/>
            <pc:sldMk cId="3531991462" sldId="257"/>
            <ac:spMk id="8" creationId="{40F899AB-1632-402A-8F78-0CEC05C0C448}"/>
          </ac:spMkLst>
        </pc:spChg>
        <pc:spChg chg="add">
          <ac:chgData name="ALESSANDRO ROLLO" userId="S::alessandrorollo@icluiginono.edu.it::ef8cb373-9925-41e4-8299-72646fca9272" providerId="AD" clId="Web-{733118F9-632F-A26C-33BB-CF377463BE21}" dt="2021-04-28T17:56:24.317" v="13"/>
          <ac:spMkLst>
            <pc:docMk/>
            <pc:sldMk cId="3531991462" sldId="257"/>
            <ac:spMk id="11" creationId="{E8A8EAB8-D2FF-444D-B34B-7D32F106AD0E}"/>
          </ac:spMkLst>
        </pc:spChg>
        <pc:spChg chg="add">
          <ac:chgData name="ALESSANDRO ROLLO" userId="S::alessandrorollo@icluiginono.edu.it::ef8cb373-9925-41e4-8299-72646fca9272" providerId="AD" clId="Web-{733118F9-632F-A26C-33BB-CF377463BE21}" dt="2021-04-28T17:56:24.317" v="13"/>
          <ac:spMkLst>
            <pc:docMk/>
            <pc:sldMk cId="3531991462" sldId="257"/>
            <ac:spMk id="13" creationId="{C61F2F60-14E3-4196-B7CE-175E46F04481}"/>
          </ac:spMkLst>
        </pc:spChg>
        <pc:picChg chg="add mod ord">
          <ac:chgData name="ALESSANDRO ROLLO" userId="S::alessandrorollo@icluiginono.edu.it::ef8cb373-9925-41e4-8299-72646fca9272" providerId="AD" clId="Web-{733118F9-632F-A26C-33BB-CF377463BE21}" dt="2021-04-28T17:56:24.317" v="13"/>
          <ac:picMkLst>
            <pc:docMk/>
            <pc:sldMk cId="3531991462" sldId="257"/>
            <ac:picMk id="4" creationId="{07CC7169-B9DB-4467-8180-A8857D539CAE}"/>
          </ac:picMkLst>
        </pc:picChg>
      </pc:sldChg>
      <pc:sldChg chg="addSp modSp mod setBg">
        <pc:chgData name="ALESSANDRO ROLLO" userId="S::alessandrorollo@icluiginono.edu.it::ef8cb373-9925-41e4-8299-72646fca9272" providerId="AD" clId="Web-{733118F9-632F-A26C-33BB-CF377463BE21}" dt="2021-04-28T17:58:33.196" v="35" actId="20577"/>
        <pc:sldMkLst>
          <pc:docMk/>
          <pc:sldMk cId="3668442860" sldId="258"/>
        </pc:sldMkLst>
        <pc:spChg chg="mod">
          <ac:chgData name="ALESSANDRO ROLLO" userId="S::alessandrorollo@icluiginono.edu.it::ef8cb373-9925-41e4-8299-72646fca9272" providerId="AD" clId="Web-{733118F9-632F-A26C-33BB-CF377463BE21}" dt="2021-04-28T17:58:20.633" v="34"/>
          <ac:spMkLst>
            <pc:docMk/>
            <pc:sldMk cId="3668442860" sldId="258"/>
            <ac:spMk id="2" creationId="{F5026D7C-5969-47BF-9162-D446CDAC060A}"/>
          </ac:spMkLst>
        </pc:spChg>
        <pc:spChg chg="mod">
          <ac:chgData name="ALESSANDRO ROLLO" userId="S::alessandrorollo@icluiginono.edu.it::ef8cb373-9925-41e4-8299-72646fca9272" providerId="AD" clId="Web-{733118F9-632F-A26C-33BB-CF377463BE21}" dt="2021-04-28T17:58:33.196" v="35" actId="20577"/>
          <ac:spMkLst>
            <pc:docMk/>
            <pc:sldMk cId="3668442860" sldId="258"/>
            <ac:spMk id="3" creationId="{99A51055-5871-49C0-AC09-F96C6923A4B9}"/>
          </ac:spMkLst>
        </pc:spChg>
        <pc:spChg chg="add">
          <ac:chgData name="ALESSANDRO ROLLO" userId="S::alessandrorollo@icluiginono.edu.it::ef8cb373-9925-41e4-8299-72646fca9272" providerId="AD" clId="Web-{733118F9-632F-A26C-33BB-CF377463BE21}" dt="2021-04-28T17:58:20.633" v="34"/>
          <ac:spMkLst>
            <pc:docMk/>
            <pc:sldMk cId="3668442860" sldId="258"/>
            <ac:spMk id="9" creationId="{3CD9DF72-87A3-404E-A828-84CBF11A8303}"/>
          </ac:spMkLst>
        </pc:spChg>
        <pc:picChg chg="mod ord">
          <ac:chgData name="ALESSANDRO ROLLO" userId="S::alessandrorollo@icluiginono.edu.it::ef8cb373-9925-41e4-8299-72646fca9272" providerId="AD" clId="Web-{733118F9-632F-A26C-33BB-CF377463BE21}" dt="2021-04-28T17:58:20.633" v="34"/>
          <ac:picMkLst>
            <pc:docMk/>
            <pc:sldMk cId="3668442860" sldId="258"/>
            <ac:picMk id="4" creationId="{38121D78-AB8B-4941-932D-DE60F315B94B}"/>
          </ac:picMkLst>
        </pc:picChg>
        <pc:cxnChg chg="add">
          <ac:chgData name="ALESSANDRO ROLLO" userId="S::alessandrorollo@icluiginono.edu.it::ef8cb373-9925-41e4-8299-72646fca9272" providerId="AD" clId="Web-{733118F9-632F-A26C-33BB-CF377463BE21}" dt="2021-04-28T17:58:20.633" v="34"/>
          <ac:cxnSpMkLst>
            <pc:docMk/>
            <pc:sldMk cId="3668442860" sldId="258"/>
            <ac:cxnSpMk id="11" creationId="{20E3A342-4D61-4E3F-AF90-1AB42AEB96CC}"/>
          </ac:cxnSpMkLst>
        </pc:cxnChg>
      </pc:sldChg>
      <pc:sldChg chg="addSp modSp mod setBg">
        <pc:chgData name="ALESSANDRO ROLLO" userId="S::alessandrorollo@icluiginono.edu.it::ef8cb373-9925-41e4-8299-72646fca9272" providerId="AD" clId="Web-{733118F9-632F-A26C-33BB-CF377463BE21}" dt="2021-04-28T17:58:38.274" v="36"/>
        <pc:sldMkLst>
          <pc:docMk/>
          <pc:sldMk cId="2588009804" sldId="259"/>
        </pc:sldMkLst>
        <pc:spChg chg="mod">
          <ac:chgData name="ALESSANDRO ROLLO" userId="S::alessandrorollo@icluiginono.edu.it::ef8cb373-9925-41e4-8299-72646fca9272" providerId="AD" clId="Web-{733118F9-632F-A26C-33BB-CF377463BE21}" dt="2021-04-28T17:58:38.274" v="36"/>
          <ac:spMkLst>
            <pc:docMk/>
            <pc:sldMk cId="2588009804" sldId="259"/>
            <ac:spMk id="2" creationId="{31B61D05-DD99-4AF8-BDC3-7001D4550A8C}"/>
          </ac:spMkLst>
        </pc:spChg>
        <pc:spChg chg="mod">
          <ac:chgData name="ALESSANDRO ROLLO" userId="S::alessandrorollo@icluiginono.edu.it::ef8cb373-9925-41e4-8299-72646fca9272" providerId="AD" clId="Web-{733118F9-632F-A26C-33BB-CF377463BE21}" dt="2021-04-28T17:58:38.274" v="36"/>
          <ac:spMkLst>
            <pc:docMk/>
            <pc:sldMk cId="2588009804" sldId="259"/>
            <ac:spMk id="3" creationId="{D872BE76-9F19-425F-8349-4B3466A94418}"/>
          </ac:spMkLst>
        </pc:spChg>
        <pc:spChg chg="add">
          <ac:chgData name="ALESSANDRO ROLLO" userId="S::alessandrorollo@icluiginono.edu.it::ef8cb373-9925-41e4-8299-72646fca9272" providerId="AD" clId="Web-{733118F9-632F-A26C-33BB-CF377463BE21}" dt="2021-04-28T17:58:38.274" v="36"/>
          <ac:spMkLst>
            <pc:docMk/>
            <pc:sldMk cId="2588009804" sldId="259"/>
            <ac:spMk id="8" creationId="{5A0118C5-4F8D-4CF4-BADD-53FEACC6C42A}"/>
          </ac:spMkLst>
        </pc:spChg>
        <pc:spChg chg="add">
          <ac:chgData name="ALESSANDRO ROLLO" userId="S::alessandrorollo@icluiginono.edu.it::ef8cb373-9925-41e4-8299-72646fca9272" providerId="AD" clId="Web-{733118F9-632F-A26C-33BB-CF377463BE21}" dt="2021-04-28T17:58:38.274" v="36"/>
          <ac:spMkLst>
            <pc:docMk/>
            <pc:sldMk cId="2588009804" sldId="259"/>
            <ac:spMk id="10" creationId="{4E0A5C5C-2A95-428E-9F6A-0D29EBD57C9F}"/>
          </ac:spMkLst>
        </pc:spChg>
        <pc:spChg chg="add">
          <ac:chgData name="ALESSANDRO ROLLO" userId="S::alessandrorollo@icluiginono.edu.it::ef8cb373-9925-41e4-8299-72646fca9272" providerId="AD" clId="Web-{733118F9-632F-A26C-33BB-CF377463BE21}" dt="2021-04-28T17:58:38.274" v="36"/>
          <ac:spMkLst>
            <pc:docMk/>
            <pc:sldMk cId="2588009804" sldId="259"/>
            <ac:spMk id="12" creationId="{1056F38F-7C4E-461D-8709-7D0024AE1F79}"/>
          </ac:spMkLst>
        </pc:spChg>
        <pc:spChg chg="add">
          <ac:chgData name="ALESSANDRO ROLLO" userId="S::alessandrorollo@icluiginono.edu.it::ef8cb373-9925-41e4-8299-72646fca9272" providerId="AD" clId="Web-{733118F9-632F-A26C-33BB-CF377463BE21}" dt="2021-04-28T17:58:38.274" v="36"/>
          <ac:spMkLst>
            <pc:docMk/>
            <pc:sldMk cId="2588009804" sldId="259"/>
            <ac:spMk id="14" creationId="{C7278469-3C3C-49CE-AEEE-E176A4900B78}"/>
          </ac:spMkLst>
        </pc:spChg>
        <pc:spChg chg="add">
          <ac:chgData name="ALESSANDRO ROLLO" userId="S::alessandrorollo@icluiginono.edu.it::ef8cb373-9925-41e4-8299-72646fca9272" providerId="AD" clId="Web-{733118F9-632F-A26C-33BB-CF377463BE21}" dt="2021-04-28T17:58:38.274" v="36"/>
          <ac:spMkLst>
            <pc:docMk/>
            <pc:sldMk cId="2588009804" sldId="259"/>
            <ac:spMk id="20" creationId="{4C6598AB-1C17-4D54-951C-A082D94ACB7A}"/>
          </ac:spMkLst>
        </pc:spChg>
        <pc:spChg chg="add">
          <ac:chgData name="ALESSANDRO ROLLO" userId="S::alessandrorollo@icluiginono.edu.it::ef8cb373-9925-41e4-8299-72646fca9272" providerId="AD" clId="Web-{733118F9-632F-A26C-33BB-CF377463BE21}" dt="2021-04-28T17:58:38.274" v="36"/>
          <ac:spMkLst>
            <pc:docMk/>
            <pc:sldMk cId="2588009804" sldId="259"/>
            <ac:spMk id="22" creationId="{C83B66D7-137D-4AC1-B172-53D60F08BEB5}"/>
          </ac:spMkLst>
        </pc:spChg>
        <pc:spChg chg="add">
          <ac:chgData name="ALESSANDRO ROLLO" userId="S::alessandrorollo@icluiginono.edu.it::ef8cb373-9925-41e4-8299-72646fca9272" providerId="AD" clId="Web-{733118F9-632F-A26C-33BB-CF377463BE21}" dt="2021-04-28T17:58:38.274" v="36"/>
          <ac:spMkLst>
            <pc:docMk/>
            <pc:sldMk cId="2588009804" sldId="259"/>
            <ac:spMk id="24" creationId="{F6B92503-6984-4D15-8B98-8718709B785D}"/>
          </ac:spMkLst>
        </pc:spChg>
        <pc:spChg chg="add">
          <ac:chgData name="ALESSANDRO ROLLO" userId="S::alessandrorollo@icluiginono.edu.it::ef8cb373-9925-41e4-8299-72646fca9272" providerId="AD" clId="Web-{733118F9-632F-A26C-33BB-CF377463BE21}" dt="2021-04-28T17:58:38.274" v="36"/>
          <ac:spMkLst>
            <pc:docMk/>
            <pc:sldMk cId="2588009804" sldId="259"/>
            <ac:spMk id="26" creationId="{08DDF938-524E-4C18-A47D-C00627832366}"/>
          </ac:spMkLst>
        </pc:spChg>
        <pc:grpChg chg="add">
          <ac:chgData name="ALESSANDRO ROLLO" userId="S::alessandrorollo@icluiginono.edu.it::ef8cb373-9925-41e4-8299-72646fca9272" providerId="AD" clId="Web-{733118F9-632F-A26C-33BB-CF377463BE21}" dt="2021-04-28T17:58:38.274" v="36"/>
          <ac:grpSpMkLst>
            <pc:docMk/>
            <pc:sldMk cId="2588009804" sldId="259"/>
            <ac:grpSpMk id="16" creationId="{93DC754C-7E09-422D-A8BB-AF632E90DFA2}"/>
          </ac:grpSpMkLst>
        </pc:grpChg>
        <pc:grpChg chg="add">
          <ac:chgData name="ALESSANDRO ROLLO" userId="S::alessandrorollo@icluiginono.edu.it::ef8cb373-9925-41e4-8299-72646fca9272" providerId="AD" clId="Web-{733118F9-632F-A26C-33BB-CF377463BE21}" dt="2021-04-28T17:58:38.274" v="36"/>
          <ac:grpSpMkLst>
            <pc:docMk/>
            <pc:sldMk cId="2588009804" sldId="259"/>
            <ac:grpSpMk id="28" creationId="{3773FAF5-C452-4455-9411-D6AF5EBD4CA9}"/>
          </ac:grpSpMkLst>
        </pc:grpChg>
      </pc:sldChg>
      <pc:sldChg chg="addSp delSp modSp mod setBg">
        <pc:chgData name="ALESSANDRO ROLLO" userId="S::alessandrorollo@icluiginono.edu.it::ef8cb373-9925-41e4-8299-72646fca9272" providerId="AD" clId="Web-{733118F9-632F-A26C-33BB-CF377463BE21}" dt="2021-04-28T17:58:46.633" v="37"/>
        <pc:sldMkLst>
          <pc:docMk/>
          <pc:sldMk cId="576082492" sldId="260"/>
        </pc:sldMkLst>
        <pc:spChg chg="mod">
          <ac:chgData name="ALESSANDRO ROLLO" userId="S::alessandrorollo@icluiginono.edu.it::ef8cb373-9925-41e4-8299-72646fca9272" providerId="AD" clId="Web-{733118F9-632F-A26C-33BB-CF377463BE21}" dt="2021-04-28T17:58:46.633" v="37"/>
          <ac:spMkLst>
            <pc:docMk/>
            <pc:sldMk cId="576082492" sldId="260"/>
            <ac:spMk id="2" creationId="{46DA0662-4E98-44B7-8A29-8C9CDF20E4D6}"/>
          </ac:spMkLst>
        </pc:spChg>
        <pc:spChg chg="del">
          <ac:chgData name="ALESSANDRO ROLLO" userId="S::alessandrorollo@icluiginono.edu.it::ef8cb373-9925-41e4-8299-72646fca9272" providerId="AD" clId="Web-{733118F9-632F-A26C-33BB-CF377463BE21}" dt="2021-04-28T17:58:46.633" v="37"/>
          <ac:spMkLst>
            <pc:docMk/>
            <pc:sldMk cId="576082492" sldId="260"/>
            <ac:spMk id="3" creationId="{70B0F4DE-752C-4821-B549-7F134F2FB18B}"/>
          </ac:spMkLst>
        </pc:spChg>
        <pc:spChg chg="add">
          <ac:chgData name="ALESSANDRO ROLLO" userId="S::alessandrorollo@icluiginono.edu.it::ef8cb373-9925-41e4-8299-72646fca9272" providerId="AD" clId="Web-{733118F9-632F-A26C-33BB-CF377463BE21}" dt="2021-04-28T17:58:46.633" v="37"/>
          <ac:spMkLst>
            <pc:docMk/>
            <pc:sldMk cId="576082492" sldId="260"/>
            <ac:spMk id="10" creationId="{86C7B4A1-154A-4DF0-AC46-F88D75A2E0FD}"/>
          </ac:spMkLst>
        </pc:spChg>
        <pc:graphicFrameChg chg="add">
          <ac:chgData name="ALESSANDRO ROLLO" userId="S::alessandrorollo@icluiginono.edu.it::ef8cb373-9925-41e4-8299-72646fca9272" providerId="AD" clId="Web-{733118F9-632F-A26C-33BB-CF377463BE21}" dt="2021-04-28T17:58:46.633" v="37"/>
          <ac:graphicFrameMkLst>
            <pc:docMk/>
            <pc:sldMk cId="576082492" sldId="260"/>
            <ac:graphicFrameMk id="5" creationId="{0AD9E0E2-1A01-4249-849B-E15045D8D868}"/>
          </ac:graphicFrameMkLst>
        </pc:graphicFrameChg>
        <pc:picChg chg="add">
          <ac:chgData name="ALESSANDRO ROLLO" userId="S::alessandrorollo@icluiginono.edu.it::ef8cb373-9925-41e4-8299-72646fca9272" providerId="AD" clId="Web-{733118F9-632F-A26C-33BB-CF377463BE21}" dt="2021-04-28T17:58:46.633" v="37"/>
          <ac:picMkLst>
            <pc:docMk/>
            <pc:sldMk cId="576082492" sldId="260"/>
            <ac:picMk id="6" creationId="{A916B857-230B-4902-8EB2-3C22EE902097}"/>
          </ac:picMkLst>
        </pc:picChg>
      </pc:sldChg>
      <pc:sldChg chg="addSp modSp new mod setBg">
        <pc:chgData name="ALESSANDRO ROLLO" userId="S::alessandrorollo@icluiginono.edu.it::ef8cb373-9925-41e4-8299-72646fca9272" providerId="AD" clId="Web-{733118F9-632F-A26C-33BB-CF377463BE21}" dt="2021-04-28T18:00:16.386" v="57" actId="20577"/>
        <pc:sldMkLst>
          <pc:docMk/>
          <pc:sldMk cId="2511564626" sldId="261"/>
        </pc:sldMkLst>
        <pc:spChg chg="mod">
          <ac:chgData name="ALESSANDRO ROLLO" userId="S::alessandrorollo@icluiginono.edu.it::ef8cb373-9925-41e4-8299-72646fca9272" providerId="AD" clId="Web-{733118F9-632F-A26C-33BB-CF377463BE21}" dt="2021-04-28T18:00:07.276" v="54"/>
          <ac:spMkLst>
            <pc:docMk/>
            <pc:sldMk cId="2511564626" sldId="261"/>
            <ac:spMk id="2" creationId="{45CAF445-A1AA-473B-9582-81489BE970E6}"/>
          </ac:spMkLst>
        </pc:spChg>
        <pc:spChg chg="mod">
          <ac:chgData name="ALESSANDRO ROLLO" userId="S::alessandrorollo@icluiginono.edu.it::ef8cb373-9925-41e4-8299-72646fca9272" providerId="AD" clId="Web-{733118F9-632F-A26C-33BB-CF377463BE21}" dt="2021-04-28T18:00:16.386" v="57" actId="20577"/>
          <ac:spMkLst>
            <pc:docMk/>
            <pc:sldMk cId="2511564626" sldId="261"/>
            <ac:spMk id="3" creationId="{CC1B67C2-BDD8-49A1-B661-33CF47F422FF}"/>
          </ac:spMkLst>
        </pc:spChg>
        <pc:spChg chg="add">
          <ac:chgData name="ALESSANDRO ROLLO" userId="S::alessandrorollo@icluiginono.edu.it::ef8cb373-9925-41e4-8299-72646fca9272" providerId="AD" clId="Web-{733118F9-632F-A26C-33BB-CF377463BE21}" dt="2021-04-28T18:00:07.276" v="54"/>
          <ac:spMkLst>
            <pc:docMk/>
            <pc:sldMk cId="2511564626" sldId="261"/>
            <ac:spMk id="8" creationId="{3B854194-185D-494D-905C-7C7CB2E30F6E}"/>
          </ac:spMkLst>
        </pc:spChg>
        <pc:spChg chg="add">
          <ac:chgData name="ALESSANDRO ROLLO" userId="S::alessandrorollo@icluiginono.edu.it::ef8cb373-9925-41e4-8299-72646fca9272" providerId="AD" clId="Web-{733118F9-632F-A26C-33BB-CF377463BE21}" dt="2021-04-28T18:00:07.276" v="54"/>
          <ac:spMkLst>
            <pc:docMk/>
            <pc:sldMk cId="2511564626" sldId="261"/>
            <ac:spMk id="10" creationId="{B4F5FA0D-0104-4987-8241-EFF7C85B88DE}"/>
          </ac:spMkLst>
        </pc:spChg>
        <pc:picChg chg="add">
          <ac:chgData name="ALESSANDRO ROLLO" userId="S::alessandrorollo@icluiginono.edu.it::ef8cb373-9925-41e4-8299-72646fca9272" providerId="AD" clId="Web-{733118F9-632F-A26C-33BB-CF377463BE21}" dt="2021-04-28T18:00:07.276" v="54"/>
          <ac:picMkLst>
            <pc:docMk/>
            <pc:sldMk cId="2511564626" sldId="261"/>
            <ac:picMk id="12" creationId="{2897127E-6CEF-446C-BE87-93B7C46E49D1}"/>
          </ac:picMkLst>
        </pc:picChg>
      </pc:sldChg>
    </pc:docChg>
  </pc:docChgLst>
  <pc:docChgLst>
    <pc:chgData name="LORENZO GIORGETTI" userId="S::lorenzogiorgetti@icluiginono.edu.it::32b60dcd-2775-42dc-8c93-01612b3459f7" providerId="AD" clId="Web-{893E2CD2-F8CA-9565-B05C-77F9C3DD8435}"/>
    <pc:docChg chg="addSld modSld">
      <pc:chgData name="LORENZO GIORGETTI" userId="S::lorenzogiorgetti@icluiginono.edu.it::32b60dcd-2775-42dc-8c93-01612b3459f7" providerId="AD" clId="Web-{893E2CD2-F8CA-9565-B05C-77F9C3DD8435}" dt="2021-04-28T15:30:36.473" v="228" actId="20577"/>
      <pc:docMkLst>
        <pc:docMk/>
      </pc:docMkLst>
      <pc:sldChg chg="modSp">
        <pc:chgData name="LORENZO GIORGETTI" userId="S::lorenzogiorgetti@icluiginono.edu.it::32b60dcd-2775-42dc-8c93-01612b3459f7" providerId="AD" clId="Web-{893E2CD2-F8CA-9565-B05C-77F9C3DD8435}" dt="2021-04-28T15:15:49.976" v="65" actId="20577"/>
        <pc:sldMkLst>
          <pc:docMk/>
          <pc:sldMk cId="3962583941" sldId="256"/>
        </pc:sldMkLst>
        <pc:spChg chg="mod">
          <ac:chgData name="LORENZO GIORGETTI" userId="S::lorenzogiorgetti@icluiginono.edu.it::32b60dcd-2775-42dc-8c93-01612b3459f7" providerId="AD" clId="Web-{893E2CD2-F8CA-9565-B05C-77F9C3DD8435}" dt="2021-04-28T15:11:39.874" v="13" actId="20577"/>
          <ac:spMkLst>
            <pc:docMk/>
            <pc:sldMk cId="3962583941" sldId="256"/>
            <ac:spMk id="2" creationId="{00000000-0000-0000-0000-000000000000}"/>
          </ac:spMkLst>
        </pc:spChg>
        <pc:spChg chg="mod">
          <ac:chgData name="LORENZO GIORGETTI" userId="S::lorenzogiorgetti@icluiginono.edu.it::32b60dcd-2775-42dc-8c93-01612b3459f7" providerId="AD" clId="Web-{893E2CD2-F8CA-9565-B05C-77F9C3DD8435}" dt="2021-04-28T15:15:49.976" v="65" actId="20577"/>
          <ac:spMkLst>
            <pc:docMk/>
            <pc:sldMk cId="3962583941" sldId="256"/>
            <ac:spMk id="3" creationId="{00000000-0000-0000-0000-000000000000}"/>
          </ac:spMkLst>
        </pc:spChg>
      </pc:sldChg>
      <pc:sldChg chg="new">
        <pc:chgData name="LORENZO GIORGETTI" userId="S::lorenzogiorgetti@icluiginono.edu.it::32b60dcd-2775-42dc-8c93-01612b3459f7" providerId="AD" clId="Web-{893E2CD2-F8CA-9565-B05C-77F9C3DD8435}" dt="2021-04-28T15:10:49.466" v="0"/>
        <pc:sldMkLst>
          <pc:docMk/>
          <pc:sldMk cId="3531991462" sldId="257"/>
        </pc:sldMkLst>
      </pc:sldChg>
      <pc:sldChg chg="addSp modSp new addCm">
        <pc:chgData name="LORENZO GIORGETTI" userId="S::lorenzogiorgetti@icluiginono.edu.it::32b60dcd-2775-42dc-8c93-01612b3459f7" providerId="AD" clId="Web-{893E2CD2-F8CA-9565-B05C-77F9C3DD8435}" dt="2021-04-28T15:28:34.797" v="225" actId="1076"/>
        <pc:sldMkLst>
          <pc:docMk/>
          <pc:sldMk cId="3668442860" sldId="258"/>
        </pc:sldMkLst>
        <pc:spChg chg="mod">
          <ac:chgData name="LORENZO GIORGETTI" userId="S::lorenzogiorgetti@icluiginono.edu.it::32b60dcd-2775-42dc-8c93-01612b3459f7" providerId="AD" clId="Web-{893E2CD2-F8CA-9565-B05C-77F9C3DD8435}" dt="2021-04-28T15:17:32.041" v="70" actId="20577"/>
          <ac:spMkLst>
            <pc:docMk/>
            <pc:sldMk cId="3668442860" sldId="258"/>
            <ac:spMk id="2" creationId="{F5026D7C-5969-47BF-9162-D446CDAC060A}"/>
          </ac:spMkLst>
        </pc:spChg>
        <pc:spChg chg="mod">
          <ac:chgData name="LORENZO GIORGETTI" userId="S::lorenzogiorgetti@icluiginono.edu.it::32b60dcd-2775-42dc-8c93-01612b3459f7" providerId="AD" clId="Web-{893E2CD2-F8CA-9565-B05C-77F9C3DD8435}" dt="2021-04-28T15:26:06.589" v="217" actId="20577"/>
          <ac:spMkLst>
            <pc:docMk/>
            <pc:sldMk cId="3668442860" sldId="258"/>
            <ac:spMk id="3" creationId="{99A51055-5871-49C0-AC09-F96C6923A4B9}"/>
          </ac:spMkLst>
        </pc:spChg>
        <pc:picChg chg="add mod">
          <ac:chgData name="LORENZO GIORGETTI" userId="S::lorenzogiorgetti@icluiginono.edu.it::32b60dcd-2775-42dc-8c93-01612b3459f7" providerId="AD" clId="Web-{893E2CD2-F8CA-9565-B05C-77F9C3DD8435}" dt="2021-04-28T15:28:34.797" v="225" actId="1076"/>
          <ac:picMkLst>
            <pc:docMk/>
            <pc:sldMk cId="3668442860" sldId="258"/>
            <ac:picMk id="4" creationId="{38121D78-AB8B-4941-932D-DE60F315B94B}"/>
          </ac:picMkLst>
        </pc:picChg>
      </pc:sldChg>
      <pc:sldChg chg="modSp new">
        <pc:chgData name="LORENZO GIORGETTI" userId="S::lorenzogiorgetti@icluiginono.edu.it::32b60dcd-2775-42dc-8c93-01612b3459f7" providerId="AD" clId="Web-{893E2CD2-F8CA-9565-B05C-77F9C3DD8435}" dt="2021-04-28T15:30:36.473" v="228" actId="20577"/>
        <pc:sldMkLst>
          <pc:docMk/>
          <pc:sldMk cId="2588009804" sldId="259"/>
        </pc:sldMkLst>
        <pc:spChg chg="mod">
          <ac:chgData name="LORENZO GIORGETTI" userId="S::lorenzogiorgetti@icluiginono.edu.it::32b60dcd-2775-42dc-8c93-01612b3459f7" providerId="AD" clId="Web-{893E2CD2-F8CA-9565-B05C-77F9C3DD8435}" dt="2021-04-28T15:30:36.473" v="228" actId="20577"/>
          <ac:spMkLst>
            <pc:docMk/>
            <pc:sldMk cId="2588009804" sldId="259"/>
            <ac:spMk id="2" creationId="{31B61D05-DD99-4AF8-BDC3-7001D4550A8C}"/>
          </ac:spMkLst>
        </pc:spChg>
        <pc:spChg chg="mod">
          <ac:chgData name="LORENZO GIORGETTI" userId="S::lorenzogiorgetti@icluiginono.edu.it::32b60dcd-2775-42dc-8c93-01612b3459f7" providerId="AD" clId="Web-{893E2CD2-F8CA-9565-B05C-77F9C3DD8435}" dt="2021-04-28T15:30:36.411" v="227" actId="20577"/>
          <ac:spMkLst>
            <pc:docMk/>
            <pc:sldMk cId="2588009804" sldId="259"/>
            <ac:spMk id="3" creationId="{D872BE76-9F19-425F-8349-4B3466A94418}"/>
          </ac:spMkLst>
        </pc:spChg>
      </pc:sldChg>
      <pc:sldChg chg="modSp new">
        <pc:chgData name="LORENZO GIORGETTI" userId="S::lorenzogiorgetti@icluiginono.edu.it::32b60dcd-2775-42dc-8c93-01612b3459f7" providerId="AD" clId="Web-{893E2CD2-F8CA-9565-B05C-77F9C3DD8435}" dt="2021-04-28T15:15:13.428" v="64" actId="20577"/>
        <pc:sldMkLst>
          <pc:docMk/>
          <pc:sldMk cId="576082492" sldId="260"/>
        </pc:sldMkLst>
        <pc:spChg chg="mod">
          <ac:chgData name="LORENZO GIORGETTI" userId="S::lorenzogiorgetti@icluiginono.edu.it::32b60dcd-2775-42dc-8c93-01612b3459f7" providerId="AD" clId="Web-{893E2CD2-F8CA-9565-B05C-77F9C3DD8435}" dt="2021-04-28T15:12:44.798" v="46" actId="20577"/>
          <ac:spMkLst>
            <pc:docMk/>
            <pc:sldMk cId="576082492" sldId="260"/>
            <ac:spMk id="2" creationId="{46DA0662-4E98-44B7-8A29-8C9CDF20E4D6}"/>
          </ac:spMkLst>
        </pc:spChg>
        <pc:spChg chg="mod">
          <ac:chgData name="LORENZO GIORGETTI" userId="S::lorenzogiorgetti@icluiginono.edu.it::32b60dcd-2775-42dc-8c93-01612b3459f7" providerId="AD" clId="Web-{893E2CD2-F8CA-9565-B05C-77F9C3DD8435}" dt="2021-04-28T15:15:13.428" v="64" actId="20577"/>
          <ac:spMkLst>
            <pc:docMk/>
            <pc:sldMk cId="576082492" sldId="260"/>
            <ac:spMk id="3" creationId="{70B0F4DE-752C-4821-B549-7F134F2FB18B}"/>
          </ac:spMkLst>
        </pc:spChg>
      </pc:sldChg>
    </pc:docChg>
  </pc:docChgLst>
  <pc:docChgLst>
    <pc:chgData name="CHRISTIAN RIGHETTO" userId="S::christianrighetto@icluiginono.edu.it::ffee7016-f476-4cab-8cd4-04300b1f8cf3" providerId="AD" clId="Web-{7605C59F-C06A-2000-DA7E-21C774907167}"/>
    <pc:docChg chg="modSld">
      <pc:chgData name="CHRISTIAN RIGHETTO" userId="S::christianrighetto@icluiginono.edu.it::ffee7016-f476-4cab-8cd4-04300b1f8cf3" providerId="AD" clId="Web-{7605C59F-C06A-2000-DA7E-21C774907167}" dt="2021-05-05T20:28:09.215" v="63"/>
      <pc:docMkLst>
        <pc:docMk/>
      </pc:docMkLst>
      <pc:sldChg chg="addCm">
        <pc:chgData name="CHRISTIAN RIGHETTO" userId="S::christianrighetto@icluiginono.edu.it::ffee7016-f476-4cab-8cd4-04300b1f8cf3" providerId="AD" clId="Web-{7605C59F-C06A-2000-DA7E-21C774907167}" dt="2021-05-05T20:26:45.041" v="56"/>
        <pc:sldMkLst>
          <pc:docMk/>
          <pc:sldMk cId="3962583941" sldId="256"/>
        </pc:sldMkLst>
      </pc:sldChg>
      <pc:sldChg chg="addSp delSp modSp addCm">
        <pc:chgData name="CHRISTIAN RIGHETTO" userId="S::christianrighetto@icluiginono.edu.it::ffee7016-f476-4cab-8cd4-04300b1f8cf3" providerId="AD" clId="Web-{7605C59F-C06A-2000-DA7E-21C774907167}" dt="2021-05-05T20:25:56.727" v="55" actId="14100"/>
        <pc:sldMkLst>
          <pc:docMk/>
          <pc:sldMk cId="3531991462" sldId="257"/>
        </pc:sldMkLst>
        <pc:spChg chg="mod">
          <ac:chgData name="CHRISTIAN RIGHETTO" userId="S::christianrighetto@icluiginono.edu.it::ffee7016-f476-4cab-8cd4-04300b1f8cf3" providerId="AD" clId="Web-{7605C59F-C06A-2000-DA7E-21C774907167}" dt="2021-05-05T20:18:08.574" v="24" actId="20577"/>
          <ac:spMkLst>
            <pc:docMk/>
            <pc:sldMk cId="3531991462" sldId="257"/>
            <ac:spMk id="8" creationId="{40F899AB-1632-402A-8F78-0CEC05C0C448}"/>
          </ac:spMkLst>
        </pc:spChg>
        <pc:picChg chg="add del mod">
          <ac:chgData name="CHRISTIAN RIGHETTO" userId="S::christianrighetto@icluiginono.edu.it::ffee7016-f476-4cab-8cd4-04300b1f8cf3" providerId="AD" clId="Web-{7605C59F-C06A-2000-DA7E-21C774907167}" dt="2021-05-05T20:16:46.916" v="8"/>
          <ac:picMkLst>
            <pc:docMk/>
            <pc:sldMk cId="3531991462" sldId="257"/>
            <ac:picMk id="3" creationId="{2B03D3C6-18F9-4907-B921-FA54B5DFE071}"/>
          </ac:picMkLst>
        </pc:picChg>
        <pc:picChg chg="del mod">
          <ac:chgData name="CHRISTIAN RIGHETTO" userId="S::christianrighetto@icluiginono.edu.it::ffee7016-f476-4cab-8cd4-04300b1f8cf3" providerId="AD" clId="Web-{7605C59F-C06A-2000-DA7E-21C774907167}" dt="2021-05-05T20:15:30.945" v="1"/>
          <ac:picMkLst>
            <pc:docMk/>
            <pc:sldMk cId="3531991462" sldId="257"/>
            <ac:picMk id="4" creationId="{07CC7169-B9DB-4467-8180-A8857D539CAE}"/>
          </ac:picMkLst>
        </pc:picChg>
        <pc:picChg chg="add del mod">
          <ac:chgData name="CHRISTIAN RIGHETTO" userId="S::christianrighetto@icluiginono.edu.it::ffee7016-f476-4cab-8cd4-04300b1f8cf3" providerId="AD" clId="Web-{7605C59F-C06A-2000-DA7E-21C774907167}" dt="2021-05-05T20:16:45.900" v="7"/>
          <ac:picMkLst>
            <pc:docMk/>
            <pc:sldMk cId="3531991462" sldId="257"/>
            <ac:picMk id="5" creationId="{EA37625E-2515-46C8-AD3C-1CE4A1828E32}"/>
          </ac:picMkLst>
        </pc:picChg>
        <pc:picChg chg="add del mod">
          <ac:chgData name="CHRISTIAN RIGHETTO" userId="S::christianrighetto@icluiginono.edu.it::ffee7016-f476-4cab-8cd4-04300b1f8cf3" providerId="AD" clId="Web-{7605C59F-C06A-2000-DA7E-21C774907167}" dt="2021-05-05T20:16:55.525" v="11"/>
          <ac:picMkLst>
            <pc:docMk/>
            <pc:sldMk cId="3531991462" sldId="257"/>
            <ac:picMk id="6" creationId="{0C87B906-F3F8-4D26-A57B-8578387DEFEF}"/>
          </ac:picMkLst>
        </pc:picChg>
        <pc:picChg chg="add del mod">
          <ac:chgData name="CHRISTIAN RIGHETTO" userId="S::christianrighetto@icluiginono.edu.it::ffee7016-f476-4cab-8cd4-04300b1f8cf3" providerId="AD" clId="Web-{7605C59F-C06A-2000-DA7E-21C774907167}" dt="2021-05-05T20:17:22.963" v="16"/>
          <ac:picMkLst>
            <pc:docMk/>
            <pc:sldMk cId="3531991462" sldId="257"/>
            <ac:picMk id="7" creationId="{4CFD1478-0733-42EA-88A4-952B5EAD3FD9}"/>
          </ac:picMkLst>
        </pc:picChg>
        <pc:picChg chg="add mod">
          <ac:chgData name="CHRISTIAN RIGHETTO" userId="S::christianrighetto@icluiginono.edu.it::ffee7016-f476-4cab-8cd4-04300b1f8cf3" providerId="AD" clId="Web-{7605C59F-C06A-2000-DA7E-21C774907167}" dt="2021-05-05T20:25:56.727" v="55" actId="14100"/>
          <ac:picMkLst>
            <pc:docMk/>
            <pc:sldMk cId="3531991462" sldId="257"/>
            <ac:picMk id="9" creationId="{198743A2-1524-4726-84E2-399A5F2ADF3E}"/>
          </ac:picMkLst>
        </pc:picChg>
      </pc:sldChg>
      <pc:sldChg chg="modSp addCm">
        <pc:chgData name="CHRISTIAN RIGHETTO" userId="S::christianrighetto@icluiginono.edu.it::ffee7016-f476-4cab-8cd4-04300b1f8cf3" providerId="AD" clId="Web-{7605C59F-C06A-2000-DA7E-21C774907167}" dt="2021-05-05T20:23:21.332" v="44"/>
        <pc:sldMkLst>
          <pc:docMk/>
          <pc:sldMk cId="3668442860" sldId="258"/>
        </pc:sldMkLst>
        <pc:spChg chg="mod">
          <ac:chgData name="CHRISTIAN RIGHETTO" userId="S::christianrighetto@icluiginono.edu.it::ffee7016-f476-4cab-8cd4-04300b1f8cf3" providerId="AD" clId="Web-{7605C59F-C06A-2000-DA7E-21C774907167}" dt="2021-05-05T20:20:51.344" v="34" actId="14100"/>
          <ac:spMkLst>
            <pc:docMk/>
            <pc:sldMk cId="3668442860" sldId="258"/>
            <ac:spMk id="2" creationId="{F5026D7C-5969-47BF-9162-D446CDAC060A}"/>
          </ac:spMkLst>
        </pc:spChg>
        <pc:spChg chg="mod">
          <ac:chgData name="CHRISTIAN RIGHETTO" userId="S::christianrighetto@icluiginono.edu.it::ffee7016-f476-4cab-8cd4-04300b1f8cf3" providerId="AD" clId="Web-{7605C59F-C06A-2000-DA7E-21C774907167}" dt="2021-05-05T20:22:30.877" v="43" actId="20577"/>
          <ac:spMkLst>
            <pc:docMk/>
            <pc:sldMk cId="3668442860" sldId="258"/>
            <ac:spMk id="3" creationId="{99A51055-5871-49C0-AC09-F96C6923A4B9}"/>
          </ac:spMkLst>
        </pc:spChg>
        <pc:picChg chg="mod">
          <ac:chgData name="CHRISTIAN RIGHETTO" userId="S::christianrighetto@icluiginono.edu.it::ffee7016-f476-4cab-8cd4-04300b1f8cf3" providerId="AD" clId="Web-{7605C59F-C06A-2000-DA7E-21C774907167}" dt="2021-05-05T20:20:44.265" v="33" actId="1076"/>
          <ac:picMkLst>
            <pc:docMk/>
            <pc:sldMk cId="3668442860" sldId="258"/>
            <ac:picMk id="4" creationId="{38121D78-AB8B-4941-932D-DE60F315B94B}"/>
          </ac:picMkLst>
        </pc:picChg>
      </pc:sldChg>
      <pc:sldChg chg="modSp addCm">
        <pc:chgData name="CHRISTIAN RIGHETTO" userId="S::christianrighetto@icluiginono.edu.it::ffee7016-f476-4cab-8cd4-04300b1f8cf3" providerId="AD" clId="Web-{7605C59F-C06A-2000-DA7E-21C774907167}" dt="2021-05-05T20:28:09.215" v="63"/>
        <pc:sldMkLst>
          <pc:docMk/>
          <pc:sldMk cId="2588009804" sldId="259"/>
        </pc:sldMkLst>
        <pc:spChg chg="mod">
          <ac:chgData name="CHRISTIAN RIGHETTO" userId="S::christianrighetto@icluiginono.edu.it::ffee7016-f476-4cab-8cd4-04300b1f8cf3" providerId="AD" clId="Web-{7605C59F-C06A-2000-DA7E-21C774907167}" dt="2021-05-05T20:25:24.977" v="53" actId="20577"/>
          <ac:spMkLst>
            <pc:docMk/>
            <pc:sldMk cId="2588009804" sldId="259"/>
            <ac:spMk id="2" creationId="{31B61D05-DD99-4AF8-BDC3-7001D4550A8C}"/>
          </ac:spMkLst>
        </pc:spChg>
        <pc:spChg chg="mod">
          <ac:chgData name="CHRISTIAN RIGHETTO" userId="S::christianrighetto@icluiginono.edu.it::ffee7016-f476-4cab-8cd4-04300b1f8cf3" providerId="AD" clId="Web-{7605C59F-C06A-2000-DA7E-21C774907167}" dt="2021-05-05T20:27:42.214" v="62" actId="1076"/>
          <ac:spMkLst>
            <pc:docMk/>
            <pc:sldMk cId="2588009804" sldId="259"/>
            <ac:spMk id="3" creationId="{D872BE76-9F19-425F-8349-4B3466A94418}"/>
          </ac:spMkLst>
        </pc:spChg>
      </pc:sldChg>
      <pc:sldChg chg="modSp addCm">
        <pc:chgData name="CHRISTIAN RIGHETTO" userId="S::christianrighetto@icluiginono.edu.it::ffee7016-f476-4cab-8cd4-04300b1f8cf3" providerId="AD" clId="Web-{7605C59F-C06A-2000-DA7E-21C774907167}" dt="2021-05-05T20:25:10.664" v="51"/>
        <pc:sldMkLst>
          <pc:docMk/>
          <pc:sldMk cId="576082492" sldId="260"/>
        </pc:sldMkLst>
        <pc:spChg chg="mod">
          <ac:chgData name="CHRISTIAN RIGHETTO" userId="S::christianrighetto@icluiginono.edu.it::ffee7016-f476-4cab-8cd4-04300b1f8cf3" providerId="AD" clId="Web-{7605C59F-C06A-2000-DA7E-21C774907167}" dt="2021-05-05T20:24:09.272" v="48" actId="14100"/>
          <ac:spMkLst>
            <pc:docMk/>
            <pc:sldMk cId="576082492" sldId="260"/>
            <ac:spMk id="2" creationId="{46DA0662-4E98-44B7-8A29-8C9CDF20E4D6}"/>
          </ac:spMkLst>
        </pc:spChg>
        <pc:graphicFrameChg chg="mod">
          <ac:chgData name="CHRISTIAN RIGHETTO" userId="S::christianrighetto@icluiginono.edu.it::ffee7016-f476-4cab-8cd4-04300b1f8cf3" providerId="AD" clId="Web-{7605C59F-C06A-2000-DA7E-21C774907167}" dt="2021-05-05T20:24:28.241" v="50" actId="14100"/>
          <ac:graphicFrameMkLst>
            <pc:docMk/>
            <pc:sldMk cId="576082492" sldId="260"/>
            <ac:graphicFrameMk id="5" creationId="{0AD9E0E2-1A01-4249-849B-E15045D8D868}"/>
          </ac:graphicFrameMkLst>
        </pc:graphicFrameChg>
        <pc:picChg chg="mod">
          <ac:chgData name="CHRISTIAN RIGHETTO" userId="S::christianrighetto@icluiginono.edu.it::ffee7016-f476-4cab-8cd4-04300b1f8cf3" providerId="AD" clId="Web-{7605C59F-C06A-2000-DA7E-21C774907167}" dt="2021-05-05T20:23:45.676" v="46" actId="1076"/>
          <ac:picMkLst>
            <pc:docMk/>
            <pc:sldMk cId="576082492" sldId="260"/>
            <ac:picMk id="6" creationId="{A916B857-230B-4902-8EB2-3C22EE902097}"/>
          </ac:picMkLst>
        </pc:picChg>
      </pc:sldChg>
      <pc:sldChg chg="modSp addCm">
        <pc:chgData name="CHRISTIAN RIGHETTO" userId="S::christianrighetto@icluiginono.edu.it::ffee7016-f476-4cab-8cd4-04300b1f8cf3" providerId="AD" clId="Web-{7605C59F-C06A-2000-DA7E-21C774907167}" dt="2021-05-05T20:27:10.307" v="58" actId="20577"/>
        <pc:sldMkLst>
          <pc:docMk/>
          <pc:sldMk cId="2511564626" sldId="261"/>
        </pc:sldMkLst>
        <pc:spChg chg="mod">
          <ac:chgData name="CHRISTIAN RIGHETTO" userId="S::christianrighetto@icluiginono.edu.it::ffee7016-f476-4cab-8cd4-04300b1f8cf3" providerId="AD" clId="Web-{7605C59F-C06A-2000-DA7E-21C774907167}" dt="2021-05-05T20:18:41.075" v="27" actId="20577"/>
          <ac:spMkLst>
            <pc:docMk/>
            <pc:sldMk cId="2511564626" sldId="261"/>
            <ac:spMk id="2" creationId="{45CAF445-A1AA-473B-9582-81489BE970E6}"/>
          </ac:spMkLst>
        </pc:spChg>
        <pc:spChg chg="mod">
          <ac:chgData name="CHRISTIAN RIGHETTO" userId="S::christianrighetto@icluiginono.edu.it::ffee7016-f476-4cab-8cd4-04300b1f8cf3" providerId="AD" clId="Web-{7605C59F-C06A-2000-DA7E-21C774907167}" dt="2021-05-05T20:27:10.307" v="58" actId="20577"/>
          <ac:spMkLst>
            <pc:docMk/>
            <pc:sldMk cId="2511564626" sldId="261"/>
            <ac:spMk id="3" creationId="{CC1B67C2-BDD8-49A1-B661-33CF47F422FF}"/>
          </ac:spMkLst>
        </pc:spChg>
      </pc:sldChg>
    </pc:docChg>
  </pc:docChgLst>
  <pc:docChgLst>
    <pc:chgData name="Marco Chizzali" userId="S::marcochizzali@icluiginono.edu.it::b71aea25-2548-4b5d-b8eb-17b8b385cdd2" providerId="AD" clId="Web-{1C4EA1DE-F3AC-4AEE-84E0-97A84D32A7C1}"/>
    <pc:docChg chg="modSld">
      <pc:chgData name="Marco Chizzali" userId="S::marcochizzali@icluiginono.edu.it::b71aea25-2548-4b5d-b8eb-17b8b385cdd2" providerId="AD" clId="Web-{1C4EA1DE-F3AC-4AEE-84E0-97A84D32A7C1}" dt="2021-01-23T08:52:12.145" v="2"/>
      <pc:docMkLst>
        <pc:docMk/>
      </pc:docMkLst>
      <pc:sldChg chg="modSp addCm">
        <pc:chgData name="Marco Chizzali" userId="S::marcochizzali@icluiginono.edu.it::b71aea25-2548-4b5d-b8eb-17b8b385cdd2" providerId="AD" clId="Web-{1C4EA1DE-F3AC-4AEE-84E0-97A84D32A7C1}" dt="2021-01-23T08:52:12.145" v="2"/>
        <pc:sldMkLst>
          <pc:docMk/>
          <pc:sldMk cId="3962583941" sldId="256"/>
        </pc:sldMkLst>
        <pc:spChg chg="mod">
          <ac:chgData name="Marco Chizzali" userId="S::marcochizzali@icluiginono.edu.it::b71aea25-2548-4b5d-b8eb-17b8b385cdd2" providerId="AD" clId="Web-{1C4EA1DE-F3AC-4AEE-84E0-97A84D32A7C1}" dt="2021-01-23T08:49:40.142" v="0" actId="20577"/>
          <ac:spMkLst>
            <pc:docMk/>
            <pc:sldMk cId="3962583941" sldId="256"/>
            <ac:spMk id="3"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1-23T00:51:53.614" idx="1">
    <p:pos x="10" y="10"/>
    <p:text>Qui lasciate un commento alle vostre modifiche
</p:text>
    <p:extLst>
      <p:ext uri="{C676402C-5697-4E1C-873F-D02D1690AC5C}">
        <p15:threadingInfo xmlns:p15="http://schemas.microsoft.com/office/powerpoint/2012/main" timeZoneBias="480"/>
      </p:ext>
    </p:extLst>
  </p:cm>
  <p:cm authorId="1" dt="2021-01-23T00:52:12.145" idx="2">
    <p:pos x="10" y="106"/>
    <p:text>..o rispondete ai compagni
</p:text>
    <p:extLst>
      <p:ext uri="{C676402C-5697-4E1C-873F-D02D1690AC5C}">
        <p15:threadingInfo xmlns:p15="http://schemas.microsoft.com/office/powerpoint/2012/main" timeZoneBias="480">
          <p15:parentCm authorId="1" idx="1"/>
        </p15:threadingInfo>
      </p:ext>
    </p:extLst>
  </p:cm>
  <p:cm authorId="3" dt="2021-05-05T13:26:45.041" idx="5">
    <p:pos x="10" y="202"/>
    <p:text>scusi l'orario prof. Chizzali, ho modificato alcune slide, solo nei dettagli. 
</p:text>
    <p:extLst>
      <p:ext uri="{C676402C-5697-4E1C-873F-D02D1690AC5C}">
        <p15:threadingInfo xmlns:p15="http://schemas.microsoft.com/office/powerpoint/2012/main" timeZoneBias="420">
          <p15:parentCm authorId="1"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21-05-05T13:19:24.576" idx="1">
    <p:pos x="10" y="10"/>
    <p:text>ho inserito una nuova immagine, perchè l'altra era sfocata
</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3" dt="2021-05-05T13:19:53.186" idx="2">
    <p:pos x="10" y="10"/>
    <p:text>ho messo in grassetto il testo per renderlo più evidente
</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1-04-28T08:15:53.429" idx="1">
    <p:pos x="7154" y="226"/>
    <p:text>Buongiorno!
</p:text>
    <p:extLst>
      <p:ext uri="{C676402C-5697-4E1C-873F-D02D1690AC5C}">
        <p15:threadingInfo xmlns:p15="http://schemas.microsoft.com/office/powerpoint/2012/main" timeZoneBias="420"/>
      </p:ext>
    </p:extLst>
  </p:cm>
  <p:cm authorId="2" dt="2021-04-28T08:17:04.025" idx="2">
    <p:pos x="7154" y="322"/>
    <p:text>io sto facendo la mia parte cioè la squadra di calcio di Monaco e il Grampremio di Monaco
</p:text>
    <p:extLst>
      <p:ext uri="{C676402C-5697-4E1C-873F-D02D1690AC5C}">
        <p15:threadingInfo xmlns:p15="http://schemas.microsoft.com/office/powerpoint/2012/main" timeZoneBias="420">
          <p15:parentCm authorId="2" idx="1"/>
        </p15:threadingInfo>
      </p:ext>
    </p:extLst>
  </p:cm>
  <p:cm authorId="2" dt="2021-04-28T08:17:22.510" idx="3">
    <p:pos x="7154" y="418"/>
    <p:text>*Gran premio
</p:text>
    <p:extLst>
      <p:ext uri="{C676402C-5697-4E1C-873F-D02D1690AC5C}">
        <p15:threadingInfo xmlns:p15="http://schemas.microsoft.com/office/powerpoint/2012/main" timeZoneBias="420">
          <p15:parentCm authorId="2" idx="1"/>
        </p15:threadingInfo>
      </p:ext>
    </p:extLst>
  </p:cm>
  <p:cm authorId="3" dt="2021-05-05T13:23:21.332" idx="3">
    <p:pos x="7154" y="514"/>
    <p:text>ho ingrandito lil testo, sennò non si leggeva niente
</p:text>
    <p:extLst>
      <p:ext uri="{C676402C-5697-4E1C-873F-D02D1690AC5C}">
        <p15:threadingInfo xmlns:p15="http://schemas.microsoft.com/office/powerpoint/2012/main" timeZoneBias="420">
          <p15:parentCm authorId="2" idx="1"/>
        </p15:threadingInfo>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3" dt="2021-05-05T13:28:09.215" idx="6">
    <p:pos x="7218" y="570"/>
    <p:text>ho ingrandito il riquadro, per far leggere meglio il testo
</p:text>
    <p:extLst>
      <p:ext uri="{C676402C-5697-4E1C-873F-D02D1690AC5C}">
        <p15:threadingInfo xmlns:p15="http://schemas.microsoft.com/office/powerpoint/2012/main" timeZoneBias="4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3" dt="2021-05-05T13:25:10.664" idx="4">
    <p:pos x="4546" y="760"/>
    <p:text>anche qui, ho cercato di modificare il piccolo riquadro con tutte le fonti di ricerca, e le ho ingrandite un po'
</p:text>
    <p:extLst>
      <p:ext uri="{C676402C-5697-4E1C-873F-D02D1690AC5C}">
        <p15:threadingInfo xmlns:p15="http://schemas.microsoft.com/office/powerpoint/2012/main" timeZoneBias="420"/>
      </p:ext>
    </p:extLst>
  </p:cm>
</p:cmLst>
</file>

<file path=ppt/diagrams/_rels/data1.xml.rels><?xml version="1.0" encoding="UTF-8" standalone="yes"?>
<Relationships xmlns="http://schemas.openxmlformats.org/package/2006/relationships"><Relationship Id="rId8" Type="http://schemas.openxmlformats.org/officeDocument/2006/relationships/hyperlink" Target="https://it.wikipedia.org/wiki/Gran_Premio_di_Monaco" TargetMode="External"/><Relationship Id="rId3" Type="http://schemas.openxmlformats.org/officeDocument/2006/relationships/hyperlink" Target="https://www.monte-carlo.mc/static/img/content/casino-montecarlo.jpg" TargetMode="External"/><Relationship Id="rId7" Type="http://schemas.openxmlformats.org/officeDocument/2006/relationships/hyperlink" Target="https://it.wikipedia.org/wiki/Association_Sportive_de_Monaco_Football_Club" TargetMode="External"/><Relationship Id="rId2" Type="http://schemas.openxmlformats.org/officeDocument/2006/relationships/hyperlink" Target="https://upload.wikimedia.org/wikipedia/commons/thumb/1/16/Casin%C3%B2_-_panoramio.jpg/260px-Casin%C3%B2_-_panoramio.jpg" TargetMode="External"/><Relationship Id="rId1" Type="http://schemas.openxmlformats.org/officeDocument/2006/relationships/hyperlink" Target="https://it.m.wikipedia.org/wiki/Casin%C3%B2_di_Monte_Carlo" TargetMode="External"/><Relationship Id="rId6" Type="http://schemas.openxmlformats.org/officeDocument/2006/relationships/hyperlink" Target="https://casino.giocodigitale.it/it/blog/casino/roulette-grandi-vincite-casino" TargetMode="External"/><Relationship Id="rId5" Type="http://schemas.openxmlformats.org/officeDocument/2006/relationships/hyperlink" Target="https://it.wikipedia.org/wiki/Casin%C3%B2_di_Monte_Carlo" TargetMode="External"/><Relationship Id="rId4" Type="http://schemas.openxmlformats.org/officeDocument/2006/relationships/hyperlink" Target="https://www.lottomatica.it/casino/news-eventi/curiosita-sui-casino" TargetMode="External"/><Relationship Id="rId9" Type="http://schemas.openxmlformats.org/officeDocument/2006/relationships/hyperlink" Target="https://www.ilveggente.it/2019/05/25/pronostici-formula-1-gp-monaco-2019/" TargetMode="External"/></Relationships>
</file>

<file path=ppt/diagrams/_rels/drawing1.xml.rels><?xml version="1.0" encoding="UTF-8" standalone="yes"?>
<Relationships xmlns="http://schemas.openxmlformats.org/package/2006/relationships"><Relationship Id="rId8" Type="http://schemas.openxmlformats.org/officeDocument/2006/relationships/hyperlink" Target="https://it.wikipedia.org/wiki/Gran_Premio_di_Monaco" TargetMode="External"/><Relationship Id="rId3" Type="http://schemas.openxmlformats.org/officeDocument/2006/relationships/hyperlink" Target="https://www.monte-carlo.mc/static/img/content/casino-montecarlo.jpg" TargetMode="External"/><Relationship Id="rId7" Type="http://schemas.openxmlformats.org/officeDocument/2006/relationships/hyperlink" Target="https://it.wikipedia.org/wiki/Association_Sportive_de_Monaco_Football_Club" TargetMode="External"/><Relationship Id="rId2" Type="http://schemas.openxmlformats.org/officeDocument/2006/relationships/hyperlink" Target="https://upload.wikimedia.org/wikipedia/commons/thumb/1/16/Casin%C3%B2_-_panoramio.jpg/260px-Casin%C3%B2_-_panoramio.jpg" TargetMode="External"/><Relationship Id="rId1" Type="http://schemas.openxmlformats.org/officeDocument/2006/relationships/hyperlink" Target="https://it.m.wikipedia.org/wiki/Casin%C3%B2_di_Monte_Carlo" TargetMode="External"/><Relationship Id="rId6" Type="http://schemas.openxmlformats.org/officeDocument/2006/relationships/hyperlink" Target="https://casino.giocodigitale.it/it/blog/casino/roulette-grandi-vincite-casino" TargetMode="External"/><Relationship Id="rId5" Type="http://schemas.openxmlformats.org/officeDocument/2006/relationships/hyperlink" Target="https://it.wikipedia.org/wiki/Casin%C3%B2_di_Monte_Carlo" TargetMode="External"/><Relationship Id="rId4" Type="http://schemas.openxmlformats.org/officeDocument/2006/relationships/hyperlink" Target="https://www.lottomatica.it/casino/news-eventi/curiosita-sui-casino" TargetMode="External"/><Relationship Id="rId9" Type="http://schemas.openxmlformats.org/officeDocument/2006/relationships/hyperlink" Target="https://www.ilveggente.it/2019/05/25/pronostici-formula-1-gp-monaco-2019/"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FCCA1F-1895-499C-B0AF-2D36E5391021}"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B3868F6-D00F-44A4-A555-E051F30148FD}">
      <dgm:prSet/>
      <dgm:spPr/>
      <dgm:t>
        <a:bodyPr/>
        <a:lstStyle/>
        <a:p>
          <a:r>
            <a:rPr lang="it-IT" u="sng">
              <a:hlinkClick xmlns:r="http://schemas.openxmlformats.org/officeDocument/2006/relationships" r:id="rId1"/>
            </a:rPr>
            <a:t>https://it.m.wikipedia.org/wiki/Casin%C3%B2_di_Monte_Carlo</a:t>
          </a:r>
          <a:endParaRPr lang="en-US"/>
        </a:p>
      </dgm:t>
    </dgm:pt>
    <dgm:pt modelId="{0DEDC561-8301-4387-923E-14155BEFBF63}" type="parTrans" cxnId="{996D7A50-F28E-4C82-9129-E4B244D0453E}">
      <dgm:prSet/>
      <dgm:spPr/>
      <dgm:t>
        <a:bodyPr/>
        <a:lstStyle/>
        <a:p>
          <a:endParaRPr lang="en-US"/>
        </a:p>
      </dgm:t>
    </dgm:pt>
    <dgm:pt modelId="{CA0EF0C6-ACD0-4BBF-9C53-23C8E3C84291}" type="sibTrans" cxnId="{996D7A50-F28E-4C82-9129-E4B244D0453E}">
      <dgm:prSet/>
      <dgm:spPr/>
      <dgm:t>
        <a:bodyPr/>
        <a:lstStyle/>
        <a:p>
          <a:endParaRPr lang="en-US"/>
        </a:p>
      </dgm:t>
    </dgm:pt>
    <dgm:pt modelId="{ACE17313-C6D9-49C4-8F29-7F149E4594FD}">
      <dgm:prSet/>
      <dgm:spPr/>
      <dgm:t>
        <a:bodyPr/>
        <a:lstStyle/>
        <a:p>
          <a:r>
            <a:rPr lang="it-IT" u="sng">
              <a:hlinkClick xmlns:r="http://schemas.openxmlformats.org/officeDocument/2006/relationships" r:id="rId2"/>
            </a:rPr>
            <a:t>https://upload.wikimedia.org/wikipedia/commons/thumb/1/16/Casin%C3%B2_-_panoramio.jpg/260px-Casin%C3%B2_-_panoramio.jpg</a:t>
          </a:r>
          <a:endParaRPr lang="en-US"/>
        </a:p>
      </dgm:t>
    </dgm:pt>
    <dgm:pt modelId="{BBB56D1B-503C-48D5-B6C1-C1B47D1130B8}" type="parTrans" cxnId="{B407C50D-EEEF-400D-8280-9691F404C394}">
      <dgm:prSet/>
      <dgm:spPr/>
      <dgm:t>
        <a:bodyPr/>
        <a:lstStyle/>
        <a:p>
          <a:endParaRPr lang="en-US"/>
        </a:p>
      </dgm:t>
    </dgm:pt>
    <dgm:pt modelId="{42A3A684-B6F5-46CF-8EA4-1D24A6D67937}" type="sibTrans" cxnId="{B407C50D-EEEF-400D-8280-9691F404C394}">
      <dgm:prSet/>
      <dgm:spPr/>
      <dgm:t>
        <a:bodyPr/>
        <a:lstStyle/>
        <a:p>
          <a:endParaRPr lang="en-US"/>
        </a:p>
      </dgm:t>
    </dgm:pt>
    <dgm:pt modelId="{A2DF7A1F-AA5F-4D2C-AAD5-4856451A55EE}">
      <dgm:prSet/>
      <dgm:spPr/>
      <dgm:t>
        <a:bodyPr/>
        <a:lstStyle/>
        <a:p>
          <a:r>
            <a:rPr lang="it-IT" u="sng">
              <a:hlinkClick xmlns:r="http://schemas.openxmlformats.org/officeDocument/2006/relationships" r:id="rId3"/>
            </a:rPr>
            <a:t>https://www.monte-carlo.mc/static/img/content/casino-montecarlo.jpg</a:t>
          </a:r>
          <a:endParaRPr lang="en-US"/>
        </a:p>
      </dgm:t>
    </dgm:pt>
    <dgm:pt modelId="{B5D85F2A-D159-461C-8CD8-28DA3809D7A0}" type="parTrans" cxnId="{21A672A4-C378-42D0-A582-79B5A2850BCF}">
      <dgm:prSet/>
      <dgm:spPr/>
      <dgm:t>
        <a:bodyPr/>
        <a:lstStyle/>
        <a:p>
          <a:endParaRPr lang="en-US"/>
        </a:p>
      </dgm:t>
    </dgm:pt>
    <dgm:pt modelId="{C73E65DB-059B-4700-AB83-CD34F3B88E0D}" type="sibTrans" cxnId="{21A672A4-C378-42D0-A582-79B5A2850BCF}">
      <dgm:prSet/>
      <dgm:spPr/>
      <dgm:t>
        <a:bodyPr/>
        <a:lstStyle/>
        <a:p>
          <a:endParaRPr lang="en-US"/>
        </a:p>
      </dgm:t>
    </dgm:pt>
    <dgm:pt modelId="{20E2CF47-CE7D-4651-B3F5-2621D733DDC6}">
      <dgm:prSet/>
      <dgm:spPr/>
      <dgm:t>
        <a:bodyPr/>
        <a:lstStyle/>
        <a:p>
          <a:r>
            <a:rPr lang="it-IT" u="sng">
              <a:hlinkClick xmlns:r="http://schemas.openxmlformats.org/officeDocument/2006/relationships" r:id="rId4"/>
            </a:rPr>
            <a:t>https://www.lottomatica.it/casino/news-eventi/curiosita-sui-casino</a:t>
          </a:r>
          <a:endParaRPr lang="en-US"/>
        </a:p>
      </dgm:t>
    </dgm:pt>
    <dgm:pt modelId="{94AA3E47-99B1-492A-9FBB-B9E7FBA7B007}" type="parTrans" cxnId="{020D9129-E416-4F5D-A125-E8561AC6EC3C}">
      <dgm:prSet/>
      <dgm:spPr/>
      <dgm:t>
        <a:bodyPr/>
        <a:lstStyle/>
        <a:p>
          <a:endParaRPr lang="en-US"/>
        </a:p>
      </dgm:t>
    </dgm:pt>
    <dgm:pt modelId="{4F3D87AC-6C66-49AB-B76B-3665C211D2C5}" type="sibTrans" cxnId="{020D9129-E416-4F5D-A125-E8561AC6EC3C}">
      <dgm:prSet/>
      <dgm:spPr/>
      <dgm:t>
        <a:bodyPr/>
        <a:lstStyle/>
        <a:p>
          <a:endParaRPr lang="en-US"/>
        </a:p>
      </dgm:t>
    </dgm:pt>
    <dgm:pt modelId="{3C378B6F-CC14-444E-B72F-591BC2B3FB8E}">
      <dgm:prSet/>
      <dgm:spPr/>
      <dgm:t>
        <a:bodyPr/>
        <a:lstStyle/>
        <a:p>
          <a:r>
            <a:rPr lang="it-IT" u="sng">
              <a:hlinkClick xmlns:r="http://schemas.openxmlformats.org/officeDocument/2006/relationships" r:id="rId5"/>
            </a:rPr>
            <a:t>https://it.wikipedia.org/wiki/Casin%C3%B2_di_Monte_Carlo</a:t>
          </a:r>
          <a:endParaRPr lang="en-US"/>
        </a:p>
      </dgm:t>
    </dgm:pt>
    <dgm:pt modelId="{A4A7C0E3-74A6-42A8-BD4E-343BEF0591D9}" type="parTrans" cxnId="{685D7635-900F-4407-99AC-F0F4EE49A118}">
      <dgm:prSet/>
      <dgm:spPr/>
      <dgm:t>
        <a:bodyPr/>
        <a:lstStyle/>
        <a:p>
          <a:endParaRPr lang="en-US"/>
        </a:p>
      </dgm:t>
    </dgm:pt>
    <dgm:pt modelId="{2DFCC75B-E1C0-43C9-856B-19A1AB0AFBBE}" type="sibTrans" cxnId="{685D7635-900F-4407-99AC-F0F4EE49A118}">
      <dgm:prSet/>
      <dgm:spPr/>
      <dgm:t>
        <a:bodyPr/>
        <a:lstStyle/>
        <a:p>
          <a:endParaRPr lang="en-US"/>
        </a:p>
      </dgm:t>
    </dgm:pt>
    <dgm:pt modelId="{F4401E10-CCDE-4EBB-AB76-7C89EA4AA35B}">
      <dgm:prSet/>
      <dgm:spPr/>
      <dgm:t>
        <a:bodyPr/>
        <a:lstStyle/>
        <a:p>
          <a:r>
            <a:rPr lang="it-IT" u="sng">
              <a:hlinkClick xmlns:r="http://schemas.openxmlformats.org/officeDocument/2006/relationships" r:id="rId6"/>
            </a:rPr>
            <a:t>https://casino.giocodigitale.it/it/blog/casino/roulette-grandi-vincite-casino</a:t>
          </a:r>
          <a:endParaRPr lang="en-US"/>
        </a:p>
      </dgm:t>
    </dgm:pt>
    <dgm:pt modelId="{51DFD045-FC2F-4FB7-86AC-FE69371D0193}" type="parTrans" cxnId="{9F4C2F7A-C210-4C80-A849-EF93AE960D31}">
      <dgm:prSet/>
      <dgm:spPr/>
      <dgm:t>
        <a:bodyPr/>
        <a:lstStyle/>
        <a:p>
          <a:endParaRPr lang="en-US"/>
        </a:p>
      </dgm:t>
    </dgm:pt>
    <dgm:pt modelId="{4BC5A5F1-AB76-44CA-BC21-D06A34E7B696}" type="sibTrans" cxnId="{9F4C2F7A-C210-4C80-A849-EF93AE960D31}">
      <dgm:prSet/>
      <dgm:spPr/>
      <dgm:t>
        <a:bodyPr/>
        <a:lstStyle/>
        <a:p>
          <a:endParaRPr lang="en-US"/>
        </a:p>
      </dgm:t>
    </dgm:pt>
    <dgm:pt modelId="{A85E8599-E795-454D-869B-5B67EBCB71BF}">
      <dgm:prSet/>
      <dgm:spPr/>
      <dgm:t>
        <a:bodyPr/>
        <a:lstStyle/>
        <a:p>
          <a:r>
            <a:rPr lang="it-IT" u="sng">
              <a:hlinkClick xmlns:r="http://schemas.openxmlformats.org/officeDocument/2006/relationships" r:id="rId7"/>
            </a:rPr>
            <a:t>Association Sportive de Monaco Football Club - Wikipedia</a:t>
          </a:r>
          <a:endParaRPr lang="en-US"/>
        </a:p>
      </dgm:t>
    </dgm:pt>
    <dgm:pt modelId="{4C205C1A-FEA5-4A76-975C-60375AE77CDD}" type="parTrans" cxnId="{6B25A39F-F8C4-436B-9DEB-7A1E5CA5B4FE}">
      <dgm:prSet/>
      <dgm:spPr/>
      <dgm:t>
        <a:bodyPr/>
        <a:lstStyle/>
        <a:p>
          <a:endParaRPr lang="en-US"/>
        </a:p>
      </dgm:t>
    </dgm:pt>
    <dgm:pt modelId="{A01FDBAE-1E07-45A5-B311-77CF538A7063}" type="sibTrans" cxnId="{6B25A39F-F8C4-436B-9DEB-7A1E5CA5B4FE}">
      <dgm:prSet/>
      <dgm:spPr/>
      <dgm:t>
        <a:bodyPr/>
        <a:lstStyle/>
        <a:p>
          <a:endParaRPr lang="en-US"/>
        </a:p>
      </dgm:t>
    </dgm:pt>
    <dgm:pt modelId="{6A4ABC82-1151-4708-AA95-E46D170E6E21}">
      <dgm:prSet/>
      <dgm:spPr/>
      <dgm:t>
        <a:bodyPr/>
        <a:lstStyle/>
        <a:p>
          <a:r>
            <a:rPr lang="it-IT" u="sng">
              <a:hlinkClick xmlns:r="http://schemas.openxmlformats.org/officeDocument/2006/relationships" r:id="rId8"/>
            </a:rPr>
            <a:t>Gran Premio di Monaco - Wikipedia</a:t>
          </a:r>
          <a:endParaRPr lang="en-US"/>
        </a:p>
      </dgm:t>
    </dgm:pt>
    <dgm:pt modelId="{56AA8111-46E2-4BFB-A0C8-CC376A8B7F38}" type="parTrans" cxnId="{5CC78387-7224-4865-A7BE-26254A3799F4}">
      <dgm:prSet/>
      <dgm:spPr/>
      <dgm:t>
        <a:bodyPr/>
        <a:lstStyle/>
        <a:p>
          <a:endParaRPr lang="en-US"/>
        </a:p>
      </dgm:t>
    </dgm:pt>
    <dgm:pt modelId="{F5A3FFD1-A989-4C91-BD9B-C76C7AC082FE}" type="sibTrans" cxnId="{5CC78387-7224-4865-A7BE-26254A3799F4}">
      <dgm:prSet/>
      <dgm:spPr/>
      <dgm:t>
        <a:bodyPr/>
        <a:lstStyle/>
        <a:p>
          <a:endParaRPr lang="en-US"/>
        </a:p>
      </dgm:t>
    </dgm:pt>
    <dgm:pt modelId="{006FC759-1F43-4710-8791-6CC1E0495ED4}">
      <dgm:prSet/>
      <dgm:spPr/>
      <dgm:t>
        <a:bodyPr/>
        <a:lstStyle/>
        <a:p>
          <a:r>
            <a:rPr lang="it-IT" u="sng">
              <a:hlinkClick xmlns:r="http://schemas.openxmlformats.org/officeDocument/2006/relationships" r:id="rId9"/>
            </a:rPr>
            <a:t>Formula 1: i pronostici sul Gran Premio di Monaco - Il Veggente</a:t>
          </a:r>
          <a:endParaRPr lang="en-US"/>
        </a:p>
      </dgm:t>
    </dgm:pt>
    <dgm:pt modelId="{1D27B146-0C14-4251-BB05-7B19B6B40217}" type="parTrans" cxnId="{ADF93282-9981-43B6-A1CB-E3A96E53BE8F}">
      <dgm:prSet/>
      <dgm:spPr/>
      <dgm:t>
        <a:bodyPr/>
        <a:lstStyle/>
        <a:p>
          <a:endParaRPr lang="en-US"/>
        </a:p>
      </dgm:t>
    </dgm:pt>
    <dgm:pt modelId="{1719A9BC-DB12-4A5B-B897-4B8F8D46478B}" type="sibTrans" cxnId="{ADF93282-9981-43B6-A1CB-E3A96E53BE8F}">
      <dgm:prSet/>
      <dgm:spPr/>
      <dgm:t>
        <a:bodyPr/>
        <a:lstStyle/>
        <a:p>
          <a:endParaRPr lang="en-US"/>
        </a:p>
      </dgm:t>
    </dgm:pt>
    <dgm:pt modelId="{4C094EEA-C19A-4CD8-A100-37A46B2441D0}" type="pres">
      <dgm:prSet presAssocID="{27FCCA1F-1895-499C-B0AF-2D36E5391021}" presName="linear" presStyleCnt="0">
        <dgm:presLayoutVars>
          <dgm:animLvl val="lvl"/>
          <dgm:resizeHandles val="exact"/>
        </dgm:presLayoutVars>
      </dgm:prSet>
      <dgm:spPr/>
    </dgm:pt>
    <dgm:pt modelId="{77BFAE6A-F72E-45BB-9087-9323C86D88EA}" type="pres">
      <dgm:prSet presAssocID="{8B3868F6-D00F-44A4-A555-E051F30148FD}" presName="parentText" presStyleLbl="node1" presStyleIdx="0" presStyleCnt="9">
        <dgm:presLayoutVars>
          <dgm:chMax val="0"/>
          <dgm:bulletEnabled val="1"/>
        </dgm:presLayoutVars>
      </dgm:prSet>
      <dgm:spPr/>
    </dgm:pt>
    <dgm:pt modelId="{5DBF2EB1-FC32-47A9-95E9-9C75BCB01527}" type="pres">
      <dgm:prSet presAssocID="{CA0EF0C6-ACD0-4BBF-9C53-23C8E3C84291}" presName="spacer" presStyleCnt="0"/>
      <dgm:spPr/>
    </dgm:pt>
    <dgm:pt modelId="{41451D1F-391A-437E-865A-B0C4D8F889C8}" type="pres">
      <dgm:prSet presAssocID="{ACE17313-C6D9-49C4-8F29-7F149E4594FD}" presName="parentText" presStyleLbl="node1" presStyleIdx="1" presStyleCnt="9">
        <dgm:presLayoutVars>
          <dgm:chMax val="0"/>
          <dgm:bulletEnabled val="1"/>
        </dgm:presLayoutVars>
      </dgm:prSet>
      <dgm:spPr/>
    </dgm:pt>
    <dgm:pt modelId="{47D800EE-748F-4EEA-BA2B-F865F49E0AC9}" type="pres">
      <dgm:prSet presAssocID="{42A3A684-B6F5-46CF-8EA4-1D24A6D67937}" presName="spacer" presStyleCnt="0"/>
      <dgm:spPr/>
    </dgm:pt>
    <dgm:pt modelId="{BBB5C90F-126E-4954-B9A5-F50549F6D017}" type="pres">
      <dgm:prSet presAssocID="{A2DF7A1F-AA5F-4D2C-AAD5-4856451A55EE}" presName="parentText" presStyleLbl="node1" presStyleIdx="2" presStyleCnt="9">
        <dgm:presLayoutVars>
          <dgm:chMax val="0"/>
          <dgm:bulletEnabled val="1"/>
        </dgm:presLayoutVars>
      </dgm:prSet>
      <dgm:spPr/>
    </dgm:pt>
    <dgm:pt modelId="{35BE67AA-2F0F-40FC-B7C4-CBCAEE56181B}" type="pres">
      <dgm:prSet presAssocID="{C73E65DB-059B-4700-AB83-CD34F3B88E0D}" presName="spacer" presStyleCnt="0"/>
      <dgm:spPr/>
    </dgm:pt>
    <dgm:pt modelId="{40CC945D-3624-4CE4-A5F5-9A40E6FFD50C}" type="pres">
      <dgm:prSet presAssocID="{20E2CF47-CE7D-4651-B3F5-2621D733DDC6}" presName="parentText" presStyleLbl="node1" presStyleIdx="3" presStyleCnt="9">
        <dgm:presLayoutVars>
          <dgm:chMax val="0"/>
          <dgm:bulletEnabled val="1"/>
        </dgm:presLayoutVars>
      </dgm:prSet>
      <dgm:spPr/>
    </dgm:pt>
    <dgm:pt modelId="{CB89B8B0-70D7-4856-8D27-4EB96B5F1FB4}" type="pres">
      <dgm:prSet presAssocID="{4F3D87AC-6C66-49AB-B76B-3665C211D2C5}" presName="spacer" presStyleCnt="0"/>
      <dgm:spPr/>
    </dgm:pt>
    <dgm:pt modelId="{55E90F7E-2209-4DEC-95DE-A9D18820E740}" type="pres">
      <dgm:prSet presAssocID="{3C378B6F-CC14-444E-B72F-591BC2B3FB8E}" presName="parentText" presStyleLbl="node1" presStyleIdx="4" presStyleCnt="9">
        <dgm:presLayoutVars>
          <dgm:chMax val="0"/>
          <dgm:bulletEnabled val="1"/>
        </dgm:presLayoutVars>
      </dgm:prSet>
      <dgm:spPr/>
    </dgm:pt>
    <dgm:pt modelId="{063B61B3-BD2D-476F-BB27-B9127A8BF435}" type="pres">
      <dgm:prSet presAssocID="{2DFCC75B-E1C0-43C9-856B-19A1AB0AFBBE}" presName="spacer" presStyleCnt="0"/>
      <dgm:spPr/>
    </dgm:pt>
    <dgm:pt modelId="{BBC7BD59-27BD-4B9C-8A3B-8313B04174B5}" type="pres">
      <dgm:prSet presAssocID="{F4401E10-CCDE-4EBB-AB76-7C89EA4AA35B}" presName="parentText" presStyleLbl="node1" presStyleIdx="5" presStyleCnt="9">
        <dgm:presLayoutVars>
          <dgm:chMax val="0"/>
          <dgm:bulletEnabled val="1"/>
        </dgm:presLayoutVars>
      </dgm:prSet>
      <dgm:spPr/>
    </dgm:pt>
    <dgm:pt modelId="{7B5F113B-209D-44D3-9624-F6F4699142EE}" type="pres">
      <dgm:prSet presAssocID="{4BC5A5F1-AB76-44CA-BC21-D06A34E7B696}" presName="spacer" presStyleCnt="0"/>
      <dgm:spPr/>
    </dgm:pt>
    <dgm:pt modelId="{8034AB68-F822-4916-8BB8-A05C6B87107B}" type="pres">
      <dgm:prSet presAssocID="{A85E8599-E795-454D-869B-5B67EBCB71BF}" presName="parentText" presStyleLbl="node1" presStyleIdx="6" presStyleCnt="9">
        <dgm:presLayoutVars>
          <dgm:chMax val="0"/>
          <dgm:bulletEnabled val="1"/>
        </dgm:presLayoutVars>
      </dgm:prSet>
      <dgm:spPr/>
    </dgm:pt>
    <dgm:pt modelId="{0588A7ED-6FA2-43B3-A197-3D8866776C14}" type="pres">
      <dgm:prSet presAssocID="{A01FDBAE-1E07-45A5-B311-77CF538A7063}" presName="spacer" presStyleCnt="0"/>
      <dgm:spPr/>
    </dgm:pt>
    <dgm:pt modelId="{4AC4FBFE-030B-4372-9BC8-0EB9240B210D}" type="pres">
      <dgm:prSet presAssocID="{6A4ABC82-1151-4708-AA95-E46D170E6E21}" presName="parentText" presStyleLbl="node1" presStyleIdx="7" presStyleCnt="9">
        <dgm:presLayoutVars>
          <dgm:chMax val="0"/>
          <dgm:bulletEnabled val="1"/>
        </dgm:presLayoutVars>
      </dgm:prSet>
      <dgm:spPr/>
    </dgm:pt>
    <dgm:pt modelId="{022DC5A4-E75F-435C-AEE0-F9D672A9F199}" type="pres">
      <dgm:prSet presAssocID="{F5A3FFD1-A989-4C91-BD9B-C76C7AC082FE}" presName="spacer" presStyleCnt="0"/>
      <dgm:spPr/>
    </dgm:pt>
    <dgm:pt modelId="{BC219698-2398-4EFD-965D-E498B293FEBD}" type="pres">
      <dgm:prSet presAssocID="{006FC759-1F43-4710-8791-6CC1E0495ED4}" presName="parentText" presStyleLbl="node1" presStyleIdx="8" presStyleCnt="9">
        <dgm:presLayoutVars>
          <dgm:chMax val="0"/>
          <dgm:bulletEnabled val="1"/>
        </dgm:presLayoutVars>
      </dgm:prSet>
      <dgm:spPr/>
    </dgm:pt>
  </dgm:ptLst>
  <dgm:cxnLst>
    <dgm:cxn modelId="{319FFF08-D23C-4666-9A5A-CD6B821EB155}" type="presOf" srcId="{A2DF7A1F-AA5F-4D2C-AAD5-4856451A55EE}" destId="{BBB5C90F-126E-4954-B9A5-F50549F6D017}" srcOrd="0" destOrd="0" presId="urn:microsoft.com/office/officeart/2005/8/layout/vList2"/>
    <dgm:cxn modelId="{B407C50D-EEEF-400D-8280-9691F404C394}" srcId="{27FCCA1F-1895-499C-B0AF-2D36E5391021}" destId="{ACE17313-C6D9-49C4-8F29-7F149E4594FD}" srcOrd="1" destOrd="0" parTransId="{BBB56D1B-503C-48D5-B6C1-C1B47D1130B8}" sibTransId="{42A3A684-B6F5-46CF-8EA4-1D24A6D67937}"/>
    <dgm:cxn modelId="{3C0DF319-379C-4153-BFE7-E0B05B336196}" type="presOf" srcId="{20E2CF47-CE7D-4651-B3F5-2621D733DDC6}" destId="{40CC945D-3624-4CE4-A5F5-9A40E6FFD50C}" srcOrd="0" destOrd="0" presId="urn:microsoft.com/office/officeart/2005/8/layout/vList2"/>
    <dgm:cxn modelId="{020D9129-E416-4F5D-A125-E8561AC6EC3C}" srcId="{27FCCA1F-1895-499C-B0AF-2D36E5391021}" destId="{20E2CF47-CE7D-4651-B3F5-2621D733DDC6}" srcOrd="3" destOrd="0" parTransId="{94AA3E47-99B1-492A-9FBB-B9E7FBA7B007}" sibTransId="{4F3D87AC-6C66-49AB-B76B-3665C211D2C5}"/>
    <dgm:cxn modelId="{685D7635-900F-4407-99AC-F0F4EE49A118}" srcId="{27FCCA1F-1895-499C-B0AF-2D36E5391021}" destId="{3C378B6F-CC14-444E-B72F-591BC2B3FB8E}" srcOrd="4" destOrd="0" parTransId="{A4A7C0E3-74A6-42A8-BD4E-343BEF0591D9}" sibTransId="{2DFCC75B-E1C0-43C9-856B-19A1AB0AFBBE}"/>
    <dgm:cxn modelId="{21188A49-AFBA-42BB-8649-4A71E8EE5304}" type="presOf" srcId="{ACE17313-C6D9-49C4-8F29-7F149E4594FD}" destId="{41451D1F-391A-437E-865A-B0C4D8F889C8}" srcOrd="0" destOrd="0" presId="urn:microsoft.com/office/officeart/2005/8/layout/vList2"/>
    <dgm:cxn modelId="{996D7A50-F28E-4C82-9129-E4B244D0453E}" srcId="{27FCCA1F-1895-499C-B0AF-2D36E5391021}" destId="{8B3868F6-D00F-44A4-A555-E051F30148FD}" srcOrd="0" destOrd="0" parTransId="{0DEDC561-8301-4387-923E-14155BEFBF63}" sibTransId="{CA0EF0C6-ACD0-4BBF-9C53-23C8E3C84291}"/>
    <dgm:cxn modelId="{9F4C2F7A-C210-4C80-A849-EF93AE960D31}" srcId="{27FCCA1F-1895-499C-B0AF-2D36E5391021}" destId="{F4401E10-CCDE-4EBB-AB76-7C89EA4AA35B}" srcOrd="5" destOrd="0" parTransId="{51DFD045-FC2F-4FB7-86AC-FE69371D0193}" sibTransId="{4BC5A5F1-AB76-44CA-BC21-D06A34E7B696}"/>
    <dgm:cxn modelId="{ADF93282-9981-43B6-A1CB-E3A96E53BE8F}" srcId="{27FCCA1F-1895-499C-B0AF-2D36E5391021}" destId="{006FC759-1F43-4710-8791-6CC1E0495ED4}" srcOrd="8" destOrd="0" parTransId="{1D27B146-0C14-4251-BB05-7B19B6B40217}" sibTransId="{1719A9BC-DB12-4A5B-B897-4B8F8D46478B}"/>
    <dgm:cxn modelId="{5CC78387-7224-4865-A7BE-26254A3799F4}" srcId="{27FCCA1F-1895-499C-B0AF-2D36E5391021}" destId="{6A4ABC82-1151-4708-AA95-E46D170E6E21}" srcOrd="7" destOrd="0" parTransId="{56AA8111-46E2-4BFB-A0C8-CC376A8B7F38}" sibTransId="{F5A3FFD1-A989-4C91-BD9B-C76C7AC082FE}"/>
    <dgm:cxn modelId="{EEDC2C90-E8FC-4999-A1C3-3E485F68B412}" type="presOf" srcId="{A85E8599-E795-454D-869B-5B67EBCB71BF}" destId="{8034AB68-F822-4916-8BB8-A05C6B87107B}" srcOrd="0" destOrd="0" presId="urn:microsoft.com/office/officeart/2005/8/layout/vList2"/>
    <dgm:cxn modelId="{6B25A39F-F8C4-436B-9DEB-7A1E5CA5B4FE}" srcId="{27FCCA1F-1895-499C-B0AF-2D36E5391021}" destId="{A85E8599-E795-454D-869B-5B67EBCB71BF}" srcOrd="6" destOrd="0" parTransId="{4C205C1A-FEA5-4A76-975C-60375AE77CDD}" sibTransId="{A01FDBAE-1E07-45A5-B311-77CF538A7063}"/>
    <dgm:cxn modelId="{21A672A4-C378-42D0-A582-79B5A2850BCF}" srcId="{27FCCA1F-1895-499C-B0AF-2D36E5391021}" destId="{A2DF7A1F-AA5F-4D2C-AAD5-4856451A55EE}" srcOrd="2" destOrd="0" parTransId="{B5D85F2A-D159-461C-8CD8-28DA3809D7A0}" sibTransId="{C73E65DB-059B-4700-AB83-CD34F3B88E0D}"/>
    <dgm:cxn modelId="{1C323CAB-BD9D-4002-849C-6858C8501D80}" type="presOf" srcId="{3C378B6F-CC14-444E-B72F-591BC2B3FB8E}" destId="{55E90F7E-2209-4DEC-95DE-A9D18820E740}" srcOrd="0" destOrd="0" presId="urn:microsoft.com/office/officeart/2005/8/layout/vList2"/>
    <dgm:cxn modelId="{B2D271D6-C82F-47EC-93B4-1400780418A8}" type="presOf" srcId="{006FC759-1F43-4710-8791-6CC1E0495ED4}" destId="{BC219698-2398-4EFD-965D-E498B293FEBD}" srcOrd="0" destOrd="0" presId="urn:microsoft.com/office/officeart/2005/8/layout/vList2"/>
    <dgm:cxn modelId="{42988CD6-D257-40E7-82D7-92F7D604C0B7}" type="presOf" srcId="{F4401E10-CCDE-4EBB-AB76-7C89EA4AA35B}" destId="{BBC7BD59-27BD-4B9C-8A3B-8313B04174B5}" srcOrd="0" destOrd="0" presId="urn:microsoft.com/office/officeart/2005/8/layout/vList2"/>
    <dgm:cxn modelId="{1628F5D6-E16D-47AE-8226-95D5E237EE98}" type="presOf" srcId="{8B3868F6-D00F-44A4-A555-E051F30148FD}" destId="{77BFAE6A-F72E-45BB-9087-9323C86D88EA}" srcOrd="0" destOrd="0" presId="urn:microsoft.com/office/officeart/2005/8/layout/vList2"/>
    <dgm:cxn modelId="{F47D75EE-0361-43B4-8242-36C7E2420E2A}" type="presOf" srcId="{6A4ABC82-1151-4708-AA95-E46D170E6E21}" destId="{4AC4FBFE-030B-4372-9BC8-0EB9240B210D}" srcOrd="0" destOrd="0" presId="urn:microsoft.com/office/officeart/2005/8/layout/vList2"/>
    <dgm:cxn modelId="{F3668EF9-0707-469B-B0A8-2B6FA5D8916F}" type="presOf" srcId="{27FCCA1F-1895-499C-B0AF-2D36E5391021}" destId="{4C094EEA-C19A-4CD8-A100-37A46B2441D0}" srcOrd="0" destOrd="0" presId="urn:microsoft.com/office/officeart/2005/8/layout/vList2"/>
    <dgm:cxn modelId="{9F29D40F-AD70-4C60-9CE7-90B47532D20E}" type="presParOf" srcId="{4C094EEA-C19A-4CD8-A100-37A46B2441D0}" destId="{77BFAE6A-F72E-45BB-9087-9323C86D88EA}" srcOrd="0" destOrd="0" presId="urn:microsoft.com/office/officeart/2005/8/layout/vList2"/>
    <dgm:cxn modelId="{4D8F6964-EF8E-490B-9B12-54D964B39972}" type="presParOf" srcId="{4C094EEA-C19A-4CD8-A100-37A46B2441D0}" destId="{5DBF2EB1-FC32-47A9-95E9-9C75BCB01527}" srcOrd="1" destOrd="0" presId="urn:microsoft.com/office/officeart/2005/8/layout/vList2"/>
    <dgm:cxn modelId="{4951DDFD-EB8D-413A-AFAC-0C5D58E80A6A}" type="presParOf" srcId="{4C094EEA-C19A-4CD8-A100-37A46B2441D0}" destId="{41451D1F-391A-437E-865A-B0C4D8F889C8}" srcOrd="2" destOrd="0" presId="urn:microsoft.com/office/officeart/2005/8/layout/vList2"/>
    <dgm:cxn modelId="{CC531348-02B3-4A9B-8BED-C8DFD177DE83}" type="presParOf" srcId="{4C094EEA-C19A-4CD8-A100-37A46B2441D0}" destId="{47D800EE-748F-4EEA-BA2B-F865F49E0AC9}" srcOrd="3" destOrd="0" presId="urn:microsoft.com/office/officeart/2005/8/layout/vList2"/>
    <dgm:cxn modelId="{45241983-2C95-4E54-8277-5EF3CCD827B4}" type="presParOf" srcId="{4C094EEA-C19A-4CD8-A100-37A46B2441D0}" destId="{BBB5C90F-126E-4954-B9A5-F50549F6D017}" srcOrd="4" destOrd="0" presId="urn:microsoft.com/office/officeart/2005/8/layout/vList2"/>
    <dgm:cxn modelId="{227CD58D-7266-477B-A56F-516C26536AC2}" type="presParOf" srcId="{4C094EEA-C19A-4CD8-A100-37A46B2441D0}" destId="{35BE67AA-2F0F-40FC-B7C4-CBCAEE56181B}" srcOrd="5" destOrd="0" presId="urn:microsoft.com/office/officeart/2005/8/layout/vList2"/>
    <dgm:cxn modelId="{9944DECE-F599-4D49-BFC6-2B5F57CC72A0}" type="presParOf" srcId="{4C094EEA-C19A-4CD8-A100-37A46B2441D0}" destId="{40CC945D-3624-4CE4-A5F5-9A40E6FFD50C}" srcOrd="6" destOrd="0" presId="urn:microsoft.com/office/officeart/2005/8/layout/vList2"/>
    <dgm:cxn modelId="{2E1159E3-E26F-4FC3-847A-7BB0EA6D8F11}" type="presParOf" srcId="{4C094EEA-C19A-4CD8-A100-37A46B2441D0}" destId="{CB89B8B0-70D7-4856-8D27-4EB96B5F1FB4}" srcOrd="7" destOrd="0" presId="urn:microsoft.com/office/officeart/2005/8/layout/vList2"/>
    <dgm:cxn modelId="{704D3D52-385C-4560-911A-AD8BFCA3699E}" type="presParOf" srcId="{4C094EEA-C19A-4CD8-A100-37A46B2441D0}" destId="{55E90F7E-2209-4DEC-95DE-A9D18820E740}" srcOrd="8" destOrd="0" presId="urn:microsoft.com/office/officeart/2005/8/layout/vList2"/>
    <dgm:cxn modelId="{E0BDA8BB-CB81-47B3-BE3D-7A3FA1BD2228}" type="presParOf" srcId="{4C094EEA-C19A-4CD8-A100-37A46B2441D0}" destId="{063B61B3-BD2D-476F-BB27-B9127A8BF435}" srcOrd="9" destOrd="0" presId="urn:microsoft.com/office/officeart/2005/8/layout/vList2"/>
    <dgm:cxn modelId="{0B9B9867-EFA9-4619-A142-80C6F1F31D61}" type="presParOf" srcId="{4C094EEA-C19A-4CD8-A100-37A46B2441D0}" destId="{BBC7BD59-27BD-4B9C-8A3B-8313B04174B5}" srcOrd="10" destOrd="0" presId="urn:microsoft.com/office/officeart/2005/8/layout/vList2"/>
    <dgm:cxn modelId="{96ADF783-3BA2-438A-8F3A-D174B2EACA02}" type="presParOf" srcId="{4C094EEA-C19A-4CD8-A100-37A46B2441D0}" destId="{7B5F113B-209D-44D3-9624-F6F4699142EE}" srcOrd="11" destOrd="0" presId="urn:microsoft.com/office/officeart/2005/8/layout/vList2"/>
    <dgm:cxn modelId="{3FC98DB9-94C7-46D9-940E-F6DF31430B6F}" type="presParOf" srcId="{4C094EEA-C19A-4CD8-A100-37A46B2441D0}" destId="{8034AB68-F822-4916-8BB8-A05C6B87107B}" srcOrd="12" destOrd="0" presId="urn:microsoft.com/office/officeart/2005/8/layout/vList2"/>
    <dgm:cxn modelId="{B2EE96AB-CB0B-4BB5-B9B3-A9314B903141}" type="presParOf" srcId="{4C094EEA-C19A-4CD8-A100-37A46B2441D0}" destId="{0588A7ED-6FA2-43B3-A197-3D8866776C14}" srcOrd="13" destOrd="0" presId="urn:microsoft.com/office/officeart/2005/8/layout/vList2"/>
    <dgm:cxn modelId="{39E346F4-6992-40C1-B76E-DB33D2BCFAEA}" type="presParOf" srcId="{4C094EEA-C19A-4CD8-A100-37A46B2441D0}" destId="{4AC4FBFE-030B-4372-9BC8-0EB9240B210D}" srcOrd="14" destOrd="0" presId="urn:microsoft.com/office/officeart/2005/8/layout/vList2"/>
    <dgm:cxn modelId="{DF5B0D45-037A-40DA-BB61-7BA8798F9AD5}" type="presParOf" srcId="{4C094EEA-C19A-4CD8-A100-37A46B2441D0}" destId="{022DC5A4-E75F-435C-AEE0-F9D672A9F199}" srcOrd="15" destOrd="0" presId="urn:microsoft.com/office/officeart/2005/8/layout/vList2"/>
    <dgm:cxn modelId="{A43CE1C6-1B2F-4991-9795-4C81C3753D2A}" type="presParOf" srcId="{4C094EEA-C19A-4CD8-A100-37A46B2441D0}" destId="{BC219698-2398-4EFD-965D-E498B293FEBD}"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BFAE6A-F72E-45BB-9087-9323C86D88EA}">
      <dsp:nvSpPr>
        <dsp:cNvPr id="0" name=""/>
        <dsp:cNvSpPr/>
      </dsp:nvSpPr>
      <dsp:spPr>
        <a:xfrm>
          <a:off x="0" y="55993"/>
          <a:ext cx="6620505" cy="47670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u="sng" kern="1200">
              <a:hlinkClick xmlns:r="http://schemas.openxmlformats.org/officeDocument/2006/relationships" r:id="rId1"/>
            </a:rPr>
            <a:t>https://it.m.wikipedia.org/wiki/Casin%C3%B2_di_Monte_Carlo</a:t>
          </a:r>
          <a:endParaRPr lang="en-US" sz="1200" kern="1200"/>
        </a:p>
      </dsp:txBody>
      <dsp:txXfrm>
        <a:off x="23271" y="79264"/>
        <a:ext cx="6573963" cy="430159"/>
      </dsp:txXfrm>
    </dsp:sp>
    <dsp:sp modelId="{41451D1F-391A-437E-865A-B0C4D8F889C8}">
      <dsp:nvSpPr>
        <dsp:cNvPr id="0" name=""/>
        <dsp:cNvSpPr/>
      </dsp:nvSpPr>
      <dsp:spPr>
        <a:xfrm>
          <a:off x="0" y="567254"/>
          <a:ext cx="6620505" cy="476701"/>
        </a:xfrm>
        <a:prstGeom prst="roundRect">
          <a:avLst/>
        </a:prstGeom>
        <a:solidFill>
          <a:schemeClr val="accent5">
            <a:hueOff val="-844818"/>
            <a:satOff val="-2177"/>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u="sng" kern="1200">
              <a:hlinkClick xmlns:r="http://schemas.openxmlformats.org/officeDocument/2006/relationships" r:id="rId2"/>
            </a:rPr>
            <a:t>https://upload.wikimedia.org/wikipedia/commons/thumb/1/16/Casin%C3%B2_-_panoramio.jpg/260px-Casin%C3%B2_-_panoramio.jpg</a:t>
          </a:r>
          <a:endParaRPr lang="en-US" sz="1200" kern="1200"/>
        </a:p>
      </dsp:txBody>
      <dsp:txXfrm>
        <a:off x="23271" y="590525"/>
        <a:ext cx="6573963" cy="430159"/>
      </dsp:txXfrm>
    </dsp:sp>
    <dsp:sp modelId="{BBB5C90F-126E-4954-B9A5-F50549F6D017}">
      <dsp:nvSpPr>
        <dsp:cNvPr id="0" name=""/>
        <dsp:cNvSpPr/>
      </dsp:nvSpPr>
      <dsp:spPr>
        <a:xfrm>
          <a:off x="0" y="1078516"/>
          <a:ext cx="6620505" cy="476701"/>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u="sng" kern="1200">
              <a:hlinkClick xmlns:r="http://schemas.openxmlformats.org/officeDocument/2006/relationships" r:id="rId3"/>
            </a:rPr>
            <a:t>https://www.monte-carlo.mc/static/img/content/casino-montecarlo.jpg</a:t>
          </a:r>
          <a:endParaRPr lang="en-US" sz="1200" kern="1200"/>
        </a:p>
      </dsp:txBody>
      <dsp:txXfrm>
        <a:off x="23271" y="1101787"/>
        <a:ext cx="6573963" cy="430159"/>
      </dsp:txXfrm>
    </dsp:sp>
    <dsp:sp modelId="{40CC945D-3624-4CE4-A5F5-9A40E6FFD50C}">
      <dsp:nvSpPr>
        <dsp:cNvPr id="0" name=""/>
        <dsp:cNvSpPr/>
      </dsp:nvSpPr>
      <dsp:spPr>
        <a:xfrm>
          <a:off x="0" y="1589778"/>
          <a:ext cx="6620505" cy="476701"/>
        </a:xfrm>
        <a:prstGeom prst="roundRect">
          <a:avLst/>
        </a:prstGeom>
        <a:solidFill>
          <a:schemeClr val="accent5">
            <a:hueOff val="-2534453"/>
            <a:satOff val="-6532"/>
            <a:lumOff val="-4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u="sng" kern="1200">
              <a:hlinkClick xmlns:r="http://schemas.openxmlformats.org/officeDocument/2006/relationships" r:id="rId4"/>
            </a:rPr>
            <a:t>https://www.lottomatica.it/casino/news-eventi/curiosita-sui-casino</a:t>
          </a:r>
          <a:endParaRPr lang="en-US" sz="1200" kern="1200"/>
        </a:p>
      </dsp:txBody>
      <dsp:txXfrm>
        <a:off x="23271" y="1613049"/>
        <a:ext cx="6573963" cy="430159"/>
      </dsp:txXfrm>
    </dsp:sp>
    <dsp:sp modelId="{55E90F7E-2209-4DEC-95DE-A9D18820E740}">
      <dsp:nvSpPr>
        <dsp:cNvPr id="0" name=""/>
        <dsp:cNvSpPr/>
      </dsp:nvSpPr>
      <dsp:spPr>
        <a:xfrm>
          <a:off x="0" y="2101040"/>
          <a:ext cx="6620505" cy="476701"/>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u="sng" kern="1200">
              <a:hlinkClick xmlns:r="http://schemas.openxmlformats.org/officeDocument/2006/relationships" r:id="rId5"/>
            </a:rPr>
            <a:t>https://it.wikipedia.org/wiki/Casin%C3%B2_di_Monte_Carlo</a:t>
          </a:r>
          <a:endParaRPr lang="en-US" sz="1200" kern="1200"/>
        </a:p>
      </dsp:txBody>
      <dsp:txXfrm>
        <a:off x="23271" y="2124311"/>
        <a:ext cx="6573963" cy="430159"/>
      </dsp:txXfrm>
    </dsp:sp>
    <dsp:sp modelId="{BBC7BD59-27BD-4B9C-8A3B-8313B04174B5}">
      <dsp:nvSpPr>
        <dsp:cNvPr id="0" name=""/>
        <dsp:cNvSpPr/>
      </dsp:nvSpPr>
      <dsp:spPr>
        <a:xfrm>
          <a:off x="0" y="2612302"/>
          <a:ext cx="6620505" cy="476701"/>
        </a:xfrm>
        <a:prstGeom prst="roundRect">
          <a:avLst/>
        </a:prstGeom>
        <a:solidFill>
          <a:schemeClr val="accent5">
            <a:hueOff val="-4224089"/>
            <a:satOff val="-10887"/>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u="sng" kern="1200">
              <a:hlinkClick xmlns:r="http://schemas.openxmlformats.org/officeDocument/2006/relationships" r:id="rId6"/>
            </a:rPr>
            <a:t>https://casino.giocodigitale.it/it/blog/casino/roulette-grandi-vincite-casino</a:t>
          </a:r>
          <a:endParaRPr lang="en-US" sz="1200" kern="1200"/>
        </a:p>
      </dsp:txBody>
      <dsp:txXfrm>
        <a:off x="23271" y="2635573"/>
        <a:ext cx="6573963" cy="430159"/>
      </dsp:txXfrm>
    </dsp:sp>
    <dsp:sp modelId="{8034AB68-F822-4916-8BB8-A05C6B87107B}">
      <dsp:nvSpPr>
        <dsp:cNvPr id="0" name=""/>
        <dsp:cNvSpPr/>
      </dsp:nvSpPr>
      <dsp:spPr>
        <a:xfrm>
          <a:off x="0" y="3123564"/>
          <a:ext cx="6620505" cy="476701"/>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u="sng" kern="1200">
              <a:hlinkClick xmlns:r="http://schemas.openxmlformats.org/officeDocument/2006/relationships" r:id="rId7"/>
            </a:rPr>
            <a:t>Association Sportive de Monaco Football Club - Wikipedia</a:t>
          </a:r>
          <a:endParaRPr lang="en-US" sz="1200" kern="1200"/>
        </a:p>
      </dsp:txBody>
      <dsp:txXfrm>
        <a:off x="23271" y="3146835"/>
        <a:ext cx="6573963" cy="430159"/>
      </dsp:txXfrm>
    </dsp:sp>
    <dsp:sp modelId="{4AC4FBFE-030B-4372-9BC8-0EB9240B210D}">
      <dsp:nvSpPr>
        <dsp:cNvPr id="0" name=""/>
        <dsp:cNvSpPr/>
      </dsp:nvSpPr>
      <dsp:spPr>
        <a:xfrm>
          <a:off x="0" y="3634826"/>
          <a:ext cx="6620505" cy="476701"/>
        </a:xfrm>
        <a:prstGeom prst="roundRect">
          <a:avLst/>
        </a:prstGeom>
        <a:solidFill>
          <a:schemeClr val="accent5">
            <a:hueOff val="-5913725"/>
            <a:satOff val="-15242"/>
            <a:lumOff val="-10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u="sng" kern="1200">
              <a:hlinkClick xmlns:r="http://schemas.openxmlformats.org/officeDocument/2006/relationships" r:id="rId8"/>
            </a:rPr>
            <a:t>Gran Premio di Monaco - Wikipedia</a:t>
          </a:r>
          <a:endParaRPr lang="en-US" sz="1200" kern="1200"/>
        </a:p>
      </dsp:txBody>
      <dsp:txXfrm>
        <a:off x="23271" y="3658097"/>
        <a:ext cx="6573963" cy="430159"/>
      </dsp:txXfrm>
    </dsp:sp>
    <dsp:sp modelId="{BC219698-2398-4EFD-965D-E498B293FEBD}">
      <dsp:nvSpPr>
        <dsp:cNvPr id="0" name=""/>
        <dsp:cNvSpPr/>
      </dsp:nvSpPr>
      <dsp:spPr>
        <a:xfrm>
          <a:off x="0" y="4146088"/>
          <a:ext cx="6620505" cy="476701"/>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it-IT" sz="1200" u="sng" kern="1200">
              <a:hlinkClick xmlns:r="http://schemas.openxmlformats.org/officeDocument/2006/relationships" r:id="rId9"/>
            </a:rPr>
            <a:t>Formula 1: i pronostici sul Gran Premio di Monaco - Il Veggente</a:t>
          </a:r>
          <a:endParaRPr lang="en-US" sz="1200" kern="1200"/>
        </a:p>
      </dsp:txBody>
      <dsp:txXfrm>
        <a:off x="23271" y="4169359"/>
        <a:ext cx="6573963" cy="43015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de-DE"/>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t>05.05.2021</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a:t>
            </a:fld>
            <a:endParaRPr lang="de-DE"/>
          </a:p>
        </p:txBody>
      </p:sp>
    </p:spTree>
    <p:extLst>
      <p:ext uri="{BB962C8B-B14F-4D97-AF65-F5344CB8AC3E}">
        <p14:creationId xmlns:p14="http://schemas.microsoft.com/office/powerpoint/2010/main" val="3186192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t>05.05.2021</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a:t>
            </a:fld>
            <a:endParaRPr lang="de-DE"/>
          </a:p>
        </p:txBody>
      </p:sp>
    </p:spTree>
    <p:extLst>
      <p:ext uri="{BB962C8B-B14F-4D97-AF65-F5344CB8AC3E}">
        <p14:creationId xmlns:p14="http://schemas.microsoft.com/office/powerpoint/2010/main" val="3424469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de-DE"/>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t>05.05.2021</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a:t>
            </a:fld>
            <a:endParaRPr lang="de-DE"/>
          </a:p>
        </p:txBody>
      </p:sp>
    </p:spTree>
    <p:extLst>
      <p:ext uri="{BB962C8B-B14F-4D97-AF65-F5344CB8AC3E}">
        <p14:creationId xmlns:p14="http://schemas.microsoft.com/office/powerpoint/2010/main" val="1026842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10"/>
          </p:nvPr>
        </p:nvSpPr>
        <p:spPr/>
        <p:txBody>
          <a:bodyPr/>
          <a:lstStyle/>
          <a:p>
            <a:fld id="{F64A8E5F-40E5-4553-9F3C-699F1A5B8145}" type="datetimeFigureOut">
              <a:rPr lang="de-DE" smtClean="0"/>
              <a:t>05.05.2021</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a:t>
            </a:fld>
            <a:endParaRPr lang="de-DE"/>
          </a:p>
        </p:txBody>
      </p:sp>
    </p:spTree>
    <p:extLst>
      <p:ext uri="{BB962C8B-B14F-4D97-AF65-F5344CB8AC3E}">
        <p14:creationId xmlns:p14="http://schemas.microsoft.com/office/powerpoint/2010/main" val="126318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de-DE"/>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F64A8E5F-40E5-4553-9F3C-699F1A5B8145}" type="datetimeFigureOut">
              <a:rPr lang="de-DE" smtClean="0"/>
              <a:t>05.05.2021</a:t>
            </a:fld>
            <a:endParaRPr lang="de-DE"/>
          </a:p>
        </p:txBody>
      </p:sp>
      <p:sp>
        <p:nvSpPr>
          <p:cNvPr id="5" name="Segnaposto piè di pagina 4"/>
          <p:cNvSpPr>
            <a:spLocks noGrp="1"/>
          </p:cNvSpPr>
          <p:nvPr>
            <p:ph type="ftr" sz="quarter" idx="11"/>
          </p:nvPr>
        </p:nvSpPr>
        <p:spPr/>
        <p:txBody>
          <a:bodyPr/>
          <a:lstStyle/>
          <a:p>
            <a:endParaRPr lang="de-DE"/>
          </a:p>
        </p:txBody>
      </p:sp>
      <p:sp>
        <p:nvSpPr>
          <p:cNvPr id="6" name="Segnaposto numero diapositiva 5"/>
          <p:cNvSpPr>
            <a:spLocks noGrp="1"/>
          </p:cNvSpPr>
          <p:nvPr>
            <p:ph type="sldNum" sz="quarter" idx="12"/>
          </p:nvPr>
        </p:nvSpPr>
        <p:spPr/>
        <p:txBody>
          <a:bodyPr/>
          <a:lstStyle/>
          <a:p>
            <a:fld id="{66CD45B7-DFE2-4393-8D37-380FC36BF3AA}" type="slidenum">
              <a:rPr lang="de-DE" smtClean="0"/>
              <a:t>‹#›</a:t>
            </a:fld>
            <a:endParaRPr lang="de-DE"/>
          </a:p>
        </p:txBody>
      </p:sp>
    </p:spTree>
    <p:extLst>
      <p:ext uri="{BB962C8B-B14F-4D97-AF65-F5344CB8AC3E}">
        <p14:creationId xmlns:p14="http://schemas.microsoft.com/office/powerpoint/2010/main" val="3577393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5" name="Segnaposto data 4"/>
          <p:cNvSpPr>
            <a:spLocks noGrp="1"/>
          </p:cNvSpPr>
          <p:nvPr>
            <p:ph type="dt" sz="half" idx="10"/>
          </p:nvPr>
        </p:nvSpPr>
        <p:spPr/>
        <p:txBody>
          <a:bodyPr/>
          <a:lstStyle/>
          <a:p>
            <a:fld id="{F64A8E5F-40E5-4553-9F3C-699F1A5B8145}" type="datetimeFigureOut">
              <a:rPr lang="de-DE" smtClean="0"/>
              <a:t>05.05.2021</a:t>
            </a:fld>
            <a:endParaRPr lang="de-DE"/>
          </a:p>
        </p:txBody>
      </p:sp>
      <p:sp>
        <p:nvSpPr>
          <p:cNvPr id="6" name="Segnaposto piè di pagina 5"/>
          <p:cNvSpPr>
            <a:spLocks noGrp="1"/>
          </p:cNvSpPr>
          <p:nvPr>
            <p:ph type="ftr" sz="quarter" idx="11"/>
          </p:nvPr>
        </p:nvSpPr>
        <p:spPr/>
        <p:txBody>
          <a:bodyPr/>
          <a:lstStyle/>
          <a:p>
            <a:endParaRPr lang="de-DE"/>
          </a:p>
        </p:txBody>
      </p:sp>
      <p:sp>
        <p:nvSpPr>
          <p:cNvPr id="7" name="Segnaposto numero diapositiva 6"/>
          <p:cNvSpPr>
            <a:spLocks noGrp="1"/>
          </p:cNvSpPr>
          <p:nvPr>
            <p:ph type="sldNum" sz="quarter" idx="12"/>
          </p:nvPr>
        </p:nvSpPr>
        <p:spPr/>
        <p:txBody>
          <a:bodyPr/>
          <a:lstStyle/>
          <a:p>
            <a:fld id="{66CD45B7-DFE2-4393-8D37-380FC36BF3AA}" type="slidenum">
              <a:rPr lang="de-DE" smtClean="0"/>
              <a:t>‹#›</a:t>
            </a:fld>
            <a:endParaRPr lang="de-DE"/>
          </a:p>
        </p:txBody>
      </p:sp>
    </p:spTree>
    <p:extLst>
      <p:ext uri="{BB962C8B-B14F-4D97-AF65-F5344CB8AC3E}">
        <p14:creationId xmlns:p14="http://schemas.microsoft.com/office/powerpoint/2010/main" val="1284089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endParaRPr lang="de-DE"/>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7" name="Segnaposto data 6"/>
          <p:cNvSpPr>
            <a:spLocks noGrp="1"/>
          </p:cNvSpPr>
          <p:nvPr>
            <p:ph type="dt" sz="half" idx="10"/>
          </p:nvPr>
        </p:nvSpPr>
        <p:spPr/>
        <p:txBody>
          <a:bodyPr/>
          <a:lstStyle/>
          <a:p>
            <a:fld id="{F64A8E5F-40E5-4553-9F3C-699F1A5B8145}" type="datetimeFigureOut">
              <a:rPr lang="de-DE" smtClean="0"/>
              <a:t>05.05.2021</a:t>
            </a:fld>
            <a:endParaRPr lang="de-DE"/>
          </a:p>
        </p:txBody>
      </p:sp>
      <p:sp>
        <p:nvSpPr>
          <p:cNvPr id="8" name="Segnaposto piè di pagina 7"/>
          <p:cNvSpPr>
            <a:spLocks noGrp="1"/>
          </p:cNvSpPr>
          <p:nvPr>
            <p:ph type="ftr" sz="quarter" idx="11"/>
          </p:nvPr>
        </p:nvSpPr>
        <p:spPr/>
        <p:txBody>
          <a:bodyPr/>
          <a:lstStyle/>
          <a:p>
            <a:endParaRPr lang="de-DE"/>
          </a:p>
        </p:txBody>
      </p:sp>
      <p:sp>
        <p:nvSpPr>
          <p:cNvPr id="9" name="Segnaposto numero diapositiva 8"/>
          <p:cNvSpPr>
            <a:spLocks noGrp="1"/>
          </p:cNvSpPr>
          <p:nvPr>
            <p:ph type="sldNum" sz="quarter" idx="12"/>
          </p:nvPr>
        </p:nvSpPr>
        <p:spPr/>
        <p:txBody>
          <a:bodyPr/>
          <a:lstStyle/>
          <a:p>
            <a:fld id="{66CD45B7-DFE2-4393-8D37-380FC36BF3AA}" type="slidenum">
              <a:rPr lang="de-DE" smtClean="0"/>
              <a:t>‹#›</a:t>
            </a:fld>
            <a:endParaRPr lang="de-DE"/>
          </a:p>
        </p:txBody>
      </p:sp>
    </p:spTree>
    <p:extLst>
      <p:ext uri="{BB962C8B-B14F-4D97-AF65-F5344CB8AC3E}">
        <p14:creationId xmlns:p14="http://schemas.microsoft.com/office/powerpoint/2010/main" val="2747982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de-DE"/>
          </a:p>
        </p:txBody>
      </p:sp>
      <p:sp>
        <p:nvSpPr>
          <p:cNvPr id="3" name="Segnaposto data 2"/>
          <p:cNvSpPr>
            <a:spLocks noGrp="1"/>
          </p:cNvSpPr>
          <p:nvPr>
            <p:ph type="dt" sz="half" idx="10"/>
          </p:nvPr>
        </p:nvSpPr>
        <p:spPr/>
        <p:txBody>
          <a:bodyPr/>
          <a:lstStyle/>
          <a:p>
            <a:fld id="{F64A8E5F-40E5-4553-9F3C-699F1A5B8145}" type="datetimeFigureOut">
              <a:rPr lang="de-DE" smtClean="0"/>
              <a:t>05.05.2021</a:t>
            </a:fld>
            <a:endParaRPr lang="de-DE"/>
          </a:p>
        </p:txBody>
      </p:sp>
      <p:sp>
        <p:nvSpPr>
          <p:cNvPr id="4" name="Segnaposto piè di pagina 3"/>
          <p:cNvSpPr>
            <a:spLocks noGrp="1"/>
          </p:cNvSpPr>
          <p:nvPr>
            <p:ph type="ftr" sz="quarter" idx="11"/>
          </p:nvPr>
        </p:nvSpPr>
        <p:spPr/>
        <p:txBody>
          <a:bodyPr/>
          <a:lstStyle/>
          <a:p>
            <a:endParaRPr lang="de-DE"/>
          </a:p>
        </p:txBody>
      </p:sp>
      <p:sp>
        <p:nvSpPr>
          <p:cNvPr id="5" name="Segnaposto numero diapositiva 4"/>
          <p:cNvSpPr>
            <a:spLocks noGrp="1"/>
          </p:cNvSpPr>
          <p:nvPr>
            <p:ph type="sldNum" sz="quarter" idx="12"/>
          </p:nvPr>
        </p:nvSpPr>
        <p:spPr/>
        <p:txBody>
          <a:bodyPr/>
          <a:lstStyle/>
          <a:p>
            <a:fld id="{66CD45B7-DFE2-4393-8D37-380FC36BF3AA}" type="slidenum">
              <a:rPr lang="de-DE" smtClean="0"/>
              <a:t>‹#›</a:t>
            </a:fld>
            <a:endParaRPr lang="de-DE"/>
          </a:p>
        </p:txBody>
      </p:sp>
    </p:spTree>
    <p:extLst>
      <p:ext uri="{BB962C8B-B14F-4D97-AF65-F5344CB8AC3E}">
        <p14:creationId xmlns:p14="http://schemas.microsoft.com/office/powerpoint/2010/main" val="331782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64A8E5F-40E5-4553-9F3C-699F1A5B8145}" type="datetimeFigureOut">
              <a:rPr lang="de-DE" smtClean="0"/>
              <a:t>05.05.2021</a:t>
            </a:fld>
            <a:endParaRPr lang="de-DE"/>
          </a:p>
        </p:txBody>
      </p:sp>
      <p:sp>
        <p:nvSpPr>
          <p:cNvPr id="3" name="Segnaposto piè di pagina 2"/>
          <p:cNvSpPr>
            <a:spLocks noGrp="1"/>
          </p:cNvSpPr>
          <p:nvPr>
            <p:ph type="ftr" sz="quarter" idx="11"/>
          </p:nvPr>
        </p:nvSpPr>
        <p:spPr/>
        <p:txBody>
          <a:bodyPr/>
          <a:lstStyle/>
          <a:p>
            <a:endParaRPr lang="de-DE"/>
          </a:p>
        </p:txBody>
      </p:sp>
      <p:sp>
        <p:nvSpPr>
          <p:cNvPr id="4" name="Segnaposto numero diapositiva 3"/>
          <p:cNvSpPr>
            <a:spLocks noGrp="1"/>
          </p:cNvSpPr>
          <p:nvPr>
            <p:ph type="sldNum" sz="quarter" idx="12"/>
          </p:nvPr>
        </p:nvSpPr>
        <p:spPr/>
        <p:txBody>
          <a:bodyPr/>
          <a:lstStyle/>
          <a:p>
            <a:fld id="{66CD45B7-DFE2-4393-8D37-380FC36BF3AA}" type="slidenum">
              <a:rPr lang="de-DE" smtClean="0"/>
              <a:t>‹#›</a:t>
            </a:fld>
            <a:endParaRPr lang="de-DE"/>
          </a:p>
        </p:txBody>
      </p:sp>
    </p:spTree>
    <p:extLst>
      <p:ext uri="{BB962C8B-B14F-4D97-AF65-F5344CB8AC3E}">
        <p14:creationId xmlns:p14="http://schemas.microsoft.com/office/powerpoint/2010/main" val="1894095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de-DE"/>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64A8E5F-40E5-4553-9F3C-699F1A5B8145}" type="datetimeFigureOut">
              <a:rPr lang="de-DE" smtClean="0"/>
              <a:t>05.05.2021</a:t>
            </a:fld>
            <a:endParaRPr lang="de-DE"/>
          </a:p>
        </p:txBody>
      </p:sp>
      <p:sp>
        <p:nvSpPr>
          <p:cNvPr id="6" name="Segnaposto piè di pagina 5"/>
          <p:cNvSpPr>
            <a:spLocks noGrp="1"/>
          </p:cNvSpPr>
          <p:nvPr>
            <p:ph type="ftr" sz="quarter" idx="11"/>
          </p:nvPr>
        </p:nvSpPr>
        <p:spPr/>
        <p:txBody>
          <a:bodyPr/>
          <a:lstStyle/>
          <a:p>
            <a:endParaRPr lang="de-DE"/>
          </a:p>
        </p:txBody>
      </p:sp>
      <p:sp>
        <p:nvSpPr>
          <p:cNvPr id="7" name="Segnaposto numero diapositiva 6"/>
          <p:cNvSpPr>
            <a:spLocks noGrp="1"/>
          </p:cNvSpPr>
          <p:nvPr>
            <p:ph type="sldNum" sz="quarter" idx="12"/>
          </p:nvPr>
        </p:nvSpPr>
        <p:spPr/>
        <p:txBody>
          <a:bodyPr/>
          <a:lstStyle/>
          <a:p>
            <a:fld id="{66CD45B7-DFE2-4393-8D37-380FC36BF3AA}" type="slidenum">
              <a:rPr lang="de-DE" smtClean="0"/>
              <a:t>‹#›</a:t>
            </a:fld>
            <a:endParaRPr lang="de-DE"/>
          </a:p>
        </p:txBody>
      </p:sp>
    </p:spTree>
    <p:extLst>
      <p:ext uri="{BB962C8B-B14F-4D97-AF65-F5344CB8AC3E}">
        <p14:creationId xmlns:p14="http://schemas.microsoft.com/office/powerpoint/2010/main" val="2365816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de-DE"/>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F64A8E5F-40E5-4553-9F3C-699F1A5B8145}" type="datetimeFigureOut">
              <a:rPr lang="de-DE" smtClean="0"/>
              <a:t>05.05.2021</a:t>
            </a:fld>
            <a:endParaRPr lang="de-DE"/>
          </a:p>
        </p:txBody>
      </p:sp>
      <p:sp>
        <p:nvSpPr>
          <p:cNvPr id="6" name="Segnaposto piè di pagina 5"/>
          <p:cNvSpPr>
            <a:spLocks noGrp="1"/>
          </p:cNvSpPr>
          <p:nvPr>
            <p:ph type="ftr" sz="quarter" idx="11"/>
          </p:nvPr>
        </p:nvSpPr>
        <p:spPr/>
        <p:txBody>
          <a:bodyPr/>
          <a:lstStyle/>
          <a:p>
            <a:endParaRPr lang="de-DE"/>
          </a:p>
        </p:txBody>
      </p:sp>
      <p:sp>
        <p:nvSpPr>
          <p:cNvPr id="7" name="Segnaposto numero diapositiva 6"/>
          <p:cNvSpPr>
            <a:spLocks noGrp="1"/>
          </p:cNvSpPr>
          <p:nvPr>
            <p:ph type="sldNum" sz="quarter" idx="12"/>
          </p:nvPr>
        </p:nvSpPr>
        <p:spPr/>
        <p:txBody>
          <a:bodyPr/>
          <a:lstStyle/>
          <a:p>
            <a:fld id="{66CD45B7-DFE2-4393-8D37-380FC36BF3AA}" type="slidenum">
              <a:rPr lang="de-DE" smtClean="0"/>
              <a:t>‹#›</a:t>
            </a:fld>
            <a:endParaRPr lang="de-DE"/>
          </a:p>
        </p:txBody>
      </p:sp>
    </p:spTree>
    <p:extLst>
      <p:ext uri="{BB962C8B-B14F-4D97-AF65-F5344CB8AC3E}">
        <p14:creationId xmlns:p14="http://schemas.microsoft.com/office/powerpoint/2010/main" val="1688576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de-DE"/>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de-DE"/>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A8E5F-40E5-4553-9F3C-699F1A5B8145}" type="datetimeFigureOut">
              <a:rPr lang="de-DE" smtClean="0"/>
              <a:t>05.05.2021</a:t>
            </a:fld>
            <a:endParaRPr lang="de-DE"/>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CD45B7-DFE2-4393-8D37-380FC36BF3AA}" type="slidenum">
              <a:rPr lang="de-DE" smtClean="0"/>
              <a:t>‹#›</a:t>
            </a:fld>
            <a:endParaRPr lang="de-DE"/>
          </a:p>
        </p:txBody>
      </p:sp>
    </p:spTree>
    <p:extLst>
      <p:ext uri="{BB962C8B-B14F-4D97-AF65-F5344CB8AC3E}">
        <p14:creationId xmlns:p14="http://schemas.microsoft.com/office/powerpoint/2010/main" val="1801931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it.wikipedia.org/wiki/Circuito_di_Monte_Carlo" TargetMode="External"/><Relationship Id="rId7" Type="http://schemas.openxmlformats.org/officeDocument/2006/relationships/comments" Target="../comments/comment5.xml"/><Relationship Id="rId2" Type="http://schemas.openxmlformats.org/officeDocument/2006/relationships/hyperlink" Target="https://it.wikipedia.org/wiki/Formula_1" TargetMode="External"/><Relationship Id="rId1" Type="http://schemas.openxmlformats.org/officeDocument/2006/relationships/slideLayout" Target="../slideLayouts/slideLayout2.xml"/><Relationship Id="rId6" Type="http://schemas.openxmlformats.org/officeDocument/2006/relationships/hyperlink" Target="https://it.wikipedia.org/wiki/Campionato_mondiale_di_Formula_1" TargetMode="External"/><Relationship Id="rId5" Type="http://schemas.openxmlformats.org/officeDocument/2006/relationships/hyperlink" Target="https://it.wikipedia.org/wiki/1929" TargetMode="External"/><Relationship Id="rId4" Type="http://schemas.openxmlformats.org/officeDocument/2006/relationships/hyperlink" Target="https://it.wikipedia.org/wiki/Principato_di_Monaco" TargetMode="External"/></Relationships>
</file>

<file path=ppt/slides/_rels/slide6.xml.rels><?xml version="1.0" encoding="UTF-8" standalone="yes"?>
<Relationships xmlns="http://schemas.openxmlformats.org/package/2006/relationships"><Relationship Id="rId8" Type="http://schemas.openxmlformats.org/officeDocument/2006/relationships/comments" Target="../comments/comment6.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olo 1"/>
          <p:cNvSpPr>
            <a:spLocks noGrp="1"/>
          </p:cNvSpPr>
          <p:nvPr>
            <p:ph type="ctrTitle"/>
          </p:nvPr>
        </p:nvSpPr>
        <p:spPr>
          <a:xfrm>
            <a:off x="3045368" y="2043663"/>
            <a:ext cx="6105194" cy="2031055"/>
          </a:xfrm>
        </p:spPr>
        <p:txBody>
          <a:bodyPr>
            <a:normAutofit/>
          </a:bodyPr>
          <a:lstStyle/>
          <a:p>
            <a:r>
              <a:rPr lang="de-DE">
                <a:solidFill>
                  <a:srgbClr val="FFFFFF"/>
                </a:solidFill>
                <a:cs typeface="Calibri Light"/>
              </a:rPr>
              <a:t>MONACO</a:t>
            </a:r>
            <a:endParaRPr lang="it-IT">
              <a:solidFill>
                <a:srgbClr val="FFFFFF"/>
              </a:solidFill>
            </a:endParaRPr>
          </a:p>
        </p:txBody>
      </p:sp>
      <p:sp>
        <p:nvSpPr>
          <p:cNvPr id="3" name="Sottotitolo 2"/>
          <p:cNvSpPr>
            <a:spLocks noGrp="1"/>
          </p:cNvSpPr>
          <p:nvPr>
            <p:ph type="subTitle" idx="1"/>
          </p:nvPr>
        </p:nvSpPr>
        <p:spPr>
          <a:xfrm>
            <a:off x="3045368" y="4074718"/>
            <a:ext cx="6105194" cy="682079"/>
          </a:xfrm>
        </p:spPr>
        <p:txBody>
          <a:bodyPr vert="horz" lIns="91440" tIns="45720" rIns="91440" bIns="45720" rtlCol="0">
            <a:normAutofit/>
          </a:bodyPr>
          <a:lstStyle/>
          <a:p>
            <a:r>
              <a:rPr lang="de-DE">
                <a:solidFill>
                  <a:srgbClr val="FFFFFF"/>
                </a:solidFill>
                <a:cs typeface="Calibri"/>
              </a:rPr>
              <a:t>Lorenzo, Alessandro, Christian</a:t>
            </a:r>
            <a:endParaRPr lang="it-IT">
              <a:solidFill>
                <a:srgbClr val="FFFFFF"/>
              </a:solidFill>
            </a:endParaRPr>
          </a:p>
        </p:txBody>
      </p:sp>
    </p:spTree>
    <p:extLst>
      <p:ext uri="{BB962C8B-B14F-4D97-AF65-F5344CB8AC3E}">
        <p14:creationId xmlns:p14="http://schemas.microsoft.com/office/powerpoint/2010/main" val="396258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olo 1">
            <a:extLst>
              <a:ext uri="{FF2B5EF4-FFF2-40B4-BE49-F238E27FC236}">
                <a16:creationId xmlns:a16="http://schemas.microsoft.com/office/drawing/2014/main" id="{D346AC62-96D5-44D1-88AD-2C805106975A}"/>
              </a:ext>
            </a:extLst>
          </p:cNvPr>
          <p:cNvSpPr>
            <a:spLocks noGrp="1"/>
          </p:cNvSpPr>
          <p:nvPr>
            <p:ph type="title"/>
          </p:nvPr>
        </p:nvSpPr>
        <p:spPr>
          <a:xfrm>
            <a:off x="1020467" y="1397120"/>
            <a:ext cx="4707671" cy="1225650"/>
          </a:xfrm>
        </p:spPr>
        <p:txBody>
          <a:bodyPr anchor="b">
            <a:normAutofit/>
          </a:bodyPr>
          <a:lstStyle/>
          <a:p>
            <a:r>
              <a:rPr lang="it-IT" sz="3800">
                <a:solidFill>
                  <a:schemeClr val="bg1"/>
                </a:solidFill>
                <a:cs typeface="Calibri Light"/>
              </a:rPr>
              <a:t>IL CASINO' DI MONACO</a:t>
            </a:r>
            <a:endParaRPr lang="it-IT" sz="3800">
              <a:solidFill>
                <a:schemeClr val="bg1"/>
              </a:solidFill>
            </a:endParaRPr>
          </a:p>
        </p:txBody>
      </p:sp>
      <p:sp>
        <p:nvSpPr>
          <p:cNvPr id="8" name="Content Placeholder 7">
            <a:extLst>
              <a:ext uri="{FF2B5EF4-FFF2-40B4-BE49-F238E27FC236}">
                <a16:creationId xmlns:a16="http://schemas.microsoft.com/office/drawing/2014/main" id="{40F899AB-1632-402A-8F78-0CEC05C0C448}"/>
              </a:ext>
            </a:extLst>
          </p:cNvPr>
          <p:cNvSpPr>
            <a:spLocks noGrp="1"/>
          </p:cNvSpPr>
          <p:nvPr>
            <p:ph idx="1"/>
          </p:nvPr>
        </p:nvSpPr>
        <p:spPr>
          <a:xfrm>
            <a:off x="1020467" y="2891752"/>
            <a:ext cx="4707671" cy="2334517"/>
          </a:xfrm>
        </p:spPr>
        <p:txBody>
          <a:bodyPr vert="horz" lIns="91440" tIns="45720" rIns="91440" bIns="45720" rtlCol="0" anchor="t">
            <a:normAutofit/>
          </a:bodyPr>
          <a:lstStyle/>
          <a:p>
            <a:r>
              <a:rPr lang="en-US" sz="2200">
                <a:solidFill>
                  <a:schemeClr val="bg1"/>
                </a:solidFill>
                <a:cs typeface="Calibri"/>
              </a:rPr>
              <a:t>ARCHITETTO: Charles Garnier</a:t>
            </a:r>
          </a:p>
          <a:p>
            <a:r>
              <a:rPr lang="it-IT" sz="2200">
                <a:solidFill>
                  <a:schemeClr val="bg1"/>
                </a:solidFill>
                <a:ea typeface="+mn-lt"/>
                <a:cs typeface="+mn-lt"/>
              </a:rPr>
              <a:t>Il casinò è di proprietà della Société </a:t>
            </a:r>
            <a:r>
              <a:rPr lang="it-IT" sz="2200" err="1">
                <a:solidFill>
                  <a:schemeClr val="bg1"/>
                </a:solidFill>
                <a:ea typeface="+mn-lt"/>
                <a:cs typeface="+mn-lt"/>
              </a:rPr>
              <a:t>des</a:t>
            </a:r>
            <a:r>
              <a:rPr lang="it-IT" sz="2200">
                <a:solidFill>
                  <a:schemeClr val="bg1"/>
                </a:solidFill>
                <a:ea typeface="+mn-lt"/>
                <a:cs typeface="+mn-lt"/>
              </a:rPr>
              <a:t> Bains de </a:t>
            </a:r>
            <a:r>
              <a:rPr lang="it-IT" sz="2200" err="1">
                <a:solidFill>
                  <a:schemeClr val="bg1"/>
                </a:solidFill>
                <a:ea typeface="+mn-lt"/>
                <a:cs typeface="+mn-lt"/>
              </a:rPr>
              <a:t>Mer</a:t>
            </a:r>
            <a:r>
              <a:rPr lang="it-IT" sz="2200">
                <a:solidFill>
                  <a:schemeClr val="bg1"/>
                </a:solidFill>
                <a:ea typeface="+mn-lt"/>
                <a:cs typeface="+mn-lt"/>
              </a:rPr>
              <a:t> de Monaco, una società per azioni in cui il governo di Monaco e la famiglia Grimaldi hanno una quota di maggioranza. </a:t>
            </a:r>
            <a:endParaRPr lang="en-US" sz="2200">
              <a:solidFill>
                <a:schemeClr val="bg1"/>
              </a:solidFill>
              <a:cs typeface="Calibri"/>
            </a:endParaRPr>
          </a:p>
        </p:txBody>
      </p:sp>
      <p:sp>
        <p:nvSpPr>
          <p:cNvPr id="13" name="Rectangle 12">
            <a:extLst>
              <a:ext uri="{FF2B5EF4-FFF2-40B4-BE49-F238E27FC236}">
                <a16:creationId xmlns:a16="http://schemas.microsoft.com/office/drawing/2014/main" id="{C61F2F60-14E3-4196-B7CE-175E46F044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596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magine 9" descr="Immagine che contiene decorato, folla&#10;&#10;Descrizione generata automaticamente">
            <a:extLst>
              <a:ext uri="{FF2B5EF4-FFF2-40B4-BE49-F238E27FC236}">
                <a16:creationId xmlns:a16="http://schemas.microsoft.com/office/drawing/2014/main" id="{198743A2-1524-4726-84E2-399A5F2ADF3E}"/>
              </a:ext>
            </a:extLst>
          </p:cNvPr>
          <p:cNvPicPr>
            <a:picLocks noChangeAspect="1"/>
          </p:cNvPicPr>
          <p:nvPr/>
        </p:nvPicPr>
        <p:blipFill>
          <a:blip r:embed="rId2"/>
          <a:stretch>
            <a:fillRect/>
          </a:stretch>
        </p:blipFill>
        <p:spPr>
          <a:xfrm>
            <a:off x="6104626" y="1250113"/>
            <a:ext cx="5359878" cy="4257131"/>
          </a:xfrm>
          <a:prstGeom prst="rect">
            <a:avLst/>
          </a:prstGeom>
        </p:spPr>
      </p:pic>
    </p:spTree>
    <p:extLst>
      <p:ext uri="{BB962C8B-B14F-4D97-AF65-F5344CB8AC3E}">
        <p14:creationId xmlns:p14="http://schemas.microsoft.com/office/powerpoint/2010/main" val="3531991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olo 1">
            <a:extLst>
              <a:ext uri="{FF2B5EF4-FFF2-40B4-BE49-F238E27FC236}">
                <a16:creationId xmlns:a16="http://schemas.microsoft.com/office/drawing/2014/main" id="{45CAF445-A1AA-473B-9582-81489BE970E6}"/>
              </a:ext>
            </a:extLst>
          </p:cNvPr>
          <p:cNvSpPr>
            <a:spLocks noGrp="1"/>
          </p:cNvSpPr>
          <p:nvPr>
            <p:ph type="title"/>
          </p:nvPr>
        </p:nvSpPr>
        <p:spPr>
          <a:xfrm>
            <a:off x="640079" y="2053641"/>
            <a:ext cx="3669161" cy="2760098"/>
          </a:xfrm>
        </p:spPr>
        <p:txBody>
          <a:bodyPr>
            <a:normAutofit/>
          </a:bodyPr>
          <a:lstStyle/>
          <a:p>
            <a:r>
              <a:rPr lang="it-IT">
                <a:solidFill>
                  <a:srgbClr val="FFFFFF"/>
                </a:solidFill>
                <a:latin typeface="Calibri Light"/>
                <a:cs typeface="Calibri Light"/>
              </a:rPr>
              <a:t>OSPITI DEL CASINO' DI MONACO</a:t>
            </a:r>
          </a:p>
        </p:txBody>
      </p:sp>
      <p:sp>
        <p:nvSpPr>
          <p:cNvPr id="3" name="Segnaposto contenuto 2">
            <a:extLst>
              <a:ext uri="{FF2B5EF4-FFF2-40B4-BE49-F238E27FC236}">
                <a16:creationId xmlns:a16="http://schemas.microsoft.com/office/drawing/2014/main" id="{CC1B67C2-BDD8-49A1-B661-33CF47F422FF}"/>
              </a:ext>
            </a:extLst>
          </p:cNvPr>
          <p:cNvSpPr>
            <a:spLocks noGrp="1"/>
          </p:cNvSpPr>
          <p:nvPr>
            <p:ph idx="1"/>
          </p:nvPr>
        </p:nvSpPr>
        <p:spPr>
          <a:xfrm>
            <a:off x="6090574" y="801866"/>
            <a:ext cx="5306084" cy="5230634"/>
          </a:xfrm>
        </p:spPr>
        <p:txBody>
          <a:bodyPr vert="horz" lIns="91440" tIns="45720" rIns="91440" bIns="45720" rtlCol="0" anchor="ctr">
            <a:normAutofit/>
          </a:bodyPr>
          <a:lstStyle/>
          <a:p>
            <a:endParaRPr lang="it-IT" sz="2400">
              <a:solidFill>
                <a:srgbClr val="000000"/>
              </a:solidFill>
              <a:cs typeface="Calibri" panose="020F0502020204030204"/>
            </a:endParaRPr>
          </a:p>
          <a:p>
            <a:r>
              <a:rPr lang="it-IT" b="1">
                <a:ea typeface="+mn-lt"/>
                <a:cs typeface="+mn-lt"/>
              </a:rPr>
              <a:t>Tra i tavoli da gioco era facile incontrare blasonati di tutta Europa come Re Gustavo di Svezia, Re Leopoldo del Belgio, per non parlare del Principe Ranieri e di Grace di Monaco che a Montecarlo erano di casa, oppure Re Faruk.</a:t>
            </a:r>
            <a:endParaRPr lang="it-IT" b="1">
              <a:cs typeface="Calibri"/>
            </a:endParaRPr>
          </a:p>
        </p:txBody>
      </p:sp>
    </p:spTree>
    <p:extLst>
      <p:ext uri="{BB962C8B-B14F-4D97-AF65-F5344CB8AC3E}">
        <p14:creationId xmlns:p14="http://schemas.microsoft.com/office/powerpoint/2010/main" val="2511564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magine 4">
            <a:extLst>
              <a:ext uri="{FF2B5EF4-FFF2-40B4-BE49-F238E27FC236}">
                <a16:creationId xmlns:a16="http://schemas.microsoft.com/office/drawing/2014/main" id="{38121D78-AB8B-4941-932D-DE60F315B94B}"/>
              </a:ext>
            </a:extLst>
          </p:cNvPr>
          <p:cNvPicPr>
            <a:picLocks noChangeAspect="1"/>
          </p:cNvPicPr>
          <p:nvPr/>
        </p:nvPicPr>
        <p:blipFill rotWithShape="1">
          <a:blip r:embed="rId2"/>
          <a:srcRect l="444"/>
          <a:stretch/>
        </p:blipFill>
        <p:spPr>
          <a:xfrm>
            <a:off x="-1" y="-86254"/>
            <a:ext cx="12192000" cy="6857990"/>
          </a:xfrm>
          <a:prstGeom prst="rect">
            <a:avLst/>
          </a:prstGeom>
        </p:spPr>
      </p:pic>
      <p:sp>
        <p:nvSpPr>
          <p:cNvPr id="9"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olo 1">
            <a:extLst>
              <a:ext uri="{FF2B5EF4-FFF2-40B4-BE49-F238E27FC236}">
                <a16:creationId xmlns:a16="http://schemas.microsoft.com/office/drawing/2014/main" id="{F5026D7C-5969-47BF-9162-D446CDAC060A}"/>
              </a:ext>
            </a:extLst>
          </p:cNvPr>
          <p:cNvSpPr>
            <a:spLocks noGrp="1"/>
          </p:cNvSpPr>
          <p:nvPr>
            <p:ph type="title"/>
          </p:nvPr>
        </p:nvSpPr>
        <p:spPr>
          <a:xfrm>
            <a:off x="838844" y="1525761"/>
            <a:ext cx="4204137" cy="738905"/>
          </a:xfrm>
        </p:spPr>
        <p:txBody>
          <a:bodyPr>
            <a:normAutofit/>
          </a:bodyPr>
          <a:lstStyle/>
          <a:p>
            <a:pPr algn="ctr"/>
            <a:r>
              <a:rPr lang="it-IT" sz="3600" b="1">
                <a:ea typeface="+mj-lt"/>
                <a:cs typeface="+mj-lt"/>
              </a:rPr>
              <a:t>AS MONACO FC</a:t>
            </a:r>
            <a:endParaRPr lang="it-IT" sz="3600">
              <a:ea typeface="+mj-lt"/>
              <a:cs typeface="+mj-lt"/>
            </a:endParaRPr>
          </a:p>
        </p:txBody>
      </p:sp>
      <p:cxnSp>
        <p:nvCxnSpPr>
          <p:cNvPr id="11" name="Straight Connector 10">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Segnaposto contenuto 2">
            <a:extLst>
              <a:ext uri="{FF2B5EF4-FFF2-40B4-BE49-F238E27FC236}">
                <a16:creationId xmlns:a16="http://schemas.microsoft.com/office/drawing/2014/main" id="{99A51055-5871-49C0-AC09-F96C6923A4B9}"/>
              </a:ext>
            </a:extLst>
          </p:cNvPr>
          <p:cNvSpPr>
            <a:spLocks noGrp="1"/>
          </p:cNvSpPr>
          <p:nvPr>
            <p:ph idx="1"/>
          </p:nvPr>
        </p:nvSpPr>
        <p:spPr>
          <a:xfrm>
            <a:off x="654912" y="2267384"/>
            <a:ext cx="4593021" cy="4158216"/>
          </a:xfrm>
        </p:spPr>
        <p:txBody>
          <a:bodyPr vert="horz" lIns="91440" tIns="45720" rIns="91440" bIns="45720" rtlCol="0" anchor="ctr">
            <a:normAutofit/>
          </a:bodyPr>
          <a:lstStyle/>
          <a:p>
            <a:r>
              <a:rPr lang="it-IT" sz="2000">
                <a:ea typeface="+mn-lt"/>
                <a:cs typeface="+mn-lt"/>
              </a:rPr>
              <a:t> </a:t>
            </a:r>
            <a:r>
              <a:rPr lang="it-IT" sz="2000" b="1">
                <a:ea typeface="+mn-lt"/>
                <a:cs typeface="+mn-lt"/>
              </a:rPr>
              <a:t>Fondato nel 1924</a:t>
            </a:r>
            <a:r>
              <a:rPr lang="it-IT" sz="2000">
                <a:ea typeface="+mn-lt"/>
                <a:cs typeface="+mn-lt"/>
              </a:rPr>
              <a:t> a seguito della fusione di quattro società sportive di Monaco e </a:t>
            </a:r>
            <a:r>
              <a:rPr lang="it-IT" sz="2000" b="1" err="1">
                <a:ea typeface="+mn-lt"/>
                <a:cs typeface="+mn-lt"/>
              </a:rPr>
              <a:t>Beausolei</a:t>
            </a:r>
            <a:r>
              <a:rPr lang="it-IT" sz="2000">
                <a:ea typeface="+mn-lt"/>
                <a:cs typeface="+mn-lt"/>
              </a:rPr>
              <a:t>,, il club milita in </a:t>
            </a:r>
            <a:r>
              <a:rPr lang="it-IT" sz="2000" err="1">
                <a:ea typeface="+mn-lt"/>
                <a:cs typeface="+mn-lt"/>
              </a:rPr>
              <a:t>Ligue</a:t>
            </a:r>
            <a:r>
              <a:rPr lang="it-IT" sz="2000">
                <a:ea typeface="+mn-lt"/>
                <a:cs typeface="+mn-lt"/>
              </a:rPr>
              <a:t> 1 dalla stagione 2013-2014 e ha disputato 34 edizioni consecutive del massimo campionato francese (dalla stagione 1977-1978 alla stagione 2010-2011): si tratta infatti di una delle poche squadre di calcio che giocano in un campionato straniero quanto il Principato di Monaco non ha una Federazione iscritta né all'UEFA né alla FIFA. Dal 1939 la squadra disputa le partite interne nello Stade Louis II.</a:t>
            </a:r>
          </a:p>
        </p:txBody>
      </p:sp>
    </p:spTree>
    <p:extLst>
      <p:ext uri="{BB962C8B-B14F-4D97-AF65-F5344CB8AC3E}">
        <p14:creationId xmlns:p14="http://schemas.microsoft.com/office/powerpoint/2010/main" val="3668442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31B61D05-DD99-4AF8-BDC3-7001D4550A8C}"/>
              </a:ext>
            </a:extLst>
          </p:cNvPr>
          <p:cNvSpPr>
            <a:spLocks noGrp="1"/>
          </p:cNvSpPr>
          <p:nvPr>
            <p:ph type="title"/>
          </p:nvPr>
        </p:nvSpPr>
        <p:spPr>
          <a:xfrm>
            <a:off x="1102368" y="1877492"/>
            <a:ext cx="4030132" cy="3215373"/>
          </a:xfrm>
        </p:spPr>
        <p:txBody>
          <a:bodyPr>
            <a:normAutofit/>
          </a:bodyPr>
          <a:lstStyle/>
          <a:p>
            <a:pPr algn="ctr"/>
            <a:r>
              <a:rPr lang="it-IT" b="1">
                <a:solidFill>
                  <a:schemeClr val="bg1"/>
                </a:solidFill>
                <a:ea typeface="+mj-lt"/>
                <a:cs typeface="+mj-lt"/>
              </a:rPr>
              <a:t>GRAN PREMIO DI MONACO</a:t>
            </a:r>
          </a:p>
        </p:txBody>
      </p:sp>
      <p:grpSp>
        <p:nvGrpSpPr>
          <p:cNvPr id="16" name="Group 1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17" name="Freeform: Shape 1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18" name="Freeform: Shape 1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a:p>
          </p:txBody>
        </p:sp>
      </p:grpSp>
      <p:sp>
        <p:nvSpPr>
          <p:cNvPr id="2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4" name="Oval 2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Oval 2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Segnaposto contenuto 2">
            <a:extLst>
              <a:ext uri="{FF2B5EF4-FFF2-40B4-BE49-F238E27FC236}">
                <a16:creationId xmlns:a16="http://schemas.microsoft.com/office/drawing/2014/main" id="{D872BE76-9F19-425F-8349-4B3466A94418}"/>
              </a:ext>
            </a:extLst>
          </p:cNvPr>
          <p:cNvSpPr>
            <a:spLocks noGrp="1"/>
          </p:cNvSpPr>
          <p:nvPr>
            <p:ph idx="1"/>
          </p:nvPr>
        </p:nvSpPr>
        <p:spPr>
          <a:xfrm>
            <a:off x="6249245" y="915186"/>
            <a:ext cx="5217173" cy="5041450"/>
          </a:xfrm>
        </p:spPr>
        <p:txBody>
          <a:bodyPr vert="horz" lIns="91440" tIns="45720" rIns="91440" bIns="45720" rtlCol="0" anchor="t">
            <a:noAutofit/>
          </a:bodyPr>
          <a:lstStyle/>
          <a:p>
            <a:r>
              <a:rPr lang="it-IT">
                <a:solidFill>
                  <a:schemeClr val="bg1"/>
                </a:solidFill>
                <a:ea typeface="+mn-lt"/>
                <a:cs typeface="+mn-lt"/>
              </a:rPr>
              <a:t>Il Gran Premio di Monaco di </a:t>
            </a:r>
            <a:r>
              <a:rPr lang="it-IT">
                <a:solidFill>
                  <a:schemeClr val="bg1"/>
                </a:solidFill>
                <a:ea typeface="+mn-lt"/>
                <a:cs typeface="+mn-lt"/>
                <a:hlinkClick r:id="rId2">
                  <a:extLst>
                    <a:ext uri="{A12FA001-AC4F-418D-AE19-62706E023703}">
                      <ahyp:hlinkClr xmlns:ahyp="http://schemas.microsoft.com/office/drawing/2018/hyperlinkcolor" val="tx"/>
                    </a:ext>
                  </a:extLst>
                </a:hlinkClick>
              </a:rPr>
              <a:t>Formula 1</a:t>
            </a:r>
            <a:r>
              <a:rPr lang="it-IT">
                <a:solidFill>
                  <a:schemeClr val="bg1"/>
                </a:solidFill>
                <a:ea typeface="+mn-lt"/>
                <a:cs typeface="+mn-lt"/>
              </a:rPr>
              <a:t> si corre sul </a:t>
            </a:r>
            <a:r>
              <a:rPr lang="it-IT">
                <a:solidFill>
                  <a:schemeClr val="bg1"/>
                </a:solidFill>
                <a:ea typeface="+mn-lt"/>
                <a:cs typeface="+mn-lt"/>
                <a:hlinkClick r:id="rId3">
                  <a:extLst>
                    <a:ext uri="{A12FA001-AC4F-418D-AE19-62706E023703}">
                      <ahyp:hlinkClr xmlns:ahyp="http://schemas.microsoft.com/office/drawing/2018/hyperlinkcolor" val="tx"/>
                    </a:ext>
                  </a:extLst>
                </a:hlinkClick>
              </a:rPr>
              <a:t>circuito cittadino di Monte Carlo</a:t>
            </a:r>
            <a:r>
              <a:rPr lang="it-IT">
                <a:solidFill>
                  <a:schemeClr val="bg1"/>
                </a:solidFill>
                <a:ea typeface="+mn-lt"/>
                <a:cs typeface="+mn-lt"/>
              </a:rPr>
              <a:t> nel </a:t>
            </a:r>
            <a:r>
              <a:rPr lang="it-IT">
                <a:solidFill>
                  <a:schemeClr val="bg1"/>
                </a:solidFill>
                <a:ea typeface="+mn-lt"/>
                <a:cs typeface="+mn-lt"/>
                <a:hlinkClick r:id="rId4">
                  <a:extLst>
                    <a:ext uri="{A12FA001-AC4F-418D-AE19-62706E023703}">
                      <ahyp:hlinkClr xmlns:ahyp="http://schemas.microsoft.com/office/drawing/2018/hyperlinkcolor" val="tx"/>
                    </a:ext>
                  </a:extLst>
                </a:hlinkClick>
              </a:rPr>
              <a:t>Principato di Monaco</a:t>
            </a:r>
            <a:r>
              <a:rPr lang="it-IT">
                <a:solidFill>
                  <a:schemeClr val="bg1"/>
                </a:solidFill>
                <a:ea typeface="+mn-lt"/>
                <a:cs typeface="+mn-lt"/>
              </a:rPr>
              <a:t>. La prima edizione si disputò il 14 aprile </a:t>
            </a:r>
            <a:r>
              <a:rPr lang="it-IT">
                <a:solidFill>
                  <a:schemeClr val="bg1"/>
                </a:solidFill>
                <a:ea typeface="+mn-lt"/>
                <a:cs typeface="+mn-lt"/>
                <a:hlinkClick r:id="rId5">
                  <a:extLst>
                    <a:ext uri="{A12FA001-AC4F-418D-AE19-62706E023703}">
                      <ahyp:hlinkClr xmlns:ahyp="http://schemas.microsoft.com/office/drawing/2018/hyperlinkcolor" val="tx"/>
                    </a:ext>
                  </a:extLst>
                </a:hlinkClick>
              </a:rPr>
              <a:t>1929</a:t>
            </a:r>
            <a:r>
              <a:rPr lang="it-IT">
                <a:solidFill>
                  <a:schemeClr val="bg1"/>
                </a:solidFill>
                <a:ea typeface="+mn-lt"/>
                <a:cs typeface="+mn-lt"/>
              </a:rPr>
              <a:t> sotto l'impulso di Antony </a:t>
            </a:r>
            <a:r>
              <a:rPr lang="it-IT" err="1">
                <a:solidFill>
                  <a:schemeClr val="bg1"/>
                </a:solidFill>
                <a:ea typeface="+mn-lt"/>
                <a:cs typeface="+mn-lt"/>
              </a:rPr>
              <a:t>Noghes</a:t>
            </a:r>
            <a:r>
              <a:rPr lang="it-IT">
                <a:solidFill>
                  <a:schemeClr val="bg1"/>
                </a:solidFill>
                <a:ea typeface="+mn-lt"/>
                <a:cs typeface="+mn-lt"/>
              </a:rPr>
              <a:t> fondatore dello Automobile Club de Monaco (ACM). L'edizione numero uno valida per il </a:t>
            </a:r>
            <a:r>
              <a:rPr lang="it-IT">
                <a:solidFill>
                  <a:schemeClr val="bg1"/>
                </a:solidFill>
                <a:ea typeface="+mn-lt"/>
                <a:cs typeface="+mn-lt"/>
                <a:hlinkClick r:id="rId6">
                  <a:extLst>
                    <a:ext uri="{A12FA001-AC4F-418D-AE19-62706E023703}">
                      <ahyp:hlinkClr xmlns:ahyp="http://schemas.microsoft.com/office/drawing/2018/hyperlinkcolor" val="tx"/>
                    </a:ext>
                  </a:extLst>
                </a:hlinkClick>
              </a:rPr>
              <a:t>Campionat Mondiale</a:t>
            </a:r>
            <a:r>
              <a:rPr lang="it-IT">
                <a:solidFill>
                  <a:schemeClr val="bg1"/>
                </a:solidFill>
                <a:ea typeface="+mn-lt"/>
                <a:cs typeface="+mn-lt"/>
              </a:rPr>
              <a:t> è datata 21 maggio del 1950, seconda tappa dopo Silverstone.</a:t>
            </a:r>
          </a:p>
        </p:txBody>
      </p:sp>
      <p:grpSp>
        <p:nvGrpSpPr>
          <p:cNvPr id="2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812239" y="6139464"/>
            <a:ext cx="1054466" cy="469689"/>
            <a:chOff x="9841624" y="4115729"/>
            <a:chExt cx="602169" cy="268223"/>
          </a:xfrm>
          <a:solidFill>
            <a:schemeClr val="bg1"/>
          </a:solidFill>
        </p:grpSpPr>
        <p:sp>
          <p:nvSpPr>
            <p:cNvPr id="29" name="Freeform: Shape 2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588009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16B857-230B-4902-8EB2-3C22EE902097}"/>
              </a:ext>
            </a:extLst>
          </p:cNvPr>
          <p:cNvPicPr>
            <a:picLocks noChangeAspect="1"/>
          </p:cNvPicPr>
          <p:nvPr/>
        </p:nvPicPr>
        <p:blipFill rotWithShape="1">
          <a:blip r:embed="rId2"/>
          <a:srcRect t="12145" r="9085" b="11183"/>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6DA0662-4E98-44B7-8A29-8C9CDF20E4D6}"/>
              </a:ext>
            </a:extLst>
          </p:cNvPr>
          <p:cNvSpPr>
            <a:spLocks noGrp="1"/>
          </p:cNvSpPr>
          <p:nvPr>
            <p:ph type="title"/>
          </p:nvPr>
        </p:nvSpPr>
        <p:spPr>
          <a:xfrm>
            <a:off x="594804" y="640263"/>
            <a:ext cx="1400830" cy="712372"/>
          </a:xfrm>
        </p:spPr>
        <p:txBody>
          <a:bodyPr>
            <a:normAutofit/>
          </a:bodyPr>
          <a:lstStyle/>
          <a:p>
            <a:r>
              <a:rPr lang="it-IT" sz="4000">
                <a:cs typeface="Calibri Light"/>
              </a:rPr>
              <a:t>Fonti:</a:t>
            </a:r>
            <a:endParaRPr lang="it-IT" sz="4000"/>
          </a:p>
        </p:txBody>
      </p:sp>
      <p:graphicFrame>
        <p:nvGraphicFramePr>
          <p:cNvPr id="5" name="Segnaposto contenuto 2">
            <a:extLst>
              <a:ext uri="{FF2B5EF4-FFF2-40B4-BE49-F238E27FC236}">
                <a16:creationId xmlns:a16="http://schemas.microsoft.com/office/drawing/2014/main" id="{0AD9E0E2-1A01-4249-849B-E15045D8D868}"/>
              </a:ext>
            </a:extLst>
          </p:cNvPr>
          <p:cNvGraphicFramePr>
            <a:graphicFrameLocks noGrp="1"/>
          </p:cNvGraphicFramePr>
          <p:nvPr>
            <p:ph idx="1"/>
            <p:extLst>
              <p:ext uri="{D42A27DB-BD31-4B8C-83A1-F6EECF244321}">
                <p14:modId xmlns:p14="http://schemas.microsoft.com/office/powerpoint/2010/main" val="1626051544"/>
              </p:ext>
            </p:extLst>
          </p:nvPr>
        </p:nvGraphicFramePr>
        <p:xfrm>
          <a:off x="594109" y="1215990"/>
          <a:ext cx="6620505" cy="46787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608249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Slides>
  <Notes>0</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Tema di Office</vt:lpstr>
      <vt:lpstr>MONACO</vt:lpstr>
      <vt:lpstr>IL CASINO' DI MONACO</vt:lpstr>
      <vt:lpstr>OSPITI DEL CASINO' DI MONACO</vt:lpstr>
      <vt:lpstr>AS MONACO FC</vt:lpstr>
      <vt:lpstr>GRAN PREMIO DI MONACO</vt:lpstr>
      <vt:lpstr>Fonti: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
  <cp:revision>1</cp:revision>
  <dcterms:created xsi:type="dcterms:W3CDTF">2021-01-23T08:48:59Z</dcterms:created>
  <dcterms:modified xsi:type="dcterms:W3CDTF">2021-05-05T20:28:24Z</dcterms:modified>
</cp:coreProperties>
</file>