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1" r:id="rId6"/>
    <p:sldId id="264"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Chizzali" initials="MC" lastIdx="2" clrIdx="0">
    <p:extLst>
      <p:ext uri="{19B8F6BF-5375-455C-9EA6-DF929625EA0E}">
        <p15:presenceInfo xmlns:p15="http://schemas.microsoft.com/office/powerpoint/2012/main" userId="S::marcochizzali@icluiginono.edu.it::b71aea25-2548-4b5d-b8eb-17b8b385cdd2" providerId="AD"/>
      </p:ext>
    </p:extLst>
  </p:cmAuthor>
  <p:cmAuthor id="2" name="ANDREA GHEZZO" initials="AG" lastIdx="11" clrIdx="1">
    <p:extLst>
      <p:ext uri="{19B8F6BF-5375-455C-9EA6-DF929625EA0E}">
        <p15:presenceInfo xmlns:p15="http://schemas.microsoft.com/office/powerpoint/2012/main" userId="S::andreaghezzo@icluiginono.edu.it::a62f1eb9-f80b-4360-a43b-713153f8815a" providerId="AD"/>
      </p:ext>
    </p:extLst>
  </p:cmAuthor>
  <p:cmAuthor id="3" name="RICCARDO DI CANOSA" initials="RC" lastIdx="15" clrIdx="2">
    <p:extLst>
      <p:ext uri="{19B8F6BF-5375-455C-9EA6-DF929625EA0E}">
        <p15:presenceInfo xmlns:p15="http://schemas.microsoft.com/office/powerpoint/2012/main" userId="S::riccardocanosa@icluiginono.edu.it::2f50e600-22d4-48a7-a0f2-cc3827e9fcda" providerId="AD"/>
      </p:ext>
    </p:extLst>
  </p:cmAuthor>
  <p:cmAuthor id="4" name="EVA ZANON" initials="EZ" lastIdx="1" clrIdx="3">
    <p:extLst>
      <p:ext uri="{19B8F6BF-5375-455C-9EA6-DF929625EA0E}">
        <p15:presenceInfo xmlns:p15="http://schemas.microsoft.com/office/powerpoint/2012/main" userId="S::evazanon@icluiginono.edu.it::28901dc2-a04a-4b7a-83df-b157d3f1dd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DA2C56-E351-464B-EDD4-9072F65556E1}" v="19" dt="2021-04-14T17:24:41.793"/>
    <p1510:client id="{10C35E43-3F25-94A8-6550-3B8DFE87B498}" v="216" dt="2021-04-14T18:11:06.715"/>
    <p1510:client id="{1847DBC5-322D-67F8-6E01-947F84F1FEE6}" v="41" dt="2021-04-14T17:13:56.957"/>
    <p1510:client id="{1AAA143D-E62D-C90C-AA05-9FD67C6E4F55}" v="132" dt="2021-04-14T18:36:48.703"/>
    <p1510:client id="{1C4EA1DE-F3AC-4AEE-84E0-97A84D32A7C1}" v="32" dt="2021-01-23T08:52:12.145"/>
    <p1510:client id="{287D74EB-3E68-C479-A30B-6ADF33F7FADF}" v="268" dt="2021-04-21T17:36:52.785"/>
    <p1510:client id="{35FE1A02-E31B-D076-2E43-E318A67BE027}" v="1" dt="2021-05-19T16:05:34.193"/>
    <p1510:client id="{3CE267D3-0E7E-0457-7039-C3F5822F7CC4}" v="11" dt="2021-04-07T19:05:21.429"/>
    <p1510:client id="{424910EF-933E-1017-B804-4E0C827A167F}" v="10" dt="2021-05-19T13:30:57.297"/>
    <p1510:client id="{5334B597-D13F-03FC-AEDC-35240A4E6D33}" v="1" dt="2021-05-06T05:15:48.232"/>
    <p1510:client id="{5F65213E-F7AF-4C29-B5CE-47E303198758}" v="1" dt="2021-04-15T04:13:52.085"/>
    <p1510:client id="{72982D59-0065-4660-F834-BBAB49733CA3}" v="133" dt="2021-05-12T15:32:07.699"/>
    <p1510:client id="{7624C59F-E0AB-2000-DA7E-29ECFD8E16C4}" v="254" dt="2021-05-06T05:29:56.080"/>
    <p1510:client id="{7D7D9739-D03E-53AF-4C89-FA6C47FEA689}" v="30" dt="2021-04-14T17:08:16.461"/>
    <p1510:client id="{A4F2C29F-2053-2000-DA7E-25DE0DE8F8CA}" v="7" dt="2021-04-29T09:38:27.910"/>
    <p1510:client id="{A79C6F96-ED77-BBF6-2D32-52C0B23866A5}" v="21" dt="2021-04-14T17:54:39.403"/>
    <p1510:client id="{AE36E509-604F-9A15-B7E7-EA199518BB2B}" v="177" dt="2021-04-07T18:57:15.940"/>
    <p1510:client id="{AF6FC99F-D0AC-2000-DA7E-2057799B4B9F}" v="23" dt="2021-05-19T13:29:29.827"/>
    <p1510:client id="{B2B6C29F-1018-2000-DBBE-7144A1F538D8}" v="98" dt="2021-04-28T16:21:15.494"/>
    <p1510:client id="{C6453ADD-A204-A7B2-4291-8DE50FB20EC1}" v="4" dt="2021-05-20T08:48:42.575"/>
    <p1510:client id="{D0103449-39B5-1125-539B-F574318E3A79}" v="86" dt="2021-04-29T05:00:53.732"/>
    <p1510:client id="{E038BE9F-907C-2000-D8EC-FE735F20315F}" v="42" dt="2021-04-14T17:20:28.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Chizzali" userId="S::marcochizzali@icluiginono.edu.it::b71aea25-2548-4b5d-b8eb-17b8b385cdd2" providerId="AD" clId="Web-{A4F2C29F-2053-2000-DA7E-25DE0DE8F8CA}"/>
    <pc:docChg chg="modSld">
      <pc:chgData name="Marco Chizzali" userId="S::marcochizzali@icluiginono.edu.it::b71aea25-2548-4b5d-b8eb-17b8b385cdd2" providerId="AD" clId="Web-{A4F2C29F-2053-2000-DA7E-25DE0DE8F8CA}" dt="2021-04-29T09:38:27.754" v="5" actId="14100"/>
      <pc:docMkLst>
        <pc:docMk/>
      </pc:docMkLst>
      <pc:sldChg chg="modSp">
        <pc:chgData name="Marco Chizzali" userId="S::marcochizzali@icluiginono.edu.it::b71aea25-2548-4b5d-b8eb-17b8b385cdd2" providerId="AD" clId="Web-{A4F2C29F-2053-2000-DA7E-25DE0DE8F8CA}" dt="2021-04-29T09:38:27.754" v="5" actId="14100"/>
        <pc:sldMkLst>
          <pc:docMk/>
          <pc:sldMk cId="1603107300" sldId="258"/>
        </pc:sldMkLst>
        <pc:spChg chg="mod">
          <ac:chgData name="Marco Chizzali" userId="S::marcochizzali@icluiginono.edu.it::b71aea25-2548-4b5d-b8eb-17b8b385cdd2" providerId="AD" clId="Web-{A4F2C29F-2053-2000-DA7E-25DE0DE8F8CA}" dt="2021-04-29T09:38:27.754" v="5" actId="14100"/>
          <ac:spMkLst>
            <pc:docMk/>
            <pc:sldMk cId="1603107300" sldId="258"/>
            <ac:spMk id="21" creationId="{E98701C9-7800-4168-A21B-2DA110E080FE}"/>
          </ac:spMkLst>
        </pc:spChg>
      </pc:sldChg>
    </pc:docChg>
  </pc:docChgLst>
  <pc:docChgLst>
    <pc:chgData clId="Web-{1C4EA1DE-F3AC-4AEE-84E0-97A84D32A7C1}"/>
    <pc:docChg chg="modSld">
      <pc:chgData name="" userId="" providerId="" clId="Web-{1C4EA1DE-F3AC-4AEE-84E0-97A84D32A7C1}" dt="2021-01-23T08:49:30.970" v="9" actId="20577"/>
      <pc:docMkLst>
        <pc:docMk/>
      </pc:docMkLst>
      <pc:sldChg chg="modSp">
        <pc:chgData name="" userId="" providerId="" clId="Web-{1C4EA1DE-F3AC-4AEE-84E0-97A84D32A7C1}" dt="2021-01-23T08:49:30.970" v="9" actId="20577"/>
        <pc:sldMkLst>
          <pc:docMk/>
          <pc:sldMk cId="3962583941" sldId="256"/>
        </pc:sldMkLst>
        <pc:spChg chg="mod">
          <ac:chgData name="" userId="" providerId="" clId="Web-{1C4EA1DE-F3AC-4AEE-84E0-97A84D32A7C1}" dt="2021-01-23T08:49:26.564" v="5" actId="20577"/>
          <ac:spMkLst>
            <pc:docMk/>
            <pc:sldMk cId="3962583941" sldId="256"/>
            <ac:spMk id="2" creationId="{00000000-0000-0000-0000-000000000000}"/>
          </ac:spMkLst>
        </pc:spChg>
        <pc:spChg chg="mod">
          <ac:chgData name="" userId="" providerId="" clId="Web-{1C4EA1DE-F3AC-4AEE-84E0-97A84D32A7C1}" dt="2021-01-23T08:49:30.970" v="9" actId="20577"/>
          <ac:spMkLst>
            <pc:docMk/>
            <pc:sldMk cId="3962583941" sldId="256"/>
            <ac:spMk id="3" creationId="{00000000-0000-0000-0000-000000000000}"/>
          </ac:spMkLst>
        </pc:spChg>
      </pc:sldChg>
    </pc:docChg>
  </pc:docChgLst>
  <pc:docChgLst>
    <pc:chgData name="ANDREA GHEZZO" userId="S::andreaghezzo@icluiginono.edu.it::a62f1eb9-f80b-4360-a43b-713153f8815a" providerId="AD" clId="Web-{7D7D9739-D03E-53AF-4C89-FA6C47FEA689}"/>
    <pc:docChg chg="addSld modSld">
      <pc:chgData name="ANDREA GHEZZO" userId="S::andreaghezzo@icluiginono.edu.it::a62f1eb9-f80b-4360-a43b-713153f8815a" providerId="AD" clId="Web-{7D7D9739-D03E-53AF-4C89-FA6C47FEA689}" dt="2021-04-14T17:08:16.461" v="25" actId="1076"/>
      <pc:docMkLst>
        <pc:docMk/>
      </pc:docMkLst>
      <pc:sldChg chg="addSp delSp modSp new mod setBg">
        <pc:chgData name="ANDREA GHEZZO" userId="S::andreaghezzo@icluiginono.edu.it::a62f1eb9-f80b-4360-a43b-713153f8815a" providerId="AD" clId="Web-{7D7D9739-D03E-53AF-4C89-FA6C47FEA689}" dt="2021-04-14T17:08:16.461" v="25" actId="1076"/>
        <pc:sldMkLst>
          <pc:docMk/>
          <pc:sldMk cId="1603107300" sldId="258"/>
        </pc:sldMkLst>
        <pc:spChg chg="mod">
          <ac:chgData name="ANDREA GHEZZO" userId="S::andreaghezzo@icluiginono.edu.it::a62f1eb9-f80b-4360-a43b-713153f8815a" providerId="AD" clId="Web-{7D7D9739-D03E-53AF-4C89-FA6C47FEA689}" dt="2021-04-14T17:08:08.273" v="21"/>
          <ac:spMkLst>
            <pc:docMk/>
            <pc:sldMk cId="1603107300" sldId="258"/>
            <ac:spMk id="2" creationId="{75BA5AF2-54A1-4667-AB37-6284C97CA2CA}"/>
          </ac:spMkLst>
        </pc:spChg>
        <pc:spChg chg="add del">
          <ac:chgData name="ANDREA GHEZZO" userId="S::andreaghezzo@icluiginono.edu.it::a62f1eb9-f80b-4360-a43b-713153f8815a" providerId="AD" clId="Web-{7D7D9739-D03E-53AF-4C89-FA6C47FEA689}" dt="2021-04-14T17:05:59.895" v="3"/>
          <ac:spMkLst>
            <pc:docMk/>
            <pc:sldMk cId="1603107300" sldId="258"/>
            <ac:spMk id="3" creationId="{71A34B5F-3979-4816-A1A8-D09387551842}"/>
          </ac:spMkLst>
        </pc:spChg>
        <pc:spChg chg="add mod">
          <ac:chgData name="ANDREA GHEZZO" userId="S::andreaghezzo@icluiginono.edu.it::a62f1eb9-f80b-4360-a43b-713153f8815a" providerId="AD" clId="Web-{7D7D9739-D03E-53AF-4C89-FA6C47FEA689}" dt="2021-04-14T17:08:08.273" v="21"/>
          <ac:spMkLst>
            <pc:docMk/>
            <pc:sldMk cId="1603107300" sldId="258"/>
            <ac:spMk id="7" creationId="{2AAFA92E-3C26-474B-99EA-EC6799183557}"/>
          </ac:spMkLst>
        </pc:spChg>
        <pc:spChg chg="add mod">
          <ac:chgData name="ANDREA GHEZZO" userId="S::andreaghezzo@icluiginono.edu.it::a62f1eb9-f80b-4360-a43b-713153f8815a" providerId="AD" clId="Web-{7D7D9739-D03E-53AF-4C89-FA6C47FEA689}" dt="2021-04-14T17:08:08.273" v="21"/>
          <ac:spMkLst>
            <pc:docMk/>
            <pc:sldMk cId="1603107300" sldId="258"/>
            <ac:spMk id="8" creationId="{8A6021FA-CF3D-4103-91B2-F9A841193F3F}"/>
          </ac:spMkLst>
        </pc:spChg>
        <pc:spChg chg="add del">
          <ac:chgData name="ANDREA GHEZZO" userId="S::andreaghezzo@icluiginono.edu.it::a62f1eb9-f80b-4360-a43b-713153f8815a" providerId="AD" clId="Web-{7D7D9739-D03E-53AF-4C89-FA6C47FEA689}" dt="2021-04-14T17:08:08.273" v="21"/>
          <ac:spMkLst>
            <pc:docMk/>
            <pc:sldMk cId="1603107300" sldId="258"/>
            <ac:spMk id="13" creationId="{DEE5C6BA-FE2A-4C38-8D88-E70C06E54F82}"/>
          </ac:spMkLst>
        </pc:spChg>
        <pc:spChg chg="add del">
          <ac:chgData name="ANDREA GHEZZO" userId="S::andreaghezzo@icluiginono.edu.it::a62f1eb9-f80b-4360-a43b-713153f8815a" providerId="AD" clId="Web-{7D7D9739-D03E-53AF-4C89-FA6C47FEA689}" dt="2021-04-14T17:08:08.273" v="21"/>
          <ac:spMkLst>
            <pc:docMk/>
            <pc:sldMk cId="1603107300" sldId="258"/>
            <ac:spMk id="17" creationId="{DE9FA85F-F0FB-4952-A05F-04CC67B18EE5}"/>
          </ac:spMkLst>
        </pc:spChg>
        <pc:spChg chg="add del">
          <ac:chgData name="ANDREA GHEZZO" userId="S::andreaghezzo@icluiginono.edu.it::a62f1eb9-f80b-4360-a43b-713153f8815a" providerId="AD" clId="Web-{7D7D9739-D03E-53AF-4C89-FA6C47FEA689}" dt="2021-04-14T17:08:08.273" v="21"/>
          <ac:spMkLst>
            <pc:docMk/>
            <pc:sldMk cId="1603107300" sldId="258"/>
            <ac:spMk id="19" creationId="{FEBD362A-CC27-47D9-8FC3-A5E91BA0760C}"/>
          </ac:spMkLst>
        </pc:spChg>
        <pc:picChg chg="add del mod ord">
          <ac:chgData name="ANDREA GHEZZO" userId="S::andreaghezzo@icluiginono.edu.it::a62f1eb9-f80b-4360-a43b-713153f8815a" providerId="AD" clId="Web-{7D7D9739-D03E-53AF-4C89-FA6C47FEA689}" dt="2021-04-14T17:05:50.895" v="2"/>
          <ac:picMkLst>
            <pc:docMk/>
            <pc:sldMk cId="1603107300" sldId="258"/>
            <ac:picMk id="4" creationId="{AA55AE82-8C8C-45DB-8997-DFA361E16ADE}"/>
          </ac:picMkLst>
        </pc:picChg>
        <pc:picChg chg="add mod ord">
          <ac:chgData name="ANDREA GHEZZO" userId="S::andreaghezzo@icluiginono.edu.it::a62f1eb9-f80b-4360-a43b-713153f8815a" providerId="AD" clId="Web-{7D7D9739-D03E-53AF-4C89-FA6C47FEA689}" dt="2021-04-14T17:08:14.617" v="24" actId="1076"/>
          <ac:picMkLst>
            <pc:docMk/>
            <pc:sldMk cId="1603107300" sldId="258"/>
            <ac:picMk id="5" creationId="{0CBD3FC3-4152-4FF1-BFF1-0BB83AB451B9}"/>
          </ac:picMkLst>
        </pc:picChg>
        <pc:picChg chg="add mod">
          <ac:chgData name="ANDREA GHEZZO" userId="S::andreaghezzo@icluiginono.edu.it::a62f1eb9-f80b-4360-a43b-713153f8815a" providerId="AD" clId="Web-{7D7D9739-D03E-53AF-4C89-FA6C47FEA689}" dt="2021-04-14T17:08:16.461" v="25" actId="1076"/>
          <ac:picMkLst>
            <pc:docMk/>
            <pc:sldMk cId="1603107300" sldId="258"/>
            <ac:picMk id="6" creationId="{699CD161-51C0-42D5-BE98-6394B1A29847}"/>
          </ac:picMkLst>
        </pc:picChg>
        <pc:picChg chg="add del">
          <ac:chgData name="ANDREA GHEZZO" userId="S::andreaghezzo@icluiginono.edu.it::a62f1eb9-f80b-4360-a43b-713153f8815a" providerId="AD" clId="Web-{7D7D9739-D03E-53AF-4C89-FA6C47FEA689}" dt="2021-04-14T17:08:08.273" v="21"/>
          <ac:picMkLst>
            <pc:docMk/>
            <pc:sldMk cId="1603107300" sldId="258"/>
            <ac:picMk id="15" creationId="{53E66F28-0926-4CFB-BDAB-646CAB184CB0}"/>
          </ac:picMkLst>
        </pc:picChg>
      </pc:sldChg>
    </pc:docChg>
  </pc:docChgLst>
  <pc:docChgLst>
    <pc:chgData name="RICCARDO DI CANOSA" userId="S::riccardocanosa@icluiginono.edu.it::2f50e600-22d4-48a7-a0f2-cc3827e9fcda" providerId="AD" clId="Web-{AF6FC99F-D0AC-2000-DA7E-2057799B4B9F}"/>
    <pc:docChg chg="modSld">
      <pc:chgData name="RICCARDO DI CANOSA" userId="S::riccardocanosa@icluiginono.edu.it::2f50e600-22d4-48a7-a0f2-cc3827e9fcda" providerId="AD" clId="Web-{AF6FC99F-D0AC-2000-DA7E-2057799B4B9F}" dt="2021-05-19T13:29:29.812" v="21" actId="20577"/>
      <pc:docMkLst>
        <pc:docMk/>
      </pc:docMkLst>
      <pc:sldChg chg="delCm">
        <pc:chgData name="RICCARDO DI CANOSA" userId="S::riccardocanosa@icluiginono.edu.it::2f50e600-22d4-48a7-a0f2-cc3827e9fcda" providerId="AD" clId="Web-{AF6FC99F-D0AC-2000-DA7E-2057799B4B9F}" dt="2021-05-19T13:27:51.763" v="1"/>
        <pc:sldMkLst>
          <pc:docMk/>
          <pc:sldMk cId="1603107300" sldId="258"/>
        </pc:sldMkLst>
      </pc:sldChg>
      <pc:sldChg chg="modSp">
        <pc:chgData name="RICCARDO DI CANOSA" userId="S::riccardocanosa@icluiginono.edu.it::2f50e600-22d4-48a7-a0f2-cc3827e9fcda" providerId="AD" clId="Web-{AF6FC99F-D0AC-2000-DA7E-2057799B4B9F}" dt="2021-05-19T13:29:29.812" v="21" actId="20577"/>
        <pc:sldMkLst>
          <pc:docMk/>
          <pc:sldMk cId="2870266230" sldId="261"/>
        </pc:sldMkLst>
        <pc:spChg chg="mod">
          <ac:chgData name="RICCARDO DI CANOSA" userId="S::riccardocanosa@icluiginono.edu.it::2f50e600-22d4-48a7-a0f2-cc3827e9fcda" providerId="AD" clId="Web-{AF6FC99F-D0AC-2000-DA7E-2057799B4B9F}" dt="2021-05-19T13:29:29.812" v="21" actId="20577"/>
          <ac:spMkLst>
            <pc:docMk/>
            <pc:sldMk cId="2870266230" sldId="261"/>
            <ac:spMk id="3" creationId="{190202BE-8D1D-47F3-9045-B00A2C2AA044}"/>
          </ac:spMkLst>
        </pc:spChg>
      </pc:sldChg>
    </pc:docChg>
  </pc:docChgLst>
  <pc:docChgLst>
    <pc:chgData name="ANDREA GHEZZO" userId="S::andreaghezzo@icluiginono.edu.it::a62f1eb9-f80b-4360-a43b-713153f8815a" providerId="AD" clId="Web-{03DA2C56-E351-464B-EDD4-9072F65556E1}"/>
    <pc:docChg chg="modSld">
      <pc:chgData name="ANDREA GHEZZO" userId="S::andreaghezzo@icluiginono.edu.it::a62f1eb9-f80b-4360-a43b-713153f8815a" providerId="AD" clId="Web-{03DA2C56-E351-464B-EDD4-9072F65556E1}" dt="2021-04-14T17:24:41.793" v="10"/>
      <pc:docMkLst>
        <pc:docMk/>
      </pc:docMkLst>
      <pc:sldChg chg="modSp addCm">
        <pc:chgData name="ANDREA GHEZZO" userId="S::andreaghezzo@icluiginono.edu.it::a62f1eb9-f80b-4360-a43b-713153f8815a" providerId="AD" clId="Web-{03DA2C56-E351-464B-EDD4-9072F65556E1}" dt="2021-04-14T17:24:41.793" v="10"/>
        <pc:sldMkLst>
          <pc:docMk/>
          <pc:sldMk cId="2638382264" sldId="257"/>
        </pc:sldMkLst>
        <pc:spChg chg="mod">
          <ac:chgData name="ANDREA GHEZZO" userId="S::andreaghezzo@icluiginono.edu.it::a62f1eb9-f80b-4360-a43b-713153f8815a" providerId="AD" clId="Web-{03DA2C56-E351-464B-EDD4-9072F65556E1}" dt="2021-04-14T17:22:09.539" v="8" actId="1076"/>
          <ac:spMkLst>
            <pc:docMk/>
            <pc:sldMk cId="2638382264" sldId="257"/>
            <ac:spMk id="2" creationId="{BA3B136A-FB6F-42F7-AE23-C7AC43BC1795}"/>
          </ac:spMkLst>
        </pc:spChg>
      </pc:sldChg>
      <pc:sldChg chg="modSp addCm">
        <pc:chgData name="ANDREA GHEZZO" userId="S::andreaghezzo@icluiginono.edu.it::a62f1eb9-f80b-4360-a43b-713153f8815a" providerId="AD" clId="Web-{03DA2C56-E351-464B-EDD4-9072F65556E1}" dt="2021-04-14T17:23:17.181" v="9"/>
        <pc:sldMkLst>
          <pc:docMk/>
          <pc:sldMk cId="1603107300" sldId="258"/>
        </pc:sldMkLst>
        <pc:spChg chg="mod">
          <ac:chgData name="ANDREA GHEZZO" userId="S::andreaghezzo@icluiginono.edu.it::a62f1eb9-f80b-4360-a43b-713153f8815a" providerId="AD" clId="Web-{03DA2C56-E351-464B-EDD4-9072F65556E1}" dt="2021-04-14T17:21:53.116" v="3" actId="20577"/>
          <ac:spMkLst>
            <pc:docMk/>
            <pc:sldMk cId="1603107300" sldId="258"/>
            <ac:spMk id="2" creationId="{75BA5AF2-54A1-4667-AB37-6284C97CA2CA}"/>
          </ac:spMkLst>
        </pc:spChg>
        <pc:spChg chg="mod">
          <ac:chgData name="ANDREA GHEZZO" userId="S::andreaghezzo@icluiginono.edu.it::a62f1eb9-f80b-4360-a43b-713153f8815a" providerId="AD" clId="Web-{03DA2C56-E351-464B-EDD4-9072F65556E1}" dt="2021-04-14T17:21:57.273" v="4" actId="1076"/>
          <ac:spMkLst>
            <pc:docMk/>
            <pc:sldMk cId="1603107300" sldId="258"/>
            <ac:spMk id="21" creationId="{E98701C9-7800-4168-A21B-2DA110E080FE}"/>
          </ac:spMkLst>
        </pc:spChg>
      </pc:sldChg>
    </pc:docChg>
  </pc:docChgLst>
  <pc:docChgLst>
    <pc:chgData name="ANDREA GHEZZO" userId="S::andreaghezzo@icluiginono.edu.it::a62f1eb9-f80b-4360-a43b-713153f8815a" providerId="AD" clId="Web-{72982D59-0065-4660-F834-BBAB49733CA3}"/>
    <pc:docChg chg="modSld">
      <pc:chgData name="ANDREA GHEZZO" userId="S::andreaghezzo@icluiginono.edu.it::a62f1eb9-f80b-4360-a43b-713153f8815a" providerId="AD" clId="Web-{72982D59-0065-4660-F834-BBAB49733CA3}" dt="2021-05-12T15:32:07.699" v="85"/>
      <pc:docMkLst>
        <pc:docMk/>
      </pc:docMkLst>
      <pc:sldChg chg="modSp addCm">
        <pc:chgData name="ANDREA GHEZZO" userId="S::andreaghezzo@icluiginono.edu.it::a62f1eb9-f80b-4360-a43b-713153f8815a" providerId="AD" clId="Web-{72982D59-0065-4660-F834-BBAB49733CA3}" dt="2021-05-12T15:32:07.699" v="85"/>
        <pc:sldMkLst>
          <pc:docMk/>
          <pc:sldMk cId="2638382264" sldId="257"/>
        </pc:sldMkLst>
        <pc:spChg chg="mod">
          <ac:chgData name="ANDREA GHEZZO" userId="S::andreaghezzo@icluiginono.edu.it::a62f1eb9-f80b-4360-a43b-713153f8815a" providerId="AD" clId="Web-{72982D59-0065-4660-F834-BBAB49733CA3}" dt="2021-05-12T15:21:40.168" v="16" actId="20577"/>
          <ac:spMkLst>
            <pc:docMk/>
            <pc:sldMk cId="2638382264" sldId="257"/>
            <ac:spMk id="2" creationId="{BA3B136A-FB6F-42F7-AE23-C7AC43BC1795}"/>
          </ac:spMkLst>
        </pc:spChg>
        <pc:spChg chg="mod">
          <ac:chgData name="ANDREA GHEZZO" userId="S::andreaghezzo@icluiginono.edu.it::a62f1eb9-f80b-4360-a43b-713153f8815a" providerId="AD" clId="Web-{72982D59-0065-4660-F834-BBAB49733CA3}" dt="2021-05-12T15:27:02.973" v="78" actId="1076"/>
          <ac:spMkLst>
            <pc:docMk/>
            <pc:sldMk cId="2638382264" sldId="257"/>
            <ac:spMk id="5" creationId="{71F5A339-051D-44DA-9187-499E38F231C4}"/>
          </ac:spMkLst>
        </pc:spChg>
      </pc:sldChg>
      <pc:sldChg chg="modSp">
        <pc:chgData name="ANDREA GHEZZO" userId="S::andreaghezzo@icluiginono.edu.it::a62f1eb9-f80b-4360-a43b-713153f8815a" providerId="AD" clId="Web-{72982D59-0065-4660-F834-BBAB49733CA3}" dt="2021-05-12T15:25:14.845" v="51" actId="20577"/>
        <pc:sldMkLst>
          <pc:docMk/>
          <pc:sldMk cId="1603107300" sldId="258"/>
        </pc:sldMkLst>
        <pc:spChg chg="mod">
          <ac:chgData name="ANDREA GHEZZO" userId="S::andreaghezzo@icluiginono.edu.it::a62f1eb9-f80b-4360-a43b-713153f8815a" providerId="AD" clId="Web-{72982D59-0065-4660-F834-BBAB49733CA3}" dt="2021-05-12T15:25:14.845" v="51" actId="20577"/>
          <ac:spMkLst>
            <pc:docMk/>
            <pc:sldMk cId="1603107300" sldId="258"/>
            <ac:spMk id="21" creationId="{E98701C9-7800-4168-A21B-2DA110E080FE}"/>
          </ac:spMkLst>
        </pc:spChg>
      </pc:sldChg>
      <pc:sldChg chg="modSp">
        <pc:chgData name="ANDREA GHEZZO" userId="S::andreaghezzo@icluiginono.edu.it::a62f1eb9-f80b-4360-a43b-713153f8815a" providerId="AD" clId="Web-{72982D59-0065-4660-F834-BBAB49733CA3}" dt="2021-05-12T15:29:32.086" v="81" actId="20577"/>
        <pc:sldMkLst>
          <pc:docMk/>
          <pc:sldMk cId="2870266230" sldId="261"/>
        </pc:sldMkLst>
        <pc:spChg chg="mod">
          <ac:chgData name="ANDREA GHEZZO" userId="S::andreaghezzo@icluiginono.edu.it::a62f1eb9-f80b-4360-a43b-713153f8815a" providerId="AD" clId="Web-{72982D59-0065-4660-F834-BBAB49733CA3}" dt="2021-05-12T15:29:32.086" v="81" actId="20577"/>
          <ac:spMkLst>
            <pc:docMk/>
            <pc:sldMk cId="2870266230" sldId="261"/>
            <ac:spMk id="3" creationId="{190202BE-8D1D-47F3-9045-B00A2C2AA044}"/>
          </ac:spMkLst>
        </pc:spChg>
      </pc:sldChg>
      <pc:sldChg chg="modSp">
        <pc:chgData name="ANDREA GHEZZO" userId="S::andreaghezzo@icluiginono.edu.it::a62f1eb9-f80b-4360-a43b-713153f8815a" providerId="AD" clId="Web-{72982D59-0065-4660-F834-BBAB49733CA3}" dt="2021-05-12T15:29:46.571" v="84" actId="20577"/>
        <pc:sldMkLst>
          <pc:docMk/>
          <pc:sldMk cId="2377396491" sldId="264"/>
        </pc:sldMkLst>
        <pc:spChg chg="mod">
          <ac:chgData name="ANDREA GHEZZO" userId="S::andreaghezzo@icluiginono.edu.it::a62f1eb9-f80b-4360-a43b-713153f8815a" providerId="AD" clId="Web-{72982D59-0065-4660-F834-BBAB49733CA3}" dt="2021-05-12T15:29:46.571" v="84" actId="20577"/>
          <ac:spMkLst>
            <pc:docMk/>
            <pc:sldMk cId="2377396491" sldId="264"/>
            <ac:spMk id="3" creationId="{A1F23208-20B3-4B6F-809B-72500716E894}"/>
          </ac:spMkLst>
        </pc:spChg>
      </pc:sldChg>
    </pc:docChg>
  </pc:docChgLst>
  <pc:docChgLst>
    <pc:chgData name="RICCARDO DI CANOSA" userId="S::riccardocanosa@icluiginono.edu.it::2f50e600-22d4-48a7-a0f2-cc3827e9fcda" providerId="AD" clId="Web-{A79C6F96-ED77-BBF6-2D32-52C0B23866A5}"/>
    <pc:docChg chg="addSld modSld">
      <pc:chgData name="RICCARDO DI CANOSA" userId="S::riccardocanosa@icluiginono.edu.it::2f50e600-22d4-48a7-a0f2-cc3827e9fcda" providerId="AD" clId="Web-{A79C6F96-ED77-BBF6-2D32-52C0B23866A5}" dt="2021-04-14T17:54:17.996" v="12" actId="20577"/>
      <pc:docMkLst>
        <pc:docMk/>
      </pc:docMkLst>
      <pc:sldChg chg="addCm">
        <pc:chgData name="RICCARDO DI CANOSA" userId="S::riccardocanosa@icluiginono.edu.it::2f50e600-22d4-48a7-a0f2-cc3827e9fcda" providerId="AD" clId="Web-{A79C6F96-ED77-BBF6-2D32-52C0B23866A5}" dt="2021-04-14T17:52:14.086" v="8"/>
        <pc:sldMkLst>
          <pc:docMk/>
          <pc:sldMk cId="2638382264" sldId="257"/>
        </pc:sldMkLst>
      </pc:sldChg>
      <pc:sldChg chg="modSp addCm">
        <pc:chgData name="RICCARDO DI CANOSA" userId="S::riccardocanosa@icluiginono.edu.it::2f50e600-22d4-48a7-a0f2-cc3827e9fcda" providerId="AD" clId="Web-{A79C6F96-ED77-BBF6-2D32-52C0B23866A5}" dt="2021-04-14T17:50:51.506" v="6" actId="20577"/>
        <pc:sldMkLst>
          <pc:docMk/>
          <pc:sldMk cId="1603107300" sldId="258"/>
        </pc:sldMkLst>
        <pc:spChg chg="mod">
          <ac:chgData name="RICCARDO DI CANOSA" userId="S::riccardocanosa@icluiginono.edu.it::2f50e600-22d4-48a7-a0f2-cc3827e9fcda" providerId="AD" clId="Web-{A79C6F96-ED77-BBF6-2D32-52C0B23866A5}" dt="2021-04-14T17:50:51.506" v="6" actId="20577"/>
          <ac:spMkLst>
            <pc:docMk/>
            <pc:sldMk cId="1603107300" sldId="258"/>
            <ac:spMk id="21" creationId="{E98701C9-7800-4168-A21B-2DA110E080FE}"/>
          </ac:spMkLst>
        </pc:spChg>
      </pc:sldChg>
      <pc:sldChg chg="addSp delSp modSp new">
        <pc:chgData name="RICCARDO DI CANOSA" userId="S::riccardocanosa@icluiginono.edu.it::2f50e600-22d4-48a7-a0f2-cc3827e9fcda" providerId="AD" clId="Web-{A79C6F96-ED77-BBF6-2D32-52C0B23866A5}" dt="2021-04-14T17:54:17.996" v="12" actId="20577"/>
        <pc:sldMkLst>
          <pc:docMk/>
          <pc:sldMk cId="3720312039" sldId="259"/>
        </pc:sldMkLst>
        <pc:spChg chg="mod">
          <ac:chgData name="RICCARDO DI CANOSA" userId="S::riccardocanosa@icluiginono.edu.it::2f50e600-22d4-48a7-a0f2-cc3827e9fcda" providerId="AD" clId="Web-{A79C6F96-ED77-BBF6-2D32-52C0B23866A5}" dt="2021-04-14T17:54:17.996" v="12" actId="20577"/>
          <ac:spMkLst>
            <pc:docMk/>
            <pc:sldMk cId="3720312039" sldId="259"/>
            <ac:spMk id="2" creationId="{283B8C07-244B-4ED9-8D79-5828E6CD6FFD}"/>
          </ac:spMkLst>
        </pc:spChg>
        <pc:spChg chg="del">
          <ac:chgData name="RICCARDO DI CANOSA" userId="S::riccardocanosa@icluiginono.edu.it::2f50e600-22d4-48a7-a0f2-cc3827e9fcda" providerId="AD" clId="Web-{A79C6F96-ED77-BBF6-2D32-52C0B23866A5}" dt="2021-04-14T17:53:41.479" v="9"/>
          <ac:spMkLst>
            <pc:docMk/>
            <pc:sldMk cId="3720312039" sldId="259"/>
            <ac:spMk id="3" creationId="{5B062109-B2EF-44B0-B102-05F4E06D5315}"/>
          </ac:spMkLst>
        </pc:spChg>
        <pc:picChg chg="add mod ord">
          <ac:chgData name="RICCARDO DI CANOSA" userId="S::riccardocanosa@icluiginono.edu.it::2f50e600-22d4-48a7-a0f2-cc3827e9fcda" providerId="AD" clId="Web-{A79C6F96-ED77-BBF6-2D32-52C0B23866A5}" dt="2021-04-14T17:53:58.323" v="10" actId="1076"/>
          <ac:picMkLst>
            <pc:docMk/>
            <pc:sldMk cId="3720312039" sldId="259"/>
            <ac:picMk id="4" creationId="{91FBA7CC-C3CA-4FE8-AF89-472434192B9B}"/>
          </ac:picMkLst>
        </pc:picChg>
      </pc:sldChg>
    </pc:docChg>
  </pc:docChgLst>
  <pc:docChgLst>
    <pc:chgData name="EVA ZANON" userId="S::evazanon@icluiginono.edu.it::28901dc2-a04a-4b7a-83df-b157d3f1ddaa" providerId="AD" clId="Web-{1AAA143D-E62D-C90C-AA05-9FD67C6E4F55}"/>
    <pc:docChg chg="addSld modSld">
      <pc:chgData name="EVA ZANON" userId="S::evazanon@icluiginono.edu.it::28901dc2-a04a-4b7a-83df-b157d3f1ddaa" providerId="AD" clId="Web-{1AAA143D-E62D-C90C-AA05-9FD67C6E4F55}" dt="2021-04-14T18:36:48.047" v="63" actId="20577"/>
      <pc:docMkLst>
        <pc:docMk/>
      </pc:docMkLst>
      <pc:sldChg chg="addSp modSp new mod setBg">
        <pc:chgData name="EVA ZANON" userId="S::evazanon@icluiginono.edu.it::28901dc2-a04a-4b7a-83df-b157d3f1ddaa" providerId="AD" clId="Web-{1AAA143D-E62D-C90C-AA05-9FD67C6E4F55}" dt="2021-04-14T18:36:48.047" v="63" actId="20577"/>
        <pc:sldMkLst>
          <pc:docMk/>
          <pc:sldMk cId="2870266230" sldId="261"/>
        </pc:sldMkLst>
        <pc:spChg chg="mod">
          <ac:chgData name="EVA ZANON" userId="S::evazanon@icluiginono.edu.it::28901dc2-a04a-4b7a-83df-b157d3f1ddaa" providerId="AD" clId="Web-{1AAA143D-E62D-C90C-AA05-9FD67C6E4F55}" dt="2021-04-14T18:36:07.904" v="57"/>
          <ac:spMkLst>
            <pc:docMk/>
            <pc:sldMk cId="2870266230" sldId="261"/>
            <ac:spMk id="2" creationId="{86596B90-6005-4BB3-A64C-8A63E9843646}"/>
          </ac:spMkLst>
        </pc:spChg>
        <pc:spChg chg="mod ord">
          <ac:chgData name="EVA ZANON" userId="S::evazanon@icluiginono.edu.it::28901dc2-a04a-4b7a-83df-b157d3f1ddaa" providerId="AD" clId="Web-{1AAA143D-E62D-C90C-AA05-9FD67C6E4F55}" dt="2021-04-14T18:36:48.047" v="63" actId="20577"/>
          <ac:spMkLst>
            <pc:docMk/>
            <pc:sldMk cId="2870266230" sldId="261"/>
            <ac:spMk id="3" creationId="{190202BE-8D1D-47F3-9045-B00A2C2AA044}"/>
          </ac:spMkLst>
        </pc:spChg>
        <pc:spChg chg="add">
          <ac:chgData name="EVA ZANON" userId="S::evazanon@icluiginono.edu.it::28901dc2-a04a-4b7a-83df-b157d3f1ddaa" providerId="AD" clId="Web-{1AAA143D-E62D-C90C-AA05-9FD67C6E4F55}" dt="2021-04-14T18:36:07.904" v="57"/>
          <ac:spMkLst>
            <pc:docMk/>
            <pc:sldMk cId="2870266230" sldId="261"/>
            <ac:spMk id="9" creationId="{79BB35BC-D5C2-4C8B-A22A-A71E6191913B}"/>
          </ac:spMkLst>
        </pc:spChg>
        <pc:picChg chg="add mod">
          <ac:chgData name="EVA ZANON" userId="S::evazanon@icluiginono.edu.it::28901dc2-a04a-4b7a-83df-b157d3f1ddaa" providerId="AD" clId="Web-{1AAA143D-E62D-C90C-AA05-9FD67C6E4F55}" dt="2021-04-14T18:36:07.904" v="57"/>
          <ac:picMkLst>
            <pc:docMk/>
            <pc:sldMk cId="2870266230" sldId="261"/>
            <ac:picMk id="4" creationId="{C450E0B1-95A7-4878-B572-55B04C5DCA74}"/>
          </ac:picMkLst>
        </pc:picChg>
      </pc:sldChg>
    </pc:docChg>
  </pc:docChgLst>
  <pc:docChgLst>
    <pc:chgData name="ANDREA GHEZZO" userId="S::andreaghezzo@icluiginono.edu.it::a62f1eb9-f80b-4360-a43b-713153f8815a" providerId="AD" clId="Web-{1847DBC5-322D-67F8-6E01-947F84F1FEE6}"/>
    <pc:docChg chg="modSld">
      <pc:chgData name="ANDREA GHEZZO" userId="S::andreaghezzo@icluiginono.edu.it::a62f1eb9-f80b-4360-a43b-713153f8815a" providerId="AD" clId="Web-{1847DBC5-322D-67F8-6E01-947F84F1FEE6}" dt="2021-04-14T17:13:56.957" v="32"/>
      <pc:docMkLst>
        <pc:docMk/>
      </pc:docMkLst>
      <pc:sldChg chg="addSp delSp modSp mod setBg">
        <pc:chgData name="ANDREA GHEZZO" userId="S::andreaghezzo@icluiginono.edu.it::a62f1eb9-f80b-4360-a43b-713153f8815a" providerId="AD" clId="Web-{1847DBC5-322D-67F8-6E01-947F84F1FEE6}" dt="2021-04-14T17:13:56.957" v="32"/>
        <pc:sldMkLst>
          <pc:docMk/>
          <pc:sldMk cId="1603107300" sldId="258"/>
        </pc:sldMkLst>
        <pc:spChg chg="mod ord">
          <ac:chgData name="ANDREA GHEZZO" userId="S::andreaghezzo@icluiginono.edu.it::a62f1eb9-f80b-4360-a43b-713153f8815a" providerId="AD" clId="Web-{1847DBC5-322D-67F8-6E01-947F84F1FEE6}" dt="2021-04-14T17:13:56.957" v="32"/>
          <ac:spMkLst>
            <pc:docMk/>
            <pc:sldMk cId="1603107300" sldId="258"/>
            <ac:spMk id="2" creationId="{75BA5AF2-54A1-4667-AB37-6284C97CA2CA}"/>
          </ac:spMkLst>
        </pc:spChg>
        <pc:spChg chg="add del mod">
          <ac:chgData name="ANDREA GHEZZO" userId="S::andreaghezzo@icluiginono.edu.it::a62f1eb9-f80b-4360-a43b-713153f8815a" providerId="AD" clId="Web-{1847DBC5-322D-67F8-6E01-947F84F1FEE6}" dt="2021-04-14T17:10:52.672" v="1"/>
          <ac:spMkLst>
            <pc:docMk/>
            <pc:sldMk cId="1603107300" sldId="258"/>
            <ac:spMk id="4" creationId="{C0AC1844-58C9-43F0-973A-E3DCD5861E97}"/>
          </ac:spMkLst>
        </pc:spChg>
        <pc:spChg chg="del mod">
          <ac:chgData name="ANDREA GHEZZO" userId="S::andreaghezzo@icluiginono.edu.it::a62f1eb9-f80b-4360-a43b-713153f8815a" providerId="AD" clId="Web-{1847DBC5-322D-67F8-6E01-947F84F1FEE6}" dt="2021-04-14T17:12:23.237" v="18"/>
          <ac:spMkLst>
            <pc:docMk/>
            <pc:sldMk cId="1603107300" sldId="258"/>
            <ac:spMk id="7" creationId="{2AAFA92E-3C26-474B-99EA-EC6799183557}"/>
          </ac:spMkLst>
        </pc:spChg>
        <pc:spChg chg="del mod">
          <ac:chgData name="ANDREA GHEZZO" userId="S::andreaghezzo@icluiginono.edu.it::a62f1eb9-f80b-4360-a43b-713153f8815a" providerId="AD" clId="Web-{1847DBC5-322D-67F8-6E01-947F84F1FEE6}" dt="2021-04-14T17:12:48.394" v="20"/>
          <ac:spMkLst>
            <pc:docMk/>
            <pc:sldMk cId="1603107300" sldId="258"/>
            <ac:spMk id="8" creationId="{8A6021FA-CF3D-4103-91B2-F9A841193F3F}"/>
          </ac:spMkLst>
        </pc:spChg>
        <pc:spChg chg="add del">
          <ac:chgData name="ANDREA GHEZZO" userId="S::andreaghezzo@icluiginono.edu.it::a62f1eb9-f80b-4360-a43b-713153f8815a" providerId="AD" clId="Web-{1847DBC5-322D-67F8-6E01-947F84F1FEE6}" dt="2021-04-14T17:11:39.189" v="4"/>
          <ac:spMkLst>
            <pc:docMk/>
            <pc:sldMk cId="1603107300" sldId="258"/>
            <ac:spMk id="11" creationId="{E227310C-6BE2-4B93-B875-733AE12FD9DE}"/>
          </ac:spMkLst>
        </pc:spChg>
        <pc:spChg chg="add del">
          <ac:chgData name="ANDREA GHEZZO" userId="S::andreaghezzo@icluiginono.edu.it::a62f1eb9-f80b-4360-a43b-713153f8815a" providerId="AD" clId="Web-{1847DBC5-322D-67F8-6E01-947F84F1FEE6}" dt="2021-04-14T17:11:46.252" v="6"/>
          <ac:spMkLst>
            <pc:docMk/>
            <pc:sldMk cId="1603107300" sldId="258"/>
            <ac:spMk id="12" creationId="{6ECA6DCB-B7E1-40A9-9524-540C6DA40B1B}"/>
          </ac:spMkLst>
        </pc:spChg>
        <pc:spChg chg="add del">
          <ac:chgData name="ANDREA GHEZZO" userId="S::andreaghezzo@icluiginono.edu.it::a62f1eb9-f80b-4360-a43b-713153f8815a" providerId="AD" clId="Web-{1847DBC5-322D-67F8-6E01-947F84F1FEE6}" dt="2021-04-14T17:11:39.189" v="4"/>
          <ac:spMkLst>
            <pc:docMk/>
            <pc:sldMk cId="1603107300" sldId="258"/>
            <ac:spMk id="16" creationId="{63AB00AE-4340-440F-82E1-9F69D1D5519F}"/>
          </ac:spMkLst>
        </pc:spChg>
        <pc:spChg chg="add del">
          <ac:chgData name="ANDREA GHEZZO" userId="S::andreaghezzo@icluiginono.edu.it::a62f1eb9-f80b-4360-a43b-713153f8815a" providerId="AD" clId="Web-{1847DBC5-322D-67F8-6E01-947F84F1FEE6}" dt="2021-04-14T17:13:56.957" v="32"/>
          <ac:spMkLst>
            <pc:docMk/>
            <pc:sldMk cId="1603107300" sldId="258"/>
            <ac:spMk id="20" creationId="{129F4FEF-3F4E-4042-8E6D-C24E201FB31A}"/>
          </ac:spMkLst>
        </pc:spChg>
        <pc:spChg chg="add mod">
          <ac:chgData name="ANDREA GHEZZO" userId="S::andreaghezzo@icluiginono.edu.it::a62f1eb9-f80b-4360-a43b-713153f8815a" providerId="AD" clId="Web-{1847DBC5-322D-67F8-6E01-947F84F1FEE6}" dt="2021-04-14T17:13:56.957" v="32"/>
          <ac:spMkLst>
            <pc:docMk/>
            <pc:sldMk cId="1603107300" sldId="258"/>
            <ac:spMk id="21" creationId="{E98701C9-7800-4168-A21B-2DA110E080FE}"/>
          </ac:spMkLst>
        </pc:spChg>
        <pc:spChg chg="add del">
          <ac:chgData name="ANDREA GHEZZO" userId="S::andreaghezzo@icluiginono.edu.it::a62f1eb9-f80b-4360-a43b-713153f8815a" providerId="AD" clId="Web-{1847DBC5-322D-67F8-6E01-947F84F1FEE6}" dt="2021-04-14T17:11:46.252" v="6"/>
          <ac:spMkLst>
            <pc:docMk/>
            <pc:sldMk cId="1603107300" sldId="258"/>
            <ac:spMk id="22" creationId="{3873B707-463F-40B0-8227-E8CC6C67EB25}"/>
          </ac:spMkLst>
        </pc:spChg>
        <pc:spChg chg="add del">
          <ac:chgData name="ANDREA GHEZZO" userId="S::andreaghezzo@icluiginono.edu.it::a62f1eb9-f80b-4360-a43b-713153f8815a" providerId="AD" clId="Web-{1847DBC5-322D-67F8-6E01-947F84F1FEE6}" dt="2021-04-14T17:11:46.252" v="6"/>
          <ac:spMkLst>
            <pc:docMk/>
            <pc:sldMk cId="1603107300" sldId="258"/>
            <ac:spMk id="23" creationId="{E9544B61-5226-49EE-9088-AA91B99B14F1}"/>
          </ac:spMkLst>
        </pc:spChg>
        <pc:spChg chg="add del">
          <ac:chgData name="ANDREA GHEZZO" userId="S::andreaghezzo@icluiginono.edu.it::a62f1eb9-f80b-4360-a43b-713153f8815a" providerId="AD" clId="Web-{1847DBC5-322D-67F8-6E01-947F84F1FEE6}" dt="2021-04-14T17:11:46.252" v="6"/>
          <ac:spMkLst>
            <pc:docMk/>
            <pc:sldMk cId="1603107300" sldId="258"/>
            <ac:spMk id="24" creationId="{C13237C8-E62C-4F0D-A318-BD6FB6C2D138}"/>
          </ac:spMkLst>
        </pc:spChg>
        <pc:spChg chg="add mod">
          <ac:chgData name="ANDREA GHEZZO" userId="S::andreaghezzo@icluiginono.edu.it::a62f1eb9-f80b-4360-a43b-713153f8815a" providerId="AD" clId="Web-{1847DBC5-322D-67F8-6E01-947F84F1FEE6}" dt="2021-04-14T17:13:56.957" v="32"/>
          <ac:spMkLst>
            <pc:docMk/>
            <pc:sldMk cId="1603107300" sldId="258"/>
            <ac:spMk id="25" creationId="{F12B6909-1AA9-4B22-9011-0EE1E4EF7EA3}"/>
          </ac:spMkLst>
        </pc:spChg>
        <pc:spChg chg="add del">
          <ac:chgData name="ANDREA GHEZZO" userId="S::andreaghezzo@icluiginono.edu.it::a62f1eb9-f80b-4360-a43b-713153f8815a" providerId="AD" clId="Web-{1847DBC5-322D-67F8-6E01-947F84F1FEE6}" dt="2021-04-14T17:11:46.252" v="6"/>
          <ac:spMkLst>
            <pc:docMk/>
            <pc:sldMk cId="1603107300" sldId="258"/>
            <ac:spMk id="26" creationId="{19C9EAEA-39D0-4B0E-A0EB-51E7B26740B1}"/>
          </ac:spMkLst>
        </pc:spChg>
        <pc:spChg chg="add del">
          <ac:chgData name="ANDREA GHEZZO" userId="S::andreaghezzo@icluiginono.edu.it::a62f1eb9-f80b-4360-a43b-713153f8815a" providerId="AD" clId="Web-{1847DBC5-322D-67F8-6E01-947F84F1FEE6}" dt="2021-04-14T17:11:46.252" v="6"/>
          <ac:spMkLst>
            <pc:docMk/>
            <pc:sldMk cId="1603107300" sldId="258"/>
            <ac:spMk id="28" creationId="{8CB5D2D7-DF65-4E86-BFBA-FFB9B5ACEB64}"/>
          </ac:spMkLst>
        </pc:spChg>
        <pc:spChg chg="add del">
          <ac:chgData name="ANDREA GHEZZO" userId="S::andreaghezzo@icluiginono.edu.it::a62f1eb9-f80b-4360-a43b-713153f8815a" providerId="AD" clId="Web-{1847DBC5-322D-67F8-6E01-947F84F1FEE6}" dt="2021-04-14T17:13:56.957" v="32"/>
          <ac:spMkLst>
            <pc:docMk/>
            <pc:sldMk cId="1603107300" sldId="258"/>
            <ac:spMk id="30" creationId="{DEE5C6BA-FE2A-4C38-8D88-E70C06E54F82}"/>
          </ac:spMkLst>
        </pc:spChg>
        <pc:spChg chg="add del">
          <ac:chgData name="ANDREA GHEZZO" userId="S::andreaghezzo@icluiginono.edu.it::a62f1eb9-f80b-4360-a43b-713153f8815a" providerId="AD" clId="Web-{1847DBC5-322D-67F8-6E01-947F84F1FEE6}" dt="2021-04-14T17:13:56.957" v="32"/>
          <ac:spMkLst>
            <pc:docMk/>
            <pc:sldMk cId="1603107300" sldId="258"/>
            <ac:spMk id="34" creationId="{DE9FA85F-F0FB-4952-A05F-04CC67B18EE5}"/>
          </ac:spMkLst>
        </pc:spChg>
        <pc:spChg chg="add del">
          <ac:chgData name="ANDREA GHEZZO" userId="S::andreaghezzo@icluiginono.edu.it::a62f1eb9-f80b-4360-a43b-713153f8815a" providerId="AD" clId="Web-{1847DBC5-322D-67F8-6E01-947F84F1FEE6}" dt="2021-04-14T17:13:56.957" v="32"/>
          <ac:spMkLst>
            <pc:docMk/>
            <pc:sldMk cId="1603107300" sldId="258"/>
            <ac:spMk id="36" creationId="{FEBD362A-CC27-47D9-8FC3-A5E91BA0760C}"/>
          </ac:spMkLst>
        </pc:spChg>
        <pc:grpChg chg="add del">
          <ac:chgData name="ANDREA GHEZZO" userId="S::andreaghezzo@icluiginono.edu.it::a62f1eb9-f80b-4360-a43b-713153f8815a" providerId="AD" clId="Web-{1847DBC5-322D-67F8-6E01-947F84F1FEE6}" dt="2021-04-14T17:11:46.252" v="6"/>
          <ac:grpSpMkLst>
            <pc:docMk/>
            <pc:sldMk cId="1603107300" sldId="258"/>
            <ac:grpSpMk id="14" creationId="{1DE889C7-FAD6-4397-98E2-05D503484459}"/>
          </ac:grpSpMkLst>
        </pc:grpChg>
        <pc:picChg chg="del">
          <ac:chgData name="ANDREA GHEZZO" userId="S::andreaghezzo@icluiginono.edu.it::a62f1eb9-f80b-4360-a43b-713153f8815a" providerId="AD" clId="Web-{1847DBC5-322D-67F8-6E01-947F84F1FEE6}" dt="2021-04-14T17:10:50.422" v="0"/>
          <ac:picMkLst>
            <pc:docMk/>
            <pc:sldMk cId="1603107300" sldId="258"/>
            <ac:picMk id="5" creationId="{0CBD3FC3-4152-4FF1-BFF1-0BB83AB451B9}"/>
          </ac:picMkLst>
        </pc:picChg>
        <pc:picChg chg="mod ord">
          <ac:chgData name="ANDREA GHEZZO" userId="S::andreaghezzo@icluiginono.edu.it::a62f1eb9-f80b-4360-a43b-713153f8815a" providerId="AD" clId="Web-{1847DBC5-322D-67F8-6E01-947F84F1FEE6}" dt="2021-04-14T17:13:56.957" v="32"/>
          <ac:picMkLst>
            <pc:docMk/>
            <pc:sldMk cId="1603107300" sldId="258"/>
            <ac:picMk id="6" creationId="{699CD161-51C0-42D5-BE98-6394B1A29847}"/>
          </ac:picMkLst>
        </pc:picChg>
        <pc:picChg chg="add mod ord">
          <ac:chgData name="ANDREA GHEZZO" userId="S::andreaghezzo@icluiginono.edu.it::a62f1eb9-f80b-4360-a43b-713153f8815a" providerId="AD" clId="Web-{1847DBC5-322D-67F8-6E01-947F84F1FEE6}" dt="2021-04-14T17:13:56.957" v="32"/>
          <ac:picMkLst>
            <pc:docMk/>
            <pc:sldMk cId="1603107300" sldId="258"/>
            <ac:picMk id="9" creationId="{8D44A4A7-961A-413C-93BC-BACA251735DF}"/>
          </ac:picMkLst>
        </pc:picChg>
        <pc:picChg chg="add del">
          <ac:chgData name="ANDREA GHEZZO" userId="S::andreaghezzo@icluiginono.edu.it::a62f1eb9-f80b-4360-a43b-713153f8815a" providerId="AD" clId="Web-{1847DBC5-322D-67F8-6E01-947F84F1FEE6}" dt="2021-04-14T17:11:39.189" v="4"/>
          <ac:picMkLst>
            <pc:docMk/>
            <pc:sldMk cId="1603107300" sldId="258"/>
            <ac:picMk id="18" creationId="{22901FED-4FC9-4ED5-8123-C98BCD1616BA}"/>
          </ac:picMkLst>
        </pc:picChg>
        <pc:picChg chg="add del">
          <ac:chgData name="ANDREA GHEZZO" userId="S::andreaghezzo@icluiginono.edu.it::a62f1eb9-f80b-4360-a43b-713153f8815a" providerId="AD" clId="Web-{1847DBC5-322D-67F8-6E01-947F84F1FEE6}" dt="2021-04-14T17:13:56.957" v="32"/>
          <ac:picMkLst>
            <pc:docMk/>
            <pc:sldMk cId="1603107300" sldId="258"/>
            <ac:picMk id="32" creationId="{53E66F28-0926-4CFB-BDAB-646CAB184CB0}"/>
          </ac:picMkLst>
        </pc:picChg>
      </pc:sldChg>
    </pc:docChg>
  </pc:docChgLst>
  <pc:docChgLst>
    <pc:chgData name="ANDREA GHEZZO" userId="S::andreaghezzo@icluiginono.edu.it::a62f1eb9-f80b-4360-a43b-713153f8815a" providerId="AD" clId="Web-{287D74EB-3E68-C479-A30B-6ADF33F7FADF}"/>
    <pc:docChg chg="addSld delSld modSld sldOrd">
      <pc:chgData name="ANDREA GHEZZO" userId="S::andreaghezzo@icluiginono.edu.it::a62f1eb9-f80b-4360-a43b-713153f8815a" providerId="AD" clId="Web-{287D74EB-3E68-C479-A30B-6ADF33F7FADF}" dt="2021-04-21T17:36:52.785" v="175"/>
      <pc:docMkLst>
        <pc:docMk/>
      </pc:docMkLst>
      <pc:sldChg chg="addCm">
        <pc:chgData name="ANDREA GHEZZO" userId="S::andreaghezzo@icluiginono.edu.it::a62f1eb9-f80b-4360-a43b-713153f8815a" providerId="AD" clId="Web-{287D74EB-3E68-C479-A30B-6ADF33F7FADF}" dt="2021-04-21T17:36:12.566" v="171"/>
        <pc:sldMkLst>
          <pc:docMk/>
          <pc:sldMk cId="3962583941" sldId="256"/>
        </pc:sldMkLst>
      </pc:sldChg>
      <pc:sldChg chg="addSp delSp modSp mod ord setBg addCm">
        <pc:chgData name="ANDREA GHEZZO" userId="S::andreaghezzo@icluiginono.edu.it::a62f1eb9-f80b-4360-a43b-713153f8815a" providerId="AD" clId="Web-{287D74EB-3E68-C479-A30B-6ADF33F7FADF}" dt="2021-04-21T17:32:27.936" v="166"/>
        <pc:sldMkLst>
          <pc:docMk/>
          <pc:sldMk cId="3720312039" sldId="259"/>
        </pc:sldMkLst>
        <pc:spChg chg="del mod">
          <ac:chgData name="ANDREA GHEZZO" userId="S::andreaghezzo@icluiginono.edu.it::a62f1eb9-f80b-4360-a43b-713153f8815a" providerId="AD" clId="Web-{287D74EB-3E68-C479-A30B-6ADF33F7FADF}" dt="2021-04-21T17:32:13.170" v="159"/>
          <ac:spMkLst>
            <pc:docMk/>
            <pc:sldMk cId="3720312039" sldId="259"/>
            <ac:spMk id="2" creationId="{283B8C07-244B-4ED9-8D79-5828E6CD6FFD}"/>
          </ac:spMkLst>
        </pc:spChg>
        <pc:spChg chg="del mod">
          <ac:chgData name="ANDREA GHEZZO" userId="S::andreaghezzo@icluiginono.edu.it::a62f1eb9-f80b-4360-a43b-713153f8815a" providerId="AD" clId="Web-{287D74EB-3E68-C479-A30B-6ADF33F7FADF}" dt="2021-04-21T17:32:12.935" v="154"/>
          <ac:spMkLst>
            <pc:docMk/>
            <pc:sldMk cId="3720312039" sldId="259"/>
            <ac:spMk id="3" creationId="{0F4A97A5-9D11-4303-ABAF-1067E0647E00}"/>
          </ac:spMkLst>
        </pc:spChg>
        <pc:spChg chg="add del mod">
          <ac:chgData name="ANDREA GHEZZO" userId="S::andreaghezzo@icluiginono.edu.it::a62f1eb9-f80b-4360-a43b-713153f8815a" providerId="AD" clId="Web-{287D74EB-3E68-C479-A30B-6ADF33F7FADF}" dt="2021-04-21T17:32:12.935" v="153"/>
          <ac:spMkLst>
            <pc:docMk/>
            <pc:sldMk cId="3720312039" sldId="259"/>
            <ac:spMk id="10" creationId="{FA22AD18-FAA3-408D-B465-51F9E6798605}"/>
          </ac:spMkLst>
        </pc:spChg>
        <pc:spChg chg="add del mod">
          <ac:chgData name="ANDREA GHEZZO" userId="S::andreaghezzo@icluiginono.edu.it::a62f1eb9-f80b-4360-a43b-713153f8815a" providerId="AD" clId="Web-{287D74EB-3E68-C479-A30B-6ADF33F7FADF}" dt="2021-04-21T17:32:26.123" v="163"/>
          <ac:spMkLst>
            <pc:docMk/>
            <pc:sldMk cId="3720312039" sldId="259"/>
            <ac:spMk id="12" creationId="{AD147DAD-0784-41C3-AEAB-FFBD4D3A1E0C}"/>
          </ac:spMkLst>
        </pc:spChg>
        <pc:spChg chg="add del mod">
          <ac:chgData name="ANDREA GHEZZO" userId="S::andreaghezzo@icluiginono.edu.it::a62f1eb9-f80b-4360-a43b-713153f8815a" providerId="AD" clId="Web-{287D74EB-3E68-C479-A30B-6ADF33F7FADF}" dt="2021-04-21T17:32:24.920" v="162"/>
          <ac:spMkLst>
            <pc:docMk/>
            <pc:sldMk cId="3720312039" sldId="259"/>
            <ac:spMk id="14" creationId="{5C49C9D9-62A2-4C27-863C-1CE82C471661}"/>
          </ac:spMkLst>
        </pc:spChg>
        <pc:spChg chg="add del">
          <ac:chgData name="ANDREA GHEZZO" userId="S::andreaghezzo@icluiginono.edu.it::a62f1eb9-f80b-4360-a43b-713153f8815a" providerId="AD" clId="Web-{287D74EB-3E68-C479-A30B-6ADF33F7FADF}" dt="2021-04-21T17:32:13.185" v="161"/>
          <ac:spMkLst>
            <pc:docMk/>
            <pc:sldMk cId="3720312039" sldId="259"/>
            <ac:spMk id="15" creationId="{DEE5C6BA-FE2A-4C38-8D88-E70C06E54F82}"/>
          </ac:spMkLst>
        </pc:spChg>
        <pc:spChg chg="add mod">
          <ac:chgData name="ANDREA GHEZZO" userId="S::andreaghezzo@icluiginono.edu.it::a62f1eb9-f80b-4360-a43b-713153f8815a" providerId="AD" clId="Web-{287D74EB-3E68-C479-A30B-6ADF33F7FADF}" dt="2021-04-21T17:32:27.889" v="164"/>
          <ac:spMkLst>
            <pc:docMk/>
            <pc:sldMk cId="3720312039" sldId="259"/>
            <ac:spMk id="16" creationId="{5E52BD03-ACA3-47F2-89AB-30EF078B3AF6}"/>
          </ac:spMkLst>
        </pc:spChg>
        <pc:spChg chg="add del">
          <ac:chgData name="ANDREA GHEZZO" userId="S::andreaghezzo@icluiginono.edu.it::a62f1eb9-f80b-4360-a43b-713153f8815a" providerId="AD" clId="Web-{287D74EB-3E68-C479-A30B-6ADF33F7FADF}" dt="2021-04-21T17:32:13.076" v="158"/>
          <ac:spMkLst>
            <pc:docMk/>
            <pc:sldMk cId="3720312039" sldId="259"/>
            <ac:spMk id="19" creationId="{DE9FA85F-F0FB-4952-A05F-04CC67B18EE5}"/>
          </ac:spMkLst>
        </pc:spChg>
        <pc:spChg chg="add del">
          <ac:chgData name="ANDREA GHEZZO" userId="S::andreaghezzo@icluiginono.edu.it::a62f1eb9-f80b-4360-a43b-713153f8815a" providerId="AD" clId="Web-{287D74EB-3E68-C479-A30B-6ADF33F7FADF}" dt="2021-04-21T17:32:13.060" v="156"/>
          <ac:spMkLst>
            <pc:docMk/>
            <pc:sldMk cId="3720312039" sldId="259"/>
            <ac:spMk id="21" creationId="{FEBD362A-CC27-47D9-8FC3-A5E91BA0760C}"/>
          </ac:spMkLst>
        </pc:spChg>
        <pc:spChg chg="add">
          <ac:chgData name="ANDREA GHEZZO" userId="S::andreaghezzo@icluiginono.edu.it::a62f1eb9-f80b-4360-a43b-713153f8815a" providerId="AD" clId="Web-{287D74EB-3E68-C479-A30B-6ADF33F7FADF}" dt="2021-04-21T17:32:27.936" v="166"/>
          <ac:spMkLst>
            <pc:docMk/>
            <pc:sldMk cId="3720312039" sldId="259"/>
            <ac:spMk id="24" creationId="{E100ACE3-1FEB-422E-ABB9-BEA1B3DFC04F}"/>
          </ac:spMkLst>
        </pc:spChg>
        <pc:picChg chg="del mod">
          <ac:chgData name="ANDREA GHEZZO" userId="S::andreaghezzo@icluiginono.edu.it::a62f1eb9-f80b-4360-a43b-713153f8815a" providerId="AD" clId="Web-{287D74EB-3E68-C479-A30B-6ADF33F7FADF}" dt="2021-04-21T17:32:13.060" v="155"/>
          <ac:picMkLst>
            <pc:docMk/>
            <pc:sldMk cId="3720312039" sldId="259"/>
            <ac:picMk id="4" creationId="{91FBA7CC-C3CA-4FE8-AF89-472434192B9B}"/>
          </ac:picMkLst>
        </pc:picChg>
        <pc:picChg chg="add del mod ord">
          <ac:chgData name="ANDREA GHEZZO" userId="S::andreaghezzo@icluiginono.edu.it::a62f1eb9-f80b-4360-a43b-713153f8815a" providerId="AD" clId="Web-{287D74EB-3E68-C479-A30B-6ADF33F7FADF}" dt="2021-04-21T17:32:13.060" v="157"/>
          <ac:picMkLst>
            <pc:docMk/>
            <pc:sldMk cId="3720312039" sldId="259"/>
            <ac:picMk id="6" creationId="{E0089322-3A48-4E95-9556-2F3972487DCD}"/>
          </ac:picMkLst>
        </pc:picChg>
        <pc:picChg chg="add del">
          <ac:chgData name="ANDREA GHEZZO" userId="S::andreaghezzo@icluiginono.edu.it::a62f1eb9-f80b-4360-a43b-713153f8815a" providerId="AD" clId="Web-{287D74EB-3E68-C479-A30B-6ADF33F7FADF}" dt="2021-04-21T17:21:18.201" v="9"/>
          <ac:picMkLst>
            <pc:docMk/>
            <pc:sldMk cId="3720312039" sldId="259"/>
            <ac:picMk id="8" creationId="{030873E7-BE00-46EC-8CD9-8731FD618EE0}"/>
          </ac:picMkLst>
        </pc:picChg>
        <pc:picChg chg="add del">
          <ac:chgData name="ANDREA GHEZZO" userId="S::andreaghezzo@icluiginono.edu.it::a62f1eb9-f80b-4360-a43b-713153f8815a" providerId="AD" clId="Web-{287D74EB-3E68-C479-A30B-6ADF33F7FADF}" dt="2021-04-21T17:32:13.185" v="160"/>
          <ac:picMkLst>
            <pc:docMk/>
            <pc:sldMk cId="3720312039" sldId="259"/>
            <ac:picMk id="17" creationId="{53E66F28-0926-4CFB-BDAB-646CAB184CB0}"/>
          </ac:picMkLst>
        </pc:picChg>
        <pc:picChg chg="add mod">
          <ac:chgData name="ANDREA GHEZZO" userId="S::andreaghezzo@icluiginono.edu.it::a62f1eb9-f80b-4360-a43b-713153f8815a" providerId="AD" clId="Web-{287D74EB-3E68-C479-A30B-6ADF33F7FADF}" dt="2021-04-21T17:32:27.920" v="165"/>
          <ac:picMkLst>
            <pc:docMk/>
            <pc:sldMk cId="3720312039" sldId="259"/>
            <ac:picMk id="18" creationId="{F8FBD4B0-06AB-43F5-8DCE-8CCFA2397E54}"/>
          </ac:picMkLst>
        </pc:picChg>
      </pc:sldChg>
      <pc:sldChg chg="addSp delSp modSp">
        <pc:chgData name="ANDREA GHEZZO" userId="S::andreaghezzo@icluiginono.edu.it::a62f1eb9-f80b-4360-a43b-713153f8815a" providerId="AD" clId="Web-{287D74EB-3E68-C479-A30B-6ADF33F7FADF}" dt="2021-04-21T17:36:32.285" v="174" actId="20577"/>
        <pc:sldMkLst>
          <pc:docMk/>
          <pc:sldMk cId="2870266230" sldId="261"/>
        </pc:sldMkLst>
        <pc:spChg chg="mod">
          <ac:chgData name="ANDREA GHEZZO" userId="S::andreaghezzo@icluiginono.edu.it::a62f1eb9-f80b-4360-a43b-713153f8815a" providerId="AD" clId="Web-{287D74EB-3E68-C479-A30B-6ADF33F7FADF}" dt="2021-04-21T17:36:32.285" v="174" actId="20577"/>
          <ac:spMkLst>
            <pc:docMk/>
            <pc:sldMk cId="2870266230" sldId="261"/>
            <ac:spMk id="2" creationId="{86596B90-6005-4BB3-A64C-8A63E9843646}"/>
          </ac:spMkLst>
        </pc:spChg>
        <pc:spChg chg="mod">
          <ac:chgData name="ANDREA GHEZZO" userId="S::andreaghezzo@icluiginono.edu.it::a62f1eb9-f80b-4360-a43b-713153f8815a" providerId="AD" clId="Web-{287D74EB-3E68-C479-A30B-6ADF33F7FADF}" dt="2021-04-21T17:30:26.011" v="140"/>
          <ac:spMkLst>
            <pc:docMk/>
            <pc:sldMk cId="2870266230" sldId="261"/>
            <ac:spMk id="3" creationId="{190202BE-8D1D-47F3-9045-B00A2C2AA044}"/>
          </ac:spMkLst>
        </pc:spChg>
        <pc:spChg chg="del">
          <ac:chgData name="ANDREA GHEZZO" userId="S::andreaghezzo@icluiginono.edu.it::a62f1eb9-f80b-4360-a43b-713153f8815a" providerId="AD" clId="Web-{287D74EB-3E68-C479-A30B-6ADF33F7FADF}" dt="2021-04-21T17:30:26.011" v="140"/>
          <ac:spMkLst>
            <pc:docMk/>
            <pc:sldMk cId="2870266230" sldId="261"/>
            <ac:spMk id="9" creationId="{79BB35BC-D5C2-4C8B-A22A-A71E6191913B}"/>
          </ac:spMkLst>
        </pc:spChg>
        <pc:spChg chg="add">
          <ac:chgData name="ANDREA GHEZZO" userId="S::andreaghezzo@icluiginono.edu.it::a62f1eb9-f80b-4360-a43b-713153f8815a" providerId="AD" clId="Web-{287D74EB-3E68-C479-A30B-6ADF33F7FADF}" dt="2021-04-21T17:30:26.011" v="140"/>
          <ac:spMkLst>
            <pc:docMk/>
            <pc:sldMk cId="2870266230" sldId="261"/>
            <ac:spMk id="14" creationId="{F56F5174-31D9-4DBB-AAB7-A1FD7BDB1352}"/>
          </ac:spMkLst>
        </pc:spChg>
        <pc:spChg chg="add">
          <ac:chgData name="ANDREA GHEZZO" userId="S::andreaghezzo@icluiginono.edu.it::a62f1eb9-f80b-4360-a43b-713153f8815a" providerId="AD" clId="Web-{287D74EB-3E68-C479-A30B-6ADF33F7FADF}" dt="2021-04-21T17:30:26.011" v="140"/>
          <ac:spMkLst>
            <pc:docMk/>
            <pc:sldMk cId="2870266230" sldId="261"/>
            <ac:spMk id="18" creationId="{F9A95BEE-6BB1-4A28-A8E6-A34B2E42EF87}"/>
          </ac:spMkLst>
        </pc:spChg>
        <pc:picChg chg="mod">
          <ac:chgData name="ANDREA GHEZZO" userId="S::andreaghezzo@icluiginono.edu.it::a62f1eb9-f80b-4360-a43b-713153f8815a" providerId="AD" clId="Web-{287D74EB-3E68-C479-A30B-6ADF33F7FADF}" dt="2021-04-21T17:30:26.011" v="140"/>
          <ac:picMkLst>
            <pc:docMk/>
            <pc:sldMk cId="2870266230" sldId="261"/>
            <ac:picMk id="4" creationId="{C450E0B1-95A7-4878-B572-55B04C5DCA74}"/>
          </ac:picMkLst>
        </pc:picChg>
        <pc:picChg chg="add">
          <ac:chgData name="ANDREA GHEZZO" userId="S::andreaghezzo@icluiginono.edu.it::a62f1eb9-f80b-4360-a43b-713153f8815a" providerId="AD" clId="Web-{287D74EB-3E68-C479-A30B-6ADF33F7FADF}" dt="2021-04-21T17:30:26.011" v="140"/>
          <ac:picMkLst>
            <pc:docMk/>
            <pc:sldMk cId="2870266230" sldId="261"/>
            <ac:picMk id="16" creationId="{AE113210-7872-481A-ADE6-3A05CCAF5EB2}"/>
          </ac:picMkLst>
        </pc:picChg>
      </pc:sldChg>
      <pc:sldChg chg="add del replId">
        <pc:chgData name="ANDREA GHEZZO" userId="S::andreaghezzo@icluiginono.edu.it::a62f1eb9-f80b-4360-a43b-713153f8815a" providerId="AD" clId="Web-{287D74EB-3E68-C479-A30B-6ADF33F7FADF}" dt="2021-04-21T17:32:40.905" v="167"/>
        <pc:sldMkLst>
          <pc:docMk/>
          <pc:sldMk cId="3108405167" sldId="262"/>
        </pc:sldMkLst>
      </pc:sldChg>
      <pc:sldChg chg="addSp delSp new addCm">
        <pc:chgData name="ANDREA GHEZZO" userId="S::andreaghezzo@icluiginono.edu.it::a62f1eb9-f80b-4360-a43b-713153f8815a" providerId="AD" clId="Web-{287D74EB-3E68-C479-A30B-6ADF33F7FADF}" dt="2021-04-21T17:36:52.785" v="175"/>
        <pc:sldMkLst>
          <pc:docMk/>
          <pc:sldMk cId="1295845558" sldId="263"/>
        </pc:sldMkLst>
        <pc:spChg chg="del">
          <ac:chgData name="ANDREA GHEZZO" userId="S::andreaghezzo@icluiginono.edu.it::a62f1eb9-f80b-4360-a43b-713153f8815a" providerId="AD" clId="Web-{287D74EB-3E68-C479-A30B-6ADF33F7FADF}" dt="2021-04-21T17:33:08.796" v="168"/>
          <ac:spMkLst>
            <pc:docMk/>
            <pc:sldMk cId="1295845558" sldId="263"/>
            <ac:spMk id="2" creationId="{F1E8B953-5EDB-4D7C-A4EF-26BEFB99C54F}"/>
          </ac:spMkLst>
        </pc:spChg>
        <pc:spChg chg="del">
          <ac:chgData name="ANDREA GHEZZO" userId="S::andreaghezzo@icluiginono.edu.it::a62f1eb9-f80b-4360-a43b-713153f8815a" providerId="AD" clId="Web-{287D74EB-3E68-C479-A30B-6ADF33F7FADF}" dt="2021-04-21T17:33:16.780" v="169"/>
          <ac:spMkLst>
            <pc:docMk/>
            <pc:sldMk cId="1295845558" sldId="263"/>
            <ac:spMk id="3" creationId="{CA95B5BA-BC10-4DB5-8EC4-30C8881CA1DD}"/>
          </ac:spMkLst>
        </pc:spChg>
        <pc:spChg chg="add">
          <ac:chgData name="ANDREA GHEZZO" userId="S::andreaghezzo@icluiginono.edu.it::a62f1eb9-f80b-4360-a43b-713153f8815a" providerId="AD" clId="Web-{287D74EB-3E68-C479-A30B-6ADF33F7FADF}" dt="2021-04-21T17:31:47.669" v="143"/>
          <ac:spMkLst>
            <pc:docMk/>
            <pc:sldMk cId="1295845558" sldId="263"/>
            <ac:spMk id="5" creationId="{89A2EB60-9E36-42CE-B228-DF113C3C55B9}"/>
          </ac:spMkLst>
        </pc:spChg>
        <pc:spChg chg="add">
          <ac:chgData name="ANDREA GHEZZO" userId="S::andreaghezzo@icluiginono.edu.it::a62f1eb9-f80b-4360-a43b-713153f8815a" providerId="AD" clId="Web-{287D74EB-3E68-C479-A30B-6ADF33F7FADF}" dt="2021-04-21T17:31:47.794" v="145"/>
          <ac:spMkLst>
            <pc:docMk/>
            <pc:sldMk cId="1295845558" sldId="263"/>
            <ac:spMk id="9" creationId="{B9E9106E-EB5C-4381-AFAB-FA01E5980799}"/>
          </ac:spMkLst>
        </pc:spChg>
        <pc:spChg chg="add">
          <ac:chgData name="ANDREA GHEZZO" userId="S::andreaghezzo@icluiginono.edu.it::a62f1eb9-f80b-4360-a43b-713153f8815a" providerId="AD" clId="Web-{287D74EB-3E68-C479-A30B-6ADF33F7FADF}" dt="2021-04-21T17:31:47.794" v="146"/>
          <ac:spMkLst>
            <pc:docMk/>
            <pc:sldMk cId="1295845558" sldId="263"/>
            <ac:spMk id="11" creationId="{D92E1B5F-9499-481C-85E2-1F22D22EABEA}"/>
          </ac:spMkLst>
        </pc:spChg>
        <pc:spChg chg="add">
          <ac:chgData name="ANDREA GHEZZO" userId="S::andreaghezzo@icluiginono.edu.it::a62f1eb9-f80b-4360-a43b-713153f8815a" providerId="AD" clId="Web-{287D74EB-3E68-C479-A30B-6ADF33F7FADF}" dt="2021-04-21T17:31:47.825" v="148"/>
          <ac:spMkLst>
            <pc:docMk/>
            <pc:sldMk cId="1295845558" sldId="263"/>
            <ac:spMk id="15" creationId="{5640DCA8-C1D0-4682-BC67-C40EF61DAC06}"/>
          </ac:spMkLst>
        </pc:spChg>
        <pc:spChg chg="add">
          <ac:chgData name="ANDREA GHEZZO" userId="S::andreaghezzo@icluiginono.edu.it::a62f1eb9-f80b-4360-a43b-713153f8815a" providerId="AD" clId="Web-{287D74EB-3E68-C479-A30B-6ADF33F7FADF}" dt="2021-04-21T17:31:47.888" v="150"/>
          <ac:spMkLst>
            <pc:docMk/>
            <pc:sldMk cId="1295845558" sldId="263"/>
            <ac:spMk id="19" creationId="{7952C7D5-D344-4362-AA1F-F1B1FD6FE98C}"/>
          </ac:spMkLst>
        </pc:spChg>
        <pc:spChg chg="add">
          <ac:chgData name="ANDREA GHEZZO" userId="S::andreaghezzo@icluiginono.edu.it::a62f1eb9-f80b-4360-a43b-713153f8815a" providerId="AD" clId="Web-{287D74EB-3E68-C479-A30B-6ADF33F7FADF}" dt="2021-04-21T17:31:47.903" v="151"/>
          <ac:spMkLst>
            <pc:docMk/>
            <pc:sldMk cId="1295845558" sldId="263"/>
            <ac:spMk id="21" creationId="{0F4F7623-7446-4441-B92D-F14613F8520F}"/>
          </ac:spMkLst>
        </pc:spChg>
        <pc:picChg chg="add">
          <ac:chgData name="ANDREA GHEZZO" userId="S::andreaghezzo@icluiginono.edu.it::a62f1eb9-f80b-4360-a43b-713153f8815a" providerId="AD" clId="Web-{287D74EB-3E68-C479-A30B-6ADF33F7FADF}" dt="2021-04-21T17:31:47.778" v="144"/>
          <ac:picMkLst>
            <pc:docMk/>
            <pc:sldMk cId="1295845558" sldId="263"/>
            <ac:picMk id="7" creationId="{CE6309F1-71DF-456F-BB9B-65B26CDB799A}"/>
          </ac:picMkLst>
        </pc:picChg>
        <pc:picChg chg="add">
          <ac:chgData name="ANDREA GHEZZO" userId="S::andreaghezzo@icluiginono.edu.it::a62f1eb9-f80b-4360-a43b-713153f8815a" providerId="AD" clId="Web-{287D74EB-3E68-C479-A30B-6ADF33F7FADF}" dt="2021-04-21T17:31:47.810" v="147"/>
          <ac:picMkLst>
            <pc:docMk/>
            <pc:sldMk cId="1295845558" sldId="263"/>
            <ac:picMk id="13" creationId="{DB1D4B7A-D234-43DA-9811-ABA1C2FFA223}"/>
          </ac:picMkLst>
        </pc:picChg>
        <pc:picChg chg="add">
          <ac:chgData name="ANDREA GHEZZO" userId="S::andreaghezzo@icluiginono.edu.it::a62f1eb9-f80b-4360-a43b-713153f8815a" providerId="AD" clId="Web-{287D74EB-3E68-C479-A30B-6ADF33F7FADF}" dt="2021-04-21T17:31:47.856" v="149"/>
          <ac:picMkLst>
            <pc:docMk/>
            <pc:sldMk cId="1295845558" sldId="263"/>
            <ac:picMk id="17" creationId="{4FF700FA-D6D7-42C3-B863-3BDDCA4D3591}"/>
          </ac:picMkLst>
        </pc:picChg>
      </pc:sldChg>
    </pc:docChg>
  </pc:docChgLst>
  <pc:docChgLst>
    <pc:chgData name="RICCARDO DI CANOSA" userId="S::riccardocanosa@icluiginono.edu.it::2f50e600-22d4-48a7-a0f2-cc3827e9fcda" providerId="AD" clId="Web-{10C35E43-3F25-94A8-6550-3B8DFE87B498}"/>
    <pc:docChg chg="addSld modSld sldOrd">
      <pc:chgData name="RICCARDO DI CANOSA" userId="S::riccardocanosa@icluiginono.edu.it::2f50e600-22d4-48a7-a0f2-cc3827e9fcda" providerId="AD" clId="Web-{10C35E43-3F25-94A8-6550-3B8DFE87B498}" dt="2021-04-14T18:11:06.715" v="121" actId="20577"/>
      <pc:docMkLst>
        <pc:docMk/>
      </pc:docMkLst>
      <pc:sldChg chg="modSp">
        <pc:chgData name="RICCARDO DI CANOSA" userId="S::riccardocanosa@icluiginono.edu.it::2f50e600-22d4-48a7-a0f2-cc3827e9fcda" providerId="AD" clId="Web-{10C35E43-3F25-94A8-6550-3B8DFE87B498}" dt="2021-04-14T18:11:06.715" v="121" actId="20577"/>
        <pc:sldMkLst>
          <pc:docMk/>
          <pc:sldMk cId="2638382264" sldId="257"/>
        </pc:sldMkLst>
        <pc:spChg chg="mod">
          <ac:chgData name="RICCARDO DI CANOSA" userId="S::riccardocanosa@icluiginono.edu.it::2f50e600-22d4-48a7-a0f2-cc3827e9fcda" providerId="AD" clId="Web-{10C35E43-3F25-94A8-6550-3B8DFE87B498}" dt="2021-04-14T18:11:06.715" v="121" actId="20577"/>
          <ac:spMkLst>
            <pc:docMk/>
            <pc:sldMk cId="2638382264" sldId="257"/>
            <ac:spMk id="3" creationId="{4561E667-C152-4B65-829C-12AE48C335CD}"/>
          </ac:spMkLst>
        </pc:spChg>
      </pc:sldChg>
      <pc:sldChg chg="addSp modSp ord addCm">
        <pc:chgData name="RICCARDO DI CANOSA" userId="S::riccardocanosa@icluiginono.edu.it::2f50e600-22d4-48a7-a0f2-cc3827e9fcda" providerId="AD" clId="Web-{10C35E43-3F25-94A8-6550-3B8DFE87B498}" dt="2021-04-14T18:04:31.001" v="26"/>
        <pc:sldMkLst>
          <pc:docMk/>
          <pc:sldMk cId="3720312039" sldId="259"/>
        </pc:sldMkLst>
        <pc:spChg chg="add mod">
          <ac:chgData name="RICCARDO DI CANOSA" userId="S::riccardocanosa@icluiginono.edu.it::2f50e600-22d4-48a7-a0f2-cc3827e9fcda" providerId="AD" clId="Web-{10C35E43-3F25-94A8-6550-3B8DFE87B498}" dt="2021-04-14T18:00:43.401" v="16" actId="20577"/>
          <ac:spMkLst>
            <pc:docMk/>
            <pc:sldMk cId="3720312039" sldId="259"/>
            <ac:spMk id="3" creationId="{0F4A97A5-9D11-4303-ABAF-1067E0647E00}"/>
          </ac:spMkLst>
        </pc:spChg>
        <pc:picChg chg="mod">
          <ac:chgData name="RICCARDO DI CANOSA" userId="S::riccardocanosa@icluiginono.edu.it::2f50e600-22d4-48a7-a0f2-cc3827e9fcda" providerId="AD" clId="Web-{10C35E43-3F25-94A8-6550-3B8DFE87B498}" dt="2021-04-14T17:56:33.097" v="1" actId="1076"/>
          <ac:picMkLst>
            <pc:docMk/>
            <pc:sldMk cId="3720312039" sldId="259"/>
            <ac:picMk id="4" creationId="{91FBA7CC-C3CA-4FE8-AF89-472434192B9B}"/>
          </ac:picMkLst>
        </pc:picChg>
      </pc:sldChg>
      <pc:sldChg chg="addSp delSp modSp new mod setBg addCm">
        <pc:chgData name="RICCARDO DI CANOSA" userId="S::riccardocanosa@icluiginono.edu.it::2f50e600-22d4-48a7-a0f2-cc3827e9fcda" providerId="AD" clId="Web-{10C35E43-3F25-94A8-6550-3B8DFE87B498}" dt="2021-04-14T18:08:50.711" v="53"/>
        <pc:sldMkLst>
          <pc:docMk/>
          <pc:sldMk cId="2674963223" sldId="260"/>
        </pc:sldMkLst>
        <pc:spChg chg="mod">
          <ac:chgData name="RICCARDO DI CANOSA" userId="S::riccardocanosa@icluiginono.edu.it::2f50e600-22d4-48a7-a0f2-cc3827e9fcda" providerId="AD" clId="Web-{10C35E43-3F25-94A8-6550-3B8DFE87B498}" dt="2021-04-14T18:07:22.896" v="51"/>
          <ac:spMkLst>
            <pc:docMk/>
            <pc:sldMk cId="2674963223" sldId="260"/>
            <ac:spMk id="2" creationId="{958664CF-D682-43E2-BBBA-FFE933B9F4B8}"/>
          </ac:spMkLst>
        </pc:spChg>
        <pc:spChg chg="del">
          <ac:chgData name="RICCARDO DI CANOSA" userId="S::riccardocanosa@icluiginono.edu.it::2f50e600-22d4-48a7-a0f2-cc3827e9fcda" providerId="AD" clId="Web-{10C35E43-3F25-94A8-6550-3B8DFE87B498}" dt="2021-04-14T18:03:56.812" v="19"/>
          <ac:spMkLst>
            <pc:docMk/>
            <pc:sldMk cId="2674963223" sldId="260"/>
            <ac:spMk id="3" creationId="{314D81B9-EF3A-4115-B418-8A63A5BF17CF}"/>
          </ac:spMkLst>
        </pc:spChg>
        <pc:spChg chg="add mod">
          <ac:chgData name="RICCARDO DI CANOSA" userId="S::riccardocanosa@icluiginono.edu.it::2f50e600-22d4-48a7-a0f2-cc3827e9fcda" providerId="AD" clId="Web-{10C35E43-3F25-94A8-6550-3B8DFE87B498}" dt="2021-04-14T18:07:33.662" v="52" actId="1076"/>
          <ac:spMkLst>
            <pc:docMk/>
            <pc:sldMk cId="2674963223" sldId="260"/>
            <ac:spMk id="5" creationId="{E6314ECB-B4A7-4EC7-A9C4-5065F9F5010E}"/>
          </ac:spMkLst>
        </pc:spChg>
        <pc:spChg chg="add">
          <ac:chgData name="RICCARDO DI CANOSA" userId="S::riccardocanosa@icluiginono.edu.it::2f50e600-22d4-48a7-a0f2-cc3827e9fcda" providerId="AD" clId="Web-{10C35E43-3F25-94A8-6550-3B8DFE87B498}" dt="2021-04-14T18:07:22.896" v="51"/>
          <ac:spMkLst>
            <pc:docMk/>
            <pc:sldMk cId="2674963223" sldId="260"/>
            <ac:spMk id="7" creationId="{FF9B822F-893E-44C8-963C-64F50ACECBB2}"/>
          </ac:spMkLst>
        </pc:spChg>
        <pc:spChg chg="add del">
          <ac:chgData name="RICCARDO DI CANOSA" userId="S::riccardocanosa@icluiginono.edu.it::2f50e600-22d4-48a7-a0f2-cc3827e9fcda" providerId="AD" clId="Web-{10C35E43-3F25-94A8-6550-3B8DFE87B498}" dt="2021-04-14T18:04:22.923" v="24"/>
          <ac:spMkLst>
            <pc:docMk/>
            <pc:sldMk cId="2674963223" sldId="260"/>
            <ac:spMk id="8" creationId="{C4FE7C2D-712B-4F8E-BA10-AC2CC00F9882}"/>
          </ac:spMkLst>
        </pc:spChg>
        <pc:spChg chg="add">
          <ac:chgData name="RICCARDO DI CANOSA" userId="S::riccardocanosa@icluiginono.edu.it::2f50e600-22d4-48a7-a0f2-cc3827e9fcda" providerId="AD" clId="Web-{10C35E43-3F25-94A8-6550-3B8DFE87B498}" dt="2021-04-14T18:07:22.896" v="51"/>
          <ac:spMkLst>
            <pc:docMk/>
            <pc:sldMk cId="2674963223" sldId="260"/>
            <ac:spMk id="9" creationId="{8BF8D38F-E059-4183-8FC4-2BE618574FA6}"/>
          </ac:spMkLst>
        </pc:spChg>
        <pc:spChg chg="add del">
          <ac:chgData name="RICCARDO DI CANOSA" userId="S::riccardocanosa@icluiginono.edu.it::2f50e600-22d4-48a7-a0f2-cc3827e9fcda" providerId="AD" clId="Web-{10C35E43-3F25-94A8-6550-3B8DFE87B498}" dt="2021-04-14T18:07:22.896" v="50"/>
          <ac:spMkLst>
            <pc:docMk/>
            <pc:sldMk cId="2674963223" sldId="260"/>
            <ac:spMk id="10" creationId="{07322A9E-F1EC-405E-8971-BA906EFFCCB8}"/>
          </ac:spMkLst>
        </pc:spChg>
        <pc:spChg chg="add del">
          <ac:chgData name="RICCARDO DI CANOSA" userId="S::riccardocanosa@icluiginono.edu.it::2f50e600-22d4-48a7-a0f2-cc3827e9fcda" providerId="AD" clId="Web-{10C35E43-3F25-94A8-6550-3B8DFE87B498}" dt="2021-04-14T18:04:22.923" v="24"/>
          <ac:spMkLst>
            <pc:docMk/>
            <pc:sldMk cId="2674963223" sldId="260"/>
            <ac:spMk id="11" creationId="{F56F5174-31D9-4DBB-AAB7-A1FD7BDB1352}"/>
          </ac:spMkLst>
        </pc:spChg>
        <pc:spChg chg="add del">
          <ac:chgData name="RICCARDO DI CANOSA" userId="S::riccardocanosa@icluiginono.edu.it::2f50e600-22d4-48a7-a0f2-cc3827e9fcda" providerId="AD" clId="Web-{10C35E43-3F25-94A8-6550-3B8DFE87B498}" dt="2021-04-14T18:07:22.896" v="50"/>
          <ac:spMkLst>
            <pc:docMk/>
            <pc:sldMk cId="2674963223" sldId="260"/>
            <ac:spMk id="12" creationId="{A5704422-1118-4FD1-95AD-29A064EB80D9}"/>
          </ac:spMkLst>
        </pc:spChg>
        <pc:spChg chg="add del">
          <ac:chgData name="RICCARDO DI CANOSA" userId="S::riccardocanosa@icluiginono.edu.it::2f50e600-22d4-48a7-a0f2-cc3827e9fcda" providerId="AD" clId="Web-{10C35E43-3F25-94A8-6550-3B8DFE87B498}" dt="2021-04-14T18:07:22.896" v="50"/>
          <ac:spMkLst>
            <pc:docMk/>
            <pc:sldMk cId="2674963223" sldId="260"/>
            <ac:spMk id="14" creationId="{A88B2AAA-B805-498E-A9E6-98B885855498}"/>
          </ac:spMkLst>
        </pc:spChg>
        <pc:spChg chg="add del">
          <ac:chgData name="RICCARDO DI CANOSA" userId="S::riccardocanosa@icluiginono.edu.it::2f50e600-22d4-48a7-a0f2-cc3827e9fcda" providerId="AD" clId="Web-{10C35E43-3F25-94A8-6550-3B8DFE87B498}" dt="2021-04-14T18:04:22.923" v="24"/>
          <ac:spMkLst>
            <pc:docMk/>
            <pc:sldMk cId="2674963223" sldId="260"/>
            <ac:spMk id="15" creationId="{F9A95BEE-6BB1-4A28-A8E6-A34B2E42EF87}"/>
          </ac:spMkLst>
        </pc:spChg>
        <pc:spChg chg="add del">
          <ac:chgData name="RICCARDO DI CANOSA" userId="S::riccardocanosa@icluiginono.edu.it::2f50e600-22d4-48a7-a0f2-cc3827e9fcda" providerId="AD" clId="Web-{10C35E43-3F25-94A8-6550-3B8DFE87B498}" dt="2021-04-14T18:07:22.896" v="50"/>
          <ac:spMkLst>
            <pc:docMk/>
            <pc:sldMk cId="2674963223" sldId="260"/>
            <ac:spMk id="16" creationId="{9B8051E0-19D7-43E1-BFD9-E6DBFEB3A3F1}"/>
          </ac:spMkLst>
        </pc:spChg>
        <pc:spChg chg="add">
          <ac:chgData name="RICCARDO DI CANOSA" userId="S::riccardocanosa@icluiginono.edu.it::2f50e600-22d4-48a7-a0f2-cc3827e9fcda" providerId="AD" clId="Web-{10C35E43-3F25-94A8-6550-3B8DFE87B498}" dt="2021-04-14T18:07:22.896" v="51"/>
          <ac:spMkLst>
            <pc:docMk/>
            <pc:sldMk cId="2674963223" sldId="260"/>
            <ac:spMk id="17" creationId="{EBF87945-A001-489F-9D9B-7D9435F0B9CA}"/>
          </ac:spMkLst>
        </pc:spChg>
        <pc:spChg chg="add del">
          <ac:chgData name="RICCARDO DI CANOSA" userId="S::riccardocanosa@icluiginono.edu.it::2f50e600-22d4-48a7-a0f2-cc3827e9fcda" providerId="AD" clId="Web-{10C35E43-3F25-94A8-6550-3B8DFE87B498}" dt="2021-04-14T18:07:22.896" v="50"/>
          <ac:spMkLst>
            <pc:docMk/>
            <pc:sldMk cId="2674963223" sldId="260"/>
            <ac:spMk id="18" creationId="{4EDB2B02-86A2-46F5-A4BE-B7D9B10411D6}"/>
          </ac:spMkLst>
        </pc:spChg>
        <pc:spChg chg="add del">
          <ac:chgData name="RICCARDO DI CANOSA" userId="S::riccardocanosa@icluiginono.edu.it::2f50e600-22d4-48a7-a0f2-cc3827e9fcda" providerId="AD" clId="Web-{10C35E43-3F25-94A8-6550-3B8DFE87B498}" dt="2021-04-14T18:07:22.896" v="50"/>
          <ac:spMkLst>
            <pc:docMk/>
            <pc:sldMk cId="2674963223" sldId="260"/>
            <ac:spMk id="20" creationId="{43954639-FB5D-41F4-9560-6F6DFE778425}"/>
          </ac:spMkLst>
        </pc:spChg>
        <pc:spChg chg="add del">
          <ac:chgData name="RICCARDO DI CANOSA" userId="S::riccardocanosa@icluiginono.edu.it::2f50e600-22d4-48a7-a0f2-cc3827e9fcda" providerId="AD" clId="Web-{10C35E43-3F25-94A8-6550-3B8DFE87B498}" dt="2021-04-14T18:07:22.896" v="50"/>
          <ac:spMkLst>
            <pc:docMk/>
            <pc:sldMk cId="2674963223" sldId="260"/>
            <ac:spMk id="22" creationId="{E898931C-0323-41FA-A036-20F818B1FF81}"/>
          </ac:spMkLst>
        </pc:spChg>
        <pc:spChg chg="add del">
          <ac:chgData name="RICCARDO DI CANOSA" userId="S::riccardocanosa@icluiginono.edu.it::2f50e600-22d4-48a7-a0f2-cc3827e9fcda" providerId="AD" clId="Web-{10C35E43-3F25-94A8-6550-3B8DFE87B498}" dt="2021-04-14T18:07:22.896" v="50"/>
          <ac:spMkLst>
            <pc:docMk/>
            <pc:sldMk cId="2674963223" sldId="260"/>
            <ac:spMk id="24" creationId="{89AFE9DD-0792-4B98-B4EB-97ACA17E6AA8}"/>
          </ac:spMkLst>
        </pc:spChg>
        <pc:spChg chg="add del">
          <ac:chgData name="RICCARDO DI CANOSA" userId="S::riccardocanosa@icluiginono.edu.it::2f50e600-22d4-48a7-a0f2-cc3827e9fcda" providerId="AD" clId="Web-{10C35E43-3F25-94A8-6550-3B8DFE87B498}" dt="2021-04-14T18:07:22.896" v="50"/>
          <ac:spMkLst>
            <pc:docMk/>
            <pc:sldMk cId="2674963223" sldId="260"/>
            <ac:spMk id="26" creationId="{3981F5C4-9AE1-404E-AF44-A4E6DB374F9D}"/>
          </ac:spMkLst>
        </pc:spChg>
        <pc:spChg chg="add del">
          <ac:chgData name="RICCARDO DI CANOSA" userId="S::riccardocanosa@icluiginono.edu.it::2f50e600-22d4-48a7-a0f2-cc3827e9fcda" providerId="AD" clId="Web-{10C35E43-3F25-94A8-6550-3B8DFE87B498}" dt="2021-04-14T18:07:22.896" v="50"/>
          <ac:spMkLst>
            <pc:docMk/>
            <pc:sldMk cId="2674963223" sldId="260"/>
            <ac:spMk id="28" creationId="{763C1781-8726-4FAC-8C45-FF40376BE409}"/>
          </ac:spMkLst>
        </pc:spChg>
        <pc:spChg chg="add del">
          <ac:chgData name="RICCARDO DI CANOSA" userId="S::riccardocanosa@icluiginono.edu.it::2f50e600-22d4-48a7-a0f2-cc3827e9fcda" providerId="AD" clId="Web-{10C35E43-3F25-94A8-6550-3B8DFE87B498}" dt="2021-04-14T18:07:22.896" v="50"/>
          <ac:spMkLst>
            <pc:docMk/>
            <pc:sldMk cId="2674963223" sldId="260"/>
            <ac:spMk id="30" creationId="{301491B5-56C7-43DC-A3D9-861EECCA056A}"/>
          </ac:spMkLst>
        </pc:spChg>
        <pc:spChg chg="add del">
          <ac:chgData name="RICCARDO DI CANOSA" userId="S::riccardocanosa@icluiginono.edu.it::2f50e600-22d4-48a7-a0f2-cc3827e9fcda" providerId="AD" clId="Web-{10C35E43-3F25-94A8-6550-3B8DFE87B498}" dt="2021-04-14T18:07:22.896" v="50"/>
          <ac:spMkLst>
            <pc:docMk/>
            <pc:sldMk cId="2674963223" sldId="260"/>
            <ac:spMk id="32" creationId="{237E2353-22DF-46E0-A200-FB30F8F394E2}"/>
          </ac:spMkLst>
        </pc:spChg>
        <pc:spChg chg="add del">
          <ac:chgData name="RICCARDO DI CANOSA" userId="S::riccardocanosa@icluiginono.edu.it::2f50e600-22d4-48a7-a0f2-cc3827e9fcda" providerId="AD" clId="Web-{10C35E43-3F25-94A8-6550-3B8DFE87B498}" dt="2021-04-14T18:07:22.896" v="50"/>
          <ac:spMkLst>
            <pc:docMk/>
            <pc:sldMk cId="2674963223" sldId="260"/>
            <ac:spMk id="34" creationId="{DD6138DB-057B-45F7-A5F4-E7BFDA20D02C}"/>
          </ac:spMkLst>
        </pc:spChg>
        <pc:spChg chg="add del">
          <ac:chgData name="RICCARDO DI CANOSA" userId="S::riccardocanosa@icluiginono.edu.it::2f50e600-22d4-48a7-a0f2-cc3827e9fcda" providerId="AD" clId="Web-{10C35E43-3F25-94A8-6550-3B8DFE87B498}" dt="2021-04-14T18:07:22.896" v="50"/>
          <ac:spMkLst>
            <pc:docMk/>
            <pc:sldMk cId="2674963223" sldId="260"/>
            <ac:spMk id="36" creationId="{79A54AB1-B64F-4843-BFAB-81CB74E66B65}"/>
          </ac:spMkLst>
        </pc:spChg>
        <pc:picChg chg="add mod ord">
          <ac:chgData name="RICCARDO DI CANOSA" userId="S::riccardocanosa@icluiginono.edu.it::2f50e600-22d4-48a7-a0f2-cc3827e9fcda" providerId="AD" clId="Web-{10C35E43-3F25-94A8-6550-3B8DFE87B498}" dt="2021-04-14T18:07:22.896" v="51"/>
          <ac:picMkLst>
            <pc:docMk/>
            <pc:sldMk cId="2674963223" sldId="260"/>
            <ac:picMk id="4" creationId="{965198BC-3E73-4445-BE06-ACB022914267}"/>
          </ac:picMkLst>
        </pc:picChg>
        <pc:picChg chg="add del">
          <ac:chgData name="RICCARDO DI CANOSA" userId="S::riccardocanosa@icluiginono.edu.it::2f50e600-22d4-48a7-a0f2-cc3827e9fcda" providerId="AD" clId="Web-{10C35E43-3F25-94A8-6550-3B8DFE87B498}" dt="2021-04-14T18:04:22.923" v="24"/>
          <ac:picMkLst>
            <pc:docMk/>
            <pc:sldMk cId="2674963223" sldId="260"/>
            <ac:picMk id="13" creationId="{AE113210-7872-481A-ADE6-3A05CCAF5EB2}"/>
          </ac:picMkLst>
        </pc:picChg>
      </pc:sldChg>
    </pc:docChg>
  </pc:docChgLst>
  <pc:docChgLst>
    <pc:chgData name="RICCARDO DI CANOSA" userId="S::riccardocanosa@icluiginono.edu.it::2f50e600-22d4-48a7-a0f2-cc3827e9fcda" providerId="AD" clId="Web-{7624C59F-E0AB-2000-DA7E-29ECFD8E16C4}"/>
    <pc:docChg chg="modSld">
      <pc:chgData name="RICCARDO DI CANOSA" userId="S::riccardocanosa@icluiginono.edu.it::2f50e600-22d4-48a7-a0f2-cc3827e9fcda" providerId="AD" clId="Web-{7624C59F-E0AB-2000-DA7E-29ECFD8E16C4}" dt="2021-05-06T05:29:56.080" v="129"/>
      <pc:docMkLst>
        <pc:docMk/>
      </pc:docMkLst>
      <pc:sldChg chg="addSp modSp addCm">
        <pc:chgData name="RICCARDO DI CANOSA" userId="S::riccardocanosa@icluiginono.edu.it::2f50e600-22d4-48a7-a0f2-cc3827e9fcda" providerId="AD" clId="Web-{7624C59F-E0AB-2000-DA7E-29ECFD8E16C4}" dt="2021-05-06T05:29:56.080" v="129"/>
        <pc:sldMkLst>
          <pc:docMk/>
          <pc:sldMk cId="2638382264" sldId="257"/>
        </pc:sldMkLst>
        <pc:spChg chg="add mod">
          <ac:chgData name="RICCARDO DI CANOSA" userId="S::riccardocanosa@icluiginono.edu.it::2f50e600-22d4-48a7-a0f2-cc3827e9fcda" providerId="AD" clId="Web-{7624C59F-E0AB-2000-DA7E-29ECFD8E16C4}" dt="2021-05-06T05:28:30.356" v="128" actId="20577"/>
          <ac:spMkLst>
            <pc:docMk/>
            <pc:sldMk cId="2638382264" sldId="257"/>
            <ac:spMk id="5" creationId="{71F5A339-051D-44DA-9187-499E38F231C4}"/>
          </ac:spMkLst>
        </pc:spChg>
      </pc:sldChg>
      <pc:sldChg chg="modSp addCm">
        <pc:chgData name="RICCARDO DI CANOSA" userId="S::riccardocanosa@icluiginono.edu.it::2f50e600-22d4-48a7-a0f2-cc3827e9fcda" providerId="AD" clId="Web-{7624C59F-E0AB-2000-DA7E-29ECFD8E16C4}" dt="2021-05-06T05:23:23.416" v="15"/>
        <pc:sldMkLst>
          <pc:docMk/>
          <pc:sldMk cId="2377396491" sldId="264"/>
        </pc:sldMkLst>
        <pc:spChg chg="mod">
          <ac:chgData name="RICCARDO DI CANOSA" userId="S::riccardocanosa@icluiginono.edu.it::2f50e600-22d4-48a7-a0f2-cc3827e9fcda" providerId="AD" clId="Web-{7624C59F-E0AB-2000-DA7E-29ECFD8E16C4}" dt="2021-05-06T05:22:20.553" v="14" actId="20577"/>
          <ac:spMkLst>
            <pc:docMk/>
            <pc:sldMk cId="2377396491" sldId="264"/>
            <ac:spMk id="3" creationId="{A1F23208-20B3-4B6F-809B-72500716E894}"/>
          </ac:spMkLst>
        </pc:spChg>
      </pc:sldChg>
    </pc:docChg>
  </pc:docChgLst>
  <pc:docChgLst>
    <pc:chgData name="RICCARDO DI CANOSA" userId="S::riccardocanosa@icluiginono.edu.it::2f50e600-22d4-48a7-a0f2-cc3827e9fcda" providerId="AD" clId="Web-{5334B597-D13F-03FC-AEDC-35240A4E6D33}"/>
    <pc:docChg chg="modSld">
      <pc:chgData name="RICCARDO DI CANOSA" userId="S::riccardocanosa@icluiginono.edu.it::2f50e600-22d4-48a7-a0f2-cc3827e9fcda" providerId="AD" clId="Web-{5334B597-D13F-03FC-AEDC-35240A4E6D33}" dt="2021-05-06T05:15:48.217" v="0" actId="14100"/>
      <pc:docMkLst>
        <pc:docMk/>
      </pc:docMkLst>
      <pc:sldChg chg="modSp">
        <pc:chgData name="RICCARDO DI CANOSA" userId="S::riccardocanosa@icluiginono.edu.it::2f50e600-22d4-48a7-a0f2-cc3827e9fcda" providerId="AD" clId="Web-{5334B597-D13F-03FC-AEDC-35240A4E6D33}" dt="2021-05-06T05:15:48.217" v="0" actId="14100"/>
        <pc:sldMkLst>
          <pc:docMk/>
          <pc:sldMk cId="2638382264" sldId="257"/>
        </pc:sldMkLst>
        <pc:spChg chg="mod">
          <ac:chgData name="RICCARDO DI CANOSA" userId="S::riccardocanosa@icluiginono.edu.it::2f50e600-22d4-48a7-a0f2-cc3827e9fcda" providerId="AD" clId="Web-{5334B597-D13F-03FC-AEDC-35240A4E6D33}" dt="2021-05-06T05:15:48.217" v="0" actId="14100"/>
          <ac:spMkLst>
            <pc:docMk/>
            <pc:sldMk cId="2638382264" sldId="257"/>
            <ac:spMk id="3" creationId="{4561E667-C152-4B65-829C-12AE48C335CD}"/>
          </ac:spMkLst>
        </pc:spChg>
      </pc:sldChg>
    </pc:docChg>
  </pc:docChgLst>
  <pc:docChgLst>
    <pc:chgData name="RICCARDO DI CANOSA" userId="S::riccardocanosa@icluiginono.edu.it::2f50e600-22d4-48a7-a0f2-cc3827e9fcda" providerId="AD" clId="Web-{424910EF-933E-1017-B804-4E0C827A167F}"/>
    <pc:docChg chg="modSld">
      <pc:chgData name="RICCARDO DI CANOSA" userId="S::riccardocanosa@icluiginono.edu.it::2f50e600-22d4-48a7-a0f2-cc3827e9fcda" providerId="AD" clId="Web-{424910EF-933E-1017-B804-4E0C827A167F}" dt="2021-05-19T13:30:57.297" v="9" actId="20577"/>
      <pc:docMkLst>
        <pc:docMk/>
      </pc:docMkLst>
      <pc:sldChg chg="modSp addCm">
        <pc:chgData name="RICCARDO DI CANOSA" userId="S::riccardocanosa@icluiginono.edu.it::2f50e600-22d4-48a7-a0f2-cc3827e9fcda" providerId="AD" clId="Web-{424910EF-933E-1017-B804-4E0C827A167F}" dt="2021-05-19T13:30:57.297" v="9" actId="20577"/>
        <pc:sldMkLst>
          <pc:docMk/>
          <pc:sldMk cId="2870266230" sldId="261"/>
        </pc:sldMkLst>
        <pc:spChg chg="mod">
          <ac:chgData name="RICCARDO DI CANOSA" userId="S::riccardocanosa@icluiginono.edu.it::2f50e600-22d4-48a7-a0f2-cc3827e9fcda" providerId="AD" clId="Web-{424910EF-933E-1017-B804-4E0C827A167F}" dt="2021-05-19T13:30:57.297" v="9" actId="20577"/>
          <ac:spMkLst>
            <pc:docMk/>
            <pc:sldMk cId="2870266230" sldId="261"/>
            <ac:spMk id="3" creationId="{190202BE-8D1D-47F3-9045-B00A2C2AA044}"/>
          </ac:spMkLst>
        </pc:spChg>
      </pc:sldChg>
    </pc:docChg>
  </pc:docChgLst>
  <pc:docChgLst>
    <pc:chgData name="ANDREA GHEZZO" userId="S::andreaghezzo@icluiginono.edu.it::a62f1eb9-f80b-4360-a43b-713153f8815a" providerId="AD" clId="Web-{C6453ADD-A204-A7B2-4291-8DE50FB20EC1}"/>
    <pc:docChg chg="modSld">
      <pc:chgData name="ANDREA GHEZZO" userId="S::andreaghezzo@icluiginono.edu.it::a62f1eb9-f80b-4360-a43b-713153f8815a" providerId="AD" clId="Web-{C6453ADD-A204-A7B2-4291-8DE50FB20EC1}" dt="2021-05-20T08:48:42.575" v="3" actId="20577"/>
      <pc:docMkLst>
        <pc:docMk/>
      </pc:docMkLst>
      <pc:sldChg chg="modSp">
        <pc:chgData name="ANDREA GHEZZO" userId="S::andreaghezzo@icluiginono.edu.it::a62f1eb9-f80b-4360-a43b-713153f8815a" providerId="AD" clId="Web-{C6453ADD-A204-A7B2-4291-8DE50FB20EC1}" dt="2021-05-20T08:48:42.575" v="3" actId="20577"/>
        <pc:sldMkLst>
          <pc:docMk/>
          <pc:sldMk cId="2870266230" sldId="261"/>
        </pc:sldMkLst>
        <pc:spChg chg="mod">
          <ac:chgData name="ANDREA GHEZZO" userId="S::andreaghezzo@icluiginono.edu.it::a62f1eb9-f80b-4360-a43b-713153f8815a" providerId="AD" clId="Web-{C6453ADD-A204-A7B2-4291-8DE50FB20EC1}" dt="2021-05-20T08:48:30.731" v="1" actId="1076"/>
          <ac:spMkLst>
            <pc:docMk/>
            <pc:sldMk cId="2870266230" sldId="261"/>
            <ac:spMk id="2" creationId="{86596B90-6005-4BB3-A64C-8A63E9843646}"/>
          </ac:spMkLst>
        </pc:spChg>
        <pc:spChg chg="mod">
          <ac:chgData name="ANDREA GHEZZO" userId="S::andreaghezzo@icluiginono.edu.it::a62f1eb9-f80b-4360-a43b-713153f8815a" providerId="AD" clId="Web-{C6453ADD-A204-A7B2-4291-8DE50FB20EC1}" dt="2021-05-20T08:48:42.575" v="3" actId="20577"/>
          <ac:spMkLst>
            <pc:docMk/>
            <pc:sldMk cId="2870266230" sldId="261"/>
            <ac:spMk id="3" creationId="{190202BE-8D1D-47F3-9045-B00A2C2AA044}"/>
          </ac:spMkLst>
        </pc:spChg>
      </pc:sldChg>
    </pc:docChg>
  </pc:docChgLst>
  <pc:docChgLst>
    <pc:chgData name="ANDREA GHEZZO" userId="S::andreaghezzo@icluiginono.edu.it::a62f1eb9-f80b-4360-a43b-713153f8815a" providerId="AD" clId="Web-{D338BE9F-C013-2000-DA7B-931959878CF0}"/>
    <pc:docChg chg="modSld">
      <pc:chgData name="ANDREA GHEZZO" userId="S::andreaghezzo@icluiginono.edu.it::a62f1eb9-f80b-4360-a43b-713153f8815a" providerId="AD" clId="Web-{D338BE9F-C013-2000-DA7B-931959878CF0}" dt="2021-04-14T17:14:28.599" v="0"/>
      <pc:docMkLst>
        <pc:docMk/>
      </pc:docMkLst>
      <pc:sldChg chg="addSp delSp modSp">
        <pc:chgData name="ANDREA GHEZZO" userId="S::andreaghezzo@icluiginono.edu.it::a62f1eb9-f80b-4360-a43b-713153f8815a" providerId="AD" clId="Web-{D338BE9F-C013-2000-DA7B-931959878CF0}" dt="2021-04-14T17:14:28.599" v="0"/>
        <pc:sldMkLst>
          <pc:docMk/>
          <pc:sldMk cId="1603107300" sldId="258"/>
        </pc:sldMkLst>
        <pc:spChg chg="mod">
          <ac:chgData name="ANDREA GHEZZO" userId="S::andreaghezzo@icluiginono.edu.it::a62f1eb9-f80b-4360-a43b-713153f8815a" providerId="AD" clId="Web-{D338BE9F-C013-2000-DA7B-931959878CF0}" dt="2021-04-14T17:14:28.599" v="0"/>
          <ac:spMkLst>
            <pc:docMk/>
            <pc:sldMk cId="1603107300" sldId="258"/>
            <ac:spMk id="2" creationId="{75BA5AF2-54A1-4667-AB37-6284C97CA2CA}"/>
          </ac:spMkLst>
        </pc:spChg>
        <pc:spChg chg="del">
          <ac:chgData name="ANDREA GHEZZO" userId="S::andreaghezzo@icluiginono.edu.it::a62f1eb9-f80b-4360-a43b-713153f8815a" providerId="AD" clId="Web-{D338BE9F-C013-2000-DA7B-931959878CF0}" dt="2021-04-14T17:14:28.599" v="0"/>
          <ac:spMkLst>
            <pc:docMk/>
            <pc:sldMk cId="1603107300" sldId="258"/>
            <ac:spMk id="20" creationId="{129F4FEF-3F4E-4042-8E6D-C24E201FB31A}"/>
          </ac:spMkLst>
        </pc:spChg>
        <pc:spChg chg="mod">
          <ac:chgData name="ANDREA GHEZZO" userId="S::andreaghezzo@icluiginono.edu.it::a62f1eb9-f80b-4360-a43b-713153f8815a" providerId="AD" clId="Web-{D338BE9F-C013-2000-DA7B-931959878CF0}" dt="2021-04-14T17:14:28.599" v="0"/>
          <ac:spMkLst>
            <pc:docMk/>
            <pc:sldMk cId="1603107300" sldId="258"/>
            <ac:spMk id="21" creationId="{E98701C9-7800-4168-A21B-2DA110E080FE}"/>
          </ac:spMkLst>
        </pc:spChg>
        <pc:spChg chg="mod">
          <ac:chgData name="ANDREA GHEZZO" userId="S::andreaghezzo@icluiginono.edu.it::a62f1eb9-f80b-4360-a43b-713153f8815a" providerId="AD" clId="Web-{D338BE9F-C013-2000-DA7B-931959878CF0}" dt="2021-04-14T17:14:28.599" v="0"/>
          <ac:spMkLst>
            <pc:docMk/>
            <pc:sldMk cId="1603107300" sldId="258"/>
            <ac:spMk id="25" creationId="{F12B6909-1AA9-4B22-9011-0EE1E4EF7EA3}"/>
          </ac:spMkLst>
        </pc:spChg>
        <pc:spChg chg="add">
          <ac:chgData name="ANDREA GHEZZO" userId="S::andreaghezzo@icluiginono.edu.it::a62f1eb9-f80b-4360-a43b-713153f8815a" providerId="AD" clId="Web-{D338BE9F-C013-2000-DA7B-931959878CF0}" dt="2021-04-14T17:14:28.599" v="0"/>
          <ac:spMkLst>
            <pc:docMk/>
            <pc:sldMk cId="1603107300" sldId="258"/>
            <ac:spMk id="27" creationId="{DEE5C6BA-FE2A-4C38-8D88-E70C06E54F82}"/>
          </ac:spMkLst>
        </pc:spChg>
        <pc:spChg chg="add">
          <ac:chgData name="ANDREA GHEZZO" userId="S::andreaghezzo@icluiginono.edu.it::a62f1eb9-f80b-4360-a43b-713153f8815a" providerId="AD" clId="Web-{D338BE9F-C013-2000-DA7B-931959878CF0}" dt="2021-04-14T17:14:28.599" v="0"/>
          <ac:spMkLst>
            <pc:docMk/>
            <pc:sldMk cId="1603107300" sldId="258"/>
            <ac:spMk id="31" creationId="{DE9FA85F-F0FB-4952-A05F-04CC67B18EE5}"/>
          </ac:spMkLst>
        </pc:spChg>
        <pc:spChg chg="add">
          <ac:chgData name="ANDREA GHEZZO" userId="S::andreaghezzo@icluiginono.edu.it::a62f1eb9-f80b-4360-a43b-713153f8815a" providerId="AD" clId="Web-{D338BE9F-C013-2000-DA7B-931959878CF0}" dt="2021-04-14T17:14:28.599" v="0"/>
          <ac:spMkLst>
            <pc:docMk/>
            <pc:sldMk cId="1603107300" sldId="258"/>
            <ac:spMk id="33" creationId="{FEBD362A-CC27-47D9-8FC3-A5E91BA0760C}"/>
          </ac:spMkLst>
        </pc:spChg>
        <pc:picChg chg="mod ord">
          <ac:chgData name="ANDREA GHEZZO" userId="S::andreaghezzo@icluiginono.edu.it::a62f1eb9-f80b-4360-a43b-713153f8815a" providerId="AD" clId="Web-{D338BE9F-C013-2000-DA7B-931959878CF0}" dt="2021-04-14T17:14:28.599" v="0"/>
          <ac:picMkLst>
            <pc:docMk/>
            <pc:sldMk cId="1603107300" sldId="258"/>
            <ac:picMk id="6" creationId="{699CD161-51C0-42D5-BE98-6394B1A29847}"/>
          </ac:picMkLst>
        </pc:picChg>
        <pc:picChg chg="mod">
          <ac:chgData name="ANDREA GHEZZO" userId="S::andreaghezzo@icluiginono.edu.it::a62f1eb9-f80b-4360-a43b-713153f8815a" providerId="AD" clId="Web-{D338BE9F-C013-2000-DA7B-931959878CF0}" dt="2021-04-14T17:14:28.599" v="0"/>
          <ac:picMkLst>
            <pc:docMk/>
            <pc:sldMk cId="1603107300" sldId="258"/>
            <ac:picMk id="9" creationId="{8D44A4A7-961A-413C-93BC-BACA251735DF}"/>
          </ac:picMkLst>
        </pc:picChg>
        <pc:picChg chg="add">
          <ac:chgData name="ANDREA GHEZZO" userId="S::andreaghezzo@icluiginono.edu.it::a62f1eb9-f80b-4360-a43b-713153f8815a" providerId="AD" clId="Web-{D338BE9F-C013-2000-DA7B-931959878CF0}" dt="2021-04-14T17:14:28.599" v="0"/>
          <ac:picMkLst>
            <pc:docMk/>
            <pc:sldMk cId="1603107300" sldId="258"/>
            <ac:picMk id="29" creationId="{53E66F28-0926-4CFB-BDAB-646CAB184CB0}"/>
          </ac:picMkLst>
        </pc:picChg>
      </pc:sldChg>
    </pc:docChg>
  </pc:docChgLst>
  <pc:docChgLst>
    <pc:chgData name="RICCARDO DI CANOSA" userId="S::riccardocanosa@icluiginono.edu.it::2f50e600-22d4-48a7-a0f2-cc3827e9fcda" providerId="AD" clId="Web-{D0103449-39B5-1125-539B-F574318E3A79}"/>
    <pc:docChg chg="modSld">
      <pc:chgData name="RICCARDO DI CANOSA" userId="S::riccardocanosa@icluiginono.edu.it::2f50e600-22d4-48a7-a0f2-cc3827e9fcda" providerId="AD" clId="Web-{D0103449-39B5-1125-539B-F574318E3A79}" dt="2021-04-29T05:00:53.732" v="43"/>
      <pc:docMkLst>
        <pc:docMk/>
      </pc:docMkLst>
      <pc:sldChg chg="addCm">
        <pc:chgData name="RICCARDO DI CANOSA" userId="S::riccardocanosa@icluiginono.edu.it::2f50e600-22d4-48a7-a0f2-cc3827e9fcda" providerId="AD" clId="Web-{D0103449-39B5-1125-539B-F574318E3A79}" dt="2021-04-29T05:00:53.732" v="43"/>
        <pc:sldMkLst>
          <pc:docMk/>
          <pc:sldMk cId="3962583941" sldId="256"/>
        </pc:sldMkLst>
      </pc:sldChg>
      <pc:sldChg chg="modSp addCm">
        <pc:chgData name="RICCARDO DI CANOSA" userId="S::riccardocanosa@icluiginono.edu.it::2f50e600-22d4-48a7-a0f2-cc3827e9fcda" providerId="AD" clId="Web-{D0103449-39B5-1125-539B-F574318E3A79}" dt="2021-04-29T04:54:06.880" v="10" actId="20577"/>
        <pc:sldMkLst>
          <pc:docMk/>
          <pc:sldMk cId="2638382264" sldId="257"/>
        </pc:sldMkLst>
        <pc:spChg chg="mod">
          <ac:chgData name="RICCARDO DI CANOSA" userId="S::riccardocanosa@icluiginono.edu.it::2f50e600-22d4-48a7-a0f2-cc3827e9fcda" providerId="AD" clId="Web-{D0103449-39B5-1125-539B-F574318E3A79}" dt="2021-04-29T04:54:06.880" v="10" actId="20577"/>
          <ac:spMkLst>
            <pc:docMk/>
            <pc:sldMk cId="2638382264" sldId="257"/>
            <ac:spMk id="3" creationId="{4561E667-C152-4B65-829C-12AE48C335CD}"/>
          </ac:spMkLst>
        </pc:spChg>
      </pc:sldChg>
      <pc:sldChg chg="modSp addCm">
        <pc:chgData name="RICCARDO DI CANOSA" userId="S::riccardocanosa@icluiginono.edu.it::2f50e600-22d4-48a7-a0f2-cc3827e9fcda" providerId="AD" clId="Web-{D0103449-39B5-1125-539B-F574318E3A79}" dt="2021-04-29T04:55:27.009" v="14" actId="20577"/>
        <pc:sldMkLst>
          <pc:docMk/>
          <pc:sldMk cId="1603107300" sldId="258"/>
        </pc:sldMkLst>
        <pc:spChg chg="mod">
          <ac:chgData name="RICCARDO DI CANOSA" userId="S::riccardocanosa@icluiginono.edu.it::2f50e600-22d4-48a7-a0f2-cc3827e9fcda" providerId="AD" clId="Web-{D0103449-39B5-1125-539B-F574318E3A79}" dt="2021-04-29T04:55:27.009" v="14" actId="20577"/>
          <ac:spMkLst>
            <pc:docMk/>
            <pc:sldMk cId="1603107300" sldId="258"/>
            <ac:spMk id="21" creationId="{E98701C9-7800-4168-A21B-2DA110E080FE}"/>
          </ac:spMkLst>
        </pc:spChg>
      </pc:sldChg>
      <pc:sldChg chg="modSp addCm">
        <pc:chgData name="RICCARDO DI CANOSA" userId="S::riccardocanosa@icluiginono.edu.it::2f50e600-22d4-48a7-a0f2-cc3827e9fcda" providerId="AD" clId="Web-{D0103449-39B5-1125-539B-F574318E3A79}" dt="2021-04-29T04:59:52.806" v="42" actId="20577"/>
        <pc:sldMkLst>
          <pc:docMk/>
          <pc:sldMk cId="2870266230" sldId="261"/>
        </pc:sldMkLst>
        <pc:spChg chg="mod">
          <ac:chgData name="RICCARDO DI CANOSA" userId="S::riccardocanosa@icluiginono.edu.it::2f50e600-22d4-48a7-a0f2-cc3827e9fcda" providerId="AD" clId="Web-{D0103449-39B5-1125-539B-F574318E3A79}" dt="2021-04-29T04:59:52.806" v="42" actId="20577"/>
          <ac:spMkLst>
            <pc:docMk/>
            <pc:sldMk cId="2870266230" sldId="261"/>
            <ac:spMk id="3" creationId="{190202BE-8D1D-47F3-9045-B00A2C2AA044}"/>
          </ac:spMkLst>
        </pc:spChg>
      </pc:sldChg>
      <pc:sldChg chg="addCm">
        <pc:chgData name="RICCARDO DI CANOSA" userId="S::riccardocanosa@icluiginono.edu.it::2f50e600-22d4-48a7-a0f2-cc3827e9fcda" providerId="AD" clId="Web-{D0103449-39B5-1125-539B-F574318E3A79}" dt="2021-04-29T04:57:10.328" v="16"/>
        <pc:sldMkLst>
          <pc:docMk/>
          <pc:sldMk cId="1295845558" sldId="263"/>
        </pc:sldMkLst>
      </pc:sldChg>
    </pc:docChg>
  </pc:docChgLst>
  <pc:docChgLst>
    <pc:chgData name="ANDREA GHEZZO" userId="S::andreaghezzo@icluiginono.edu.it::a62f1eb9-f80b-4360-a43b-713153f8815a" providerId="AD" clId="Web-{B2B6C29F-1018-2000-DBBE-7144A1F538D8}"/>
    <pc:docChg chg="addSld delSld modSld">
      <pc:chgData name="ANDREA GHEZZO" userId="S::andreaghezzo@icluiginono.edu.it::a62f1eb9-f80b-4360-a43b-713153f8815a" providerId="AD" clId="Web-{B2B6C29F-1018-2000-DBBE-7144A1F538D8}" dt="2021-04-28T16:21:15.494" v="49"/>
      <pc:docMkLst>
        <pc:docMk/>
      </pc:docMkLst>
      <pc:sldChg chg="del">
        <pc:chgData name="ANDREA GHEZZO" userId="S::andreaghezzo@icluiginono.edu.it::a62f1eb9-f80b-4360-a43b-713153f8815a" providerId="AD" clId="Web-{B2B6C29F-1018-2000-DBBE-7144A1F538D8}" dt="2021-04-28T16:11:30.960" v="1"/>
        <pc:sldMkLst>
          <pc:docMk/>
          <pc:sldMk cId="3720312039" sldId="259"/>
        </pc:sldMkLst>
      </pc:sldChg>
      <pc:sldChg chg="del">
        <pc:chgData name="ANDREA GHEZZO" userId="S::andreaghezzo@icluiginono.edu.it::a62f1eb9-f80b-4360-a43b-713153f8815a" providerId="AD" clId="Web-{B2B6C29F-1018-2000-DBBE-7144A1F538D8}" dt="2021-04-28T16:11:26.538" v="0"/>
        <pc:sldMkLst>
          <pc:docMk/>
          <pc:sldMk cId="2674963223" sldId="260"/>
        </pc:sldMkLst>
      </pc:sldChg>
      <pc:sldChg chg="addCm">
        <pc:chgData name="ANDREA GHEZZO" userId="S::andreaghezzo@icluiginono.edu.it::a62f1eb9-f80b-4360-a43b-713153f8815a" providerId="AD" clId="Web-{B2B6C29F-1018-2000-DBBE-7144A1F538D8}" dt="2021-04-28T16:12:15.416" v="2"/>
        <pc:sldMkLst>
          <pc:docMk/>
          <pc:sldMk cId="1295845558" sldId="263"/>
        </pc:sldMkLst>
      </pc:sldChg>
      <pc:sldChg chg="modSp new addCm">
        <pc:chgData name="ANDREA GHEZZO" userId="S::andreaghezzo@icluiginono.edu.it::a62f1eb9-f80b-4360-a43b-713153f8815a" providerId="AD" clId="Web-{B2B6C29F-1018-2000-DBBE-7144A1F538D8}" dt="2021-04-28T16:21:15.494" v="49"/>
        <pc:sldMkLst>
          <pc:docMk/>
          <pc:sldMk cId="2377396491" sldId="264"/>
        </pc:sldMkLst>
        <pc:spChg chg="mod">
          <ac:chgData name="ANDREA GHEZZO" userId="S::andreaghezzo@icluiginono.edu.it::a62f1eb9-f80b-4360-a43b-713153f8815a" providerId="AD" clId="Web-{B2B6C29F-1018-2000-DBBE-7144A1F538D8}" dt="2021-04-28T16:20:20.006" v="47" actId="20577"/>
          <ac:spMkLst>
            <pc:docMk/>
            <pc:sldMk cId="2377396491" sldId="264"/>
            <ac:spMk id="2" creationId="{E15A3670-1D94-4757-94F4-067D8620C9C1}"/>
          </ac:spMkLst>
        </pc:spChg>
        <pc:spChg chg="mod">
          <ac:chgData name="ANDREA GHEZZO" userId="S::andreaghezzo@icluiginono.edu.it::a62f1eb9-f80b-4360-a43b-713153f8815a" providerId="AD" clId="Web-{B2B6C29F-1018-2000-DBBE-7144A1F538D8}" dt="2021-04-28T16:20:28.132" v="48" actId="1076"/>
          <ac:spMkLst>
            <pc:docMk/>
            <pc:sldMk cId="2377396491" sldId="264"/>
            <ac:spMk id="3" creationId="{A1F23208-20B3-4B6F-809B-72500716E894}"/>
          </ac:spMkLst>
        </pc:spChg>
      </pc:sldChg>
    </pc:docChg>
  </pc:docChgLst>
  <pc:docChgLst>
    <pc:chgData name="ANDREA GHEZZO" userId="S::andreaghezzo@icluiginono.edu.it::a62f1eb9-f80b-4360-a43b-713153f8815a" providerId="AD" clId="Web-{E038BE9F-907C-2000-D8EC-FE735F20315F}"/>
    <pc:docChg chg="modSld">
      <pc:chgData name="ANDREA GHEZZO" userId="S::andreaghezzo@icluiginono.edu.it::a62f1eb9-f80b-4360-a43b-713153f8815a" providerId="AD" clId="Web-{E038BE9F-907C-2000-D8EC-FE735F20315F}" dt="2021-04-14T17:20:28.136" v="34" actId="20577"/>
      <pc:docMkLst>
        <pc:docMk/>
      </pc:docMkLst>
      <pc:sldChg chg="addSp delSp modSp">
        <pc:chgData name="ANDREA GHEZZO" userId="S::andreaghezzo@icluiginono.edu.it::a62f1eb9-f80b-4360-a43b-713153f8815a" providerId="AD" clId="Web-{E038BE9F-907C-2000-D8EC-FE735F20315F}" dt="2021-04-14T17:20:28.136" v="34" actId="20577"/>
        <pc:sldMkLst>
          <pc:docMk/>
          <pc:sldMk cId="1603107300" sldId="258"/>
        </pc:sldMkLst>
        <pc:spChg chg="mod ord">
          <ac:chgData name="ANDREA GHEZZO" userId="S::andreaghezzo@icluiginono.edu.it::a62f1eb9-f80b-4360-a43b-713153f8815a" providerId="AD" clId="Web-{E038BE9F-907C-2000-D8EC-FE735F20315F}" dt="2021-04-14T17:19:48.572" v="28" actId="1076"/>
          <ac:spMkLst>
            <pc:docMk/>
            <pc:sldMk cId="1603107300" sldId="258"/>
            <ac:spMk id="2" creationId="{75BA5AF2-54A1-4667-AB37-6284C97CA2CA}"/>
          </ac:spMkLst>
        </pc:spChg>
        <pc:spChg chg="mod ord">
          <ac:chgData name="ANDREA GHEZZO" userId="S::andreaghezzo@icluiginono.edu.it::a62f1eb9-f80b-4360-a43b-713153f8815a" providerId="AD" clId="Web-{E038BE9F-907C-2000-D8EC-FE735F20315F}" dt="2021-04-14T17:20:28.136" v="34" actId="20577"/>
          <ac:spMkLst>
            <pc:docMk/>
            <pc:sldMk cId="1603107300" sldId="258"/>
            <ac:spMk id="21" creationId="{E98701C9-7800-4168-A21B-2DA110E080FE}"/>
          </ac:spMkLst>
        </pc:spChg>
        <pc:spChg chg="del mod">
          <ac:chgData name="ANDREA GHEZZO" userId="S::andreaghezzo@icluiginono.edu.it::a62f1eb9-f80b-4360-a43b-713153f8815a" providerId="AD" clId="Web-{E038BE9F-907C-2000-D8EC-FE735F20315F}" dt="2021-04-14T17:20:20.682" v="30"/>
          <ac:spMkLst>
            <pc:docMk/>
            <pc:sldMk cId="1603107300" sldId="258"/>
            <ac:spMk id="25" creationId="{F12B6909-1AA9-4B22-9011-0EE1E4EF7EA3}"/>
          </ac:spMkLst>
        </pc:spChg>
        <pc:spChg chg="del">
          <ac:chgData name="ANDREA GHEZZO" userId="S::andreaghezzo@icluiginono.edu.it::a62f1eb9-f80b-4360-a43b-713153f8815a" providerId="AD" clId="Web-{E038BE9F-907C-2000-D8EC-FE735F20315F}" dt="2021-04-14T17:15:40.348" v="0"/>
          <ac:spMkLst>
            <pc:docMk/>
            <pc:sldMk cId="1603107300" sldId="258"/>
            <ac:spMk id="27" creationId="{DEE5C6BA-FE2A-4C38-8D88-E70C06E54F82}"/>
          </ac:spMkLst>
        </pc:spChg>
        <pc:spChg chg="del">
          <ac:chgData name="ANDREA GHEZZO" userId="S::andreaghezzo@icluiginono.edu.it::a62f1eb9-f80b-4360-a43b-713153f8815a" providerId="AD" clId="Web-{E038BE9F-907C-2000-D8EC-FE735F20315F}" dt="2021-04-14T17:15:40.348" v="0"/>
          <ac:spMkLst>
            <pc:docMk/>
            <pc:sldMk cId="1603107300" sldId="258"/>
            <ac:spMk id="31" creationId="{DE9FA85F-F0FB-4952-A05F-04CC67B18EE5}"/>
          </ac:spMkLst>
        </pc:spChg>
        <pc:spChg chg="del">
          <ac:chgData name="ANDREA GHEZZO" userId="S::andreaghezzo@icluiginono.edu.it::a62f1eb9-f80b-4360-a43b-713153f8815a" providerId="AD" clId="Web-{E038BE9F-907C-2000-D8EC-FE735F20315F}" dt="2021-04-14T17:15:40.348" v="0"/>
          <ac:spMkLst>
            <pc:docMk/>
            <pc:sldMk cId="1603107300" sldId="258"/>
            <ac:spMk id="33" creationId="{FEBD362A-CC27-47D9-8FC3-A5E91BA0760C}"/>
          </ac:spMkLst>
        </pc:spChg>
        <pc:spChg chg="add del">
          <ac:chgData name="ANDREA GHEZZO" userId="S::andreaghezzo@icluiginono.edu.it::a62f1eb9-f80b-4360-a43b-713153f8815a" providerId="AD" clId="Web-{E038BE9F-907C-2000-D8EC-FE735F20315F}" dt="2021-04-14T17:16:27.740" v="10"/>
          <ac:spMkLst>
            <pc:docMk/>
            <pc:sldMk cId="1603107300" sldId="258"/>
            <ac:spMk id="38" creationId="{7D8E67F2-F753-4E06-8229-4970A6725835}"/>
          </ac:spMkLst>
        </pc:spChg>
        <pc:spChg chg="add del">
          <ac:chgData name="ANDREA GHEZZO" userId="S::andreaghezzo@icluiginono.edu.it::a62f1eb9-f80b-4360-a43b-713153f8815a" providerId="AD" clId="Web-{E038BE9F-907C-2000-D8EC-FE735F20315F}" dt="2021-04-14T17:16:27.740" v="10"/>
          <ac:spMkLst>
            <pc:docMk/>
            <pc:sldMk cId="1603107300" sldId="258"/>
            <ac:spMk id="42" creationId="{007B8288-68CC-4847-8419-CF535B6B7EEA}"/>
          </ac:spMkLst>
        </pc:spChg>
        <pc:spChg chg="add del">
          <ac:chgData name="ANDREA GHEZZO" userId="S::andreaghezzo@icluiginono.edu.it::a62f1eb9-f80b-4360-a43b-713153f8815a" providerId="AD" clId="Web-{E038BE9F-907C-2000-D8EC-FE735F20315F}" dt="2021-04-14T17:16:27.740" v="10"/>
          <ac:spMkLst>
            <pc:docMk/>
            <pc:sldMk cId="1603107300" sldId="258"/>
            <ac:spMk id="44" creationId="{32BA8EA8-C1B6-4309-B674-F9F399B96288}"/>
          </ac:spMkLst>
        </pc:spChg>
        <pc:spChg chg="add del">
          <ac:chgData name="ANDREA GHEZZO" userId="S::andreaghezzo@icluiginono.edu.it::a62f1eb9-f80b-4360-a43b-713153f8815a" providerId="AD" clId="Web-{E038BE9F-907C-2000-D8EC-FE735F20315F}" dt="2021-04-14T17:17:16.382" v="12"/>
          <ac:spMkLst>
            <pc:docMk/>
            <pc:sldMk cId="1603107300" sldId="258"/>
            <ac:spMk id="46" creationId="{F4F2FC05-7D27-410F-BDA9-ADF4831368C7}"/>
          </ac:spMkLst>
        </pc:spChg>
        <pc:spChg chg="add del">
          <ac:chgData name="ANDREA GHEZZO" userId="S::andreaghezzo@icluiginono.edu.it::a62f1eb9-f80b-4360-a43b-713153f8815a" providerId="AD" clId="Web-{E038BE9F-907C-2000-D8EC-FE735F20315F}" dt="2021-04-14T17:17:16.382" v="12"/>
          <ac:spMkLst>
            <pc:docMk/>
            <pc:sldMk cId="1603107300" sldId="258"/>
            <ac:spMk id="47" creationId="{9080D120-BD54-46E1-BA37-82F5E8089E90}"/>
          </ac:spMkLst>
        </pc:spChg>
        <pc:spChg chg="add del">
          <ac:chgData name="ANDREA GHEZZO" userId="S::andreaghezzo@icluiginono.edu.it::a62f1eb9-f80b-4360-a43b-713153f8815a" providerId="AD" clId="Web-{E038BE9F-907C-2000-D8EC-FE735F20315F}" dt="2021-04-14T17:17:16.382" v="12"/>
          <ac:spMkLst>
            <pc:docMk/>
            <pc:sldMk cId="1603107300" sldId="258"/>
            <ac:spMk id="48" creationId="{81D83946-74FA-498A-AC80-9926F041B5C5}"/>
          </ac:spMkLst>
        </pc:spChg>
        <pc:spChg chg="add del">
          <ac:chgData name="ANDREA GHEZZO" userId="S::andreaghezzo@icluiginono.edu.it::a62f1eb9-f80b-4360-a43b-713153f8815a" providerId="AD" clId="Web-{E038BE9F-907C-2000-D8EC-FE735F20315F}" dt="2021-04-14T17:16:27.724" v="9"/>
          <ac:spMkLst>
            <pc:docMk/>
            <pc:sldMk cId="1603107300" sldId="258"/>
            <ac:spMk id="49" creationId="{231BF440-39FA-4087-84CC-2EEC0BBDAF29}"/>
          </ac:spMkLst>
        </pc:spChg>
        <pc:spChg chg="add del">
          <ac:chgData name="ANDREA GHEZZO" userId="S::andreaghezzo@icluiginono.edu.it::a62f1eb9-f80b-4360-a43b-713153f8815a" providerId="AD" clId="Web-{E038BE9F-907C-2000-D8EC-FE735F20315F}" dt="2021-04-14T17:17:16.382" v="12"/>
          <ac:spMkLst>
            <pc:docMk/>
            <pc:sldMk cId="1603107300" sldId="258"/>
            <ac:spMk id="50" creationId="{5060D983-8B52-443A-8183-2A1DE05618B5}"/>
          </ac:spMkLst>
        </pc:spChg>
        <pc:spChg chg="add del">
          <ac:chgData name="ANDREA GHEZZO" userId="S::andreaghezzo@icluiginono.edu.it::a62f1eb9-f80b-4360-a43b-713153f8815a" providerId="AD" clId="Web-{E038BE9F-907C-2000-D8EC-FE735F20315F}" dt="2021-04-14T17:16:27.724" v="9"/>
          <ac:spMkLst>
            <pc:docMk/>
            <pc:sldMk cId="1603107300" sldId="258"/>
            <ac:spMk id="51" creationId="{F04E4CBA-303B-48BD-8451-C2701CB0EEBF}"/>
          </ac:spMkLst>
        </pc:spChg>
        <pc:spChg chg="add del">
          <ac:chgData name="ANDREA GHEZZO" userId="S::andreaghezzo@icluiginono.edu.it::a62f1eb9-f80b-4360-a43b-713153f8815a" providerId="AD" clId="Web-{E038BE9F-907C-2000-D8EC-FE735F20315F}" dt="2021-04-14T17:16:27.724" v="9"/>
          <ac:spMkLst>
            <pc:docMk/>
            <pc:sldMk cId="1603107300" sldId="258"/>
            <ac:spMk id="53" creationId="{F6CA58B3-AFCC-4A40-9882-50D5080879B0}"/>
          </ac:spMkLst>
        </pc:spChg>
        <pc:spChg chg="add del">
          <ac:chgData name="ANDREA GHEZZO" userId="S::andreaghezzo@icluiginono.edu.it::a62f1eb9-f80b-4360-a43b-713153f8815a" providerId="AD" clId="Web-{E038BE9F-907C-2000-D8EC-FE735F20315F}" dt="2021-04-14T17:18:36.868" v="18"/>
          <ac:spMkLst>
            <pc:docMk/>
            <pc:sldMk cId="1603107300" sldId="258"/>
            <ac:spMk id="54" creationId="{D2B783EE-0239-4717-BBEA-8C9EAC61C824}"/>
          </ac:spMkLst>
        </pc:spChg>
        <pc:spChg chg="add del">
          <ac:chgData name="ANDREA GHEZZO" userId="S::andreaghezzo@icluiginono.edu.it::a62f1eb9-f80b-4360-a43b-713153f8815a" providerId="AD" clId="Web-{E038BE9F-907C-2000-D8EC-FE735F20315F}" dt="2021-04-14T17:16:27.724" v="9"/>
          <ac:spMkLst>
            <pc:docMk/>
            <pc:sldMk cId="1603107300" sldId="258"/>
            <ac:spMk id="55" creationId="{75C56826-D4E5-42ED-8529-079651CB3005}"/>
          </ac:spMkLst>
        </pc:spChg>
        <pc:spChg chg="add del">
          <ac:chgData name="ANDREA GHEZZO" userId="S::andreaghezzo@icluiginono.edu.it::a62f1eb9-f80b-4360-a43b-713153f8815a" providerId="AD" clId="Web-{E038BE9F-907C-2000-D8EC-FE735F20315F}" dt="2021-04-14T17:18:36.868" v="18"/>
          <ac:spMkLst>
            <pc:docMk/>
            <pc:sldMk cId="1603107300" sldId="258"/>
            <ac:spMk id="56" creationId="{A7B99495-F43F-4D80-A44F-2CB4764EB90B}"/>
          </ac:spMkLst>
        </pc:spChg>
        <pc:spChg chg="add del">
          <ac:chgData name="ANDREA GHEZZO" userId="S::andreaghezzo@icluiginono.edu.it::a62f1eb9-f80b-4360-a43b-713153f8815a" providerId="AD" clId="Web-{E038BE9F-907C-2000-D8EC-FE735F20315F}" dt="2021-04-14T17:16:27.724" v="9"/>
          <ac:spMkLst>
            <pc:docMk/>
            <pc:sldMk cId="1603107300" sldId="258"/>
            <ac:spMk id="57" creationId="{82095FCE-EF05-4443-B97A-85DEE3A5CA17}"/>
          </ac:spMkLst>
        </pc:spChg>
        <pc:spChg chg="add">
          <ac:chgData name="ANDREA GHEZZO" userId="S::andreaghezzo@icluiginono.edu.it::a62f1eb9-f80b-4360-a43b-713153f8815a" providerId="AD" clId="Web-{E038BE9F-907C-2000-D8EC-FE735F20315F}" dt="2021-04-14T17:18:36.883" v="19"/>
          <ac:spMkLst>
            <pc:docMk/>
            <pc:sldMk cId="1603107300" sldId="258"/>
            <ac:spMk id="58" creationId="{DEE5C6BA-FE2A-4C38-8D88-E70C06E54F82}"/>
          </ac:spMkLst>
        </pc:spChg>
        <pc:spChg chg="add del">
          <ac:chgData name="ANDREA GHEZZO" userId="S::andreaghezzo@icluiginono.edu.it::a62f1eb9-f80b-4360-a43b-713153f8815a" providerId="AD" clId="Web-{E038BE9F-907C-2000-D8EC-FE735F20315F}" dt="2021-04-14T17:16:27.724" v="9"/>
          <ac:spMkLst>
            <pc:docMk/>
            <pc:sldMk cId="1603107300" sldId="258"/>
            <ac:spMk id="59" creationId="{CA00AE6B-AA30-4CF8-BA6F-339B780AD76C}"/>
          </ac:spMkLst>
        </pc:spChg>
        <pc:spChg chg="add del">
          <ac:chgData name="ANDREA GHEZZO" userId="S::andreaghezzo@icluiginono.edu.it::a62f1eb9-f80b-4360-a43b-713153f8815a" providerId="AD" clId="Web-{E038BE9F-907C-2000-D8EC-FE735F20315F}" dt="2021-04-14T17:18:36.868" v="18"/>
          <ac:spMkLst>
            <pc:docMk/>
            <pc:sldMk cId="1603107300" sldId="258"/>
            <ac:spMk id="61" creationId="{70BEB1E7-2F88-40BC-B73D-42E5B6F80BFC}"/>
          </ac:spMkLst>
        </pc:spChg>
        <pc:spChg chg="add">
          <ac:chgData name="ANDREA GHEZZO" userId="S::andreaghezzo@icluiginono.edu.it::a62f1eb9-f80b-4360-a43b-713153f8815a" providerId="AD" clId="Web-{E038BE9F-907C-2000-D8EC-FE735F20315F}" dt="2021-04-14T17:18:36.883" v="19"/>
          <ac:spMkLst>
            <pc:docMk/>
            <pc:sldMk cId="1603107300" sldId="258"/>
            <ac:spMk id="62" creationId="{DE9FA85F-F0FB-4952-A05F-04CC67B18EE5}"/>
          </ac:spMkLst>
        </pc:spChg>
        <pc:spChg chg="add">
          <ac:chgData name="ANDREA GHEZZO" userId="S::andreaghezzo@icluiginono.edu.it::a62f1eb9-f80b-4360-a43b-713153f8815a" providerId="AD" clId="Web-{E038BE9F-907C-2000-D8EC-FE735F20315F}" dt="2021-04-14T17:18:36.883" v="19"/>
          <ac:spMkLst>
            <pc:docMk/>
            <pc:sldMk cId="1603107300" sldId="258"/>
            <ac:spMk id="63" creationId="{FEBD362A-CC27-47D9-8FC3-A5E91BA0760C}"/>
          </ac:spMkLst>
        </pc:spChg>
        <pc:picChg chg="mod ord">
          <ac:chgData name="ANDREA GHEZZO" userId="S::andreaghezzo@icluiginono.edu.it::a62f1eb9-f80b-4360-a43b-713153f8815a" providerId="AD" clId="Web-{E038BE9F-907C-2000-D8EC-FE735F20315F}" dt="2021-04-14T17:18:36.883" v="19"/>
          <ac:picMkLst>
            <pc:docMk/>
            <pc:sldMk cId="1603107300" sldId="258"/>
            <ac:picMk id="6" creationId="{699CD161-51C0-42D5-BE98-6394B1A29847}"/>
          </ac:picMkLst>
        </pc:picChg>
        <pc:picChg chg="mod ord">
          <ac:chgData name="ANDREA GHEZZO" userId="S::andreaghezzo@icluiginono.edu.it::a62f1eb9-f80b-4360-a43b-713153f8815a" providerId="AD" clId="Web-{E038BE9F-907C-2000-D8EC-FE735F20315F}" dt="2021-04-14T17:18:36.883" v="19"/>
          <ac:picMkLst>
            <pc:docMk/>
            <pc:sldMk cId="1603107300" sldId="258"/>
            <ac:picMk id="9" creationId="{8D44A4A7-961A-413C-93BC-BACA251735DF}"/>
          </ac:picMkLst>
        </pc:picChg>
        <pc:picChg chg="del">
          <ac:chgData name="ANDREA GHEZZO" userId="S::andreaghezzo@icluiginono.edu.it::a62f1eb9-f80b-4360-a43b-713153f8815a" providerId="AD" clId="Web-{E038BE9F-907C-2000-D8EC-FE735F20315F}" dt="2021-04-14T17:15:40.348" v="0"/>
          <ac:picMkLst>
            <pc:docMk/>
            <pc:sldMk cId="1603107300" sldId="258"/>
            <ac:picMk id="29" creationId="{53E66F28-0926-4CFB-BDAB-646CAB184CB0}"/>
          </ac:picMkLst>
        </pc:picChg>
        <pc:picChg chg="add del">
          <ac:chgData name="ANDREA GHEZZO" userId="S::andreaghezzo@icluiginono.edu.it::a62f1eb9-f80b-4360-a43b-713153f8815a" providerId="AD" clId="Web-{E038BE9F-907C-2000-D8EC-FE735F20315F}" dt="2021-04-14T17:16:27.740" v="10"/>
          <ac:picMkLst>
            <pc:docMk/>
            <pc:sldMk cId="1603107300" sldId="258"/>
            <ac:picMk id="40" creationId="{2EE1BDFD-564B-44A4-841A-50D6A8E75CB4}"/>
          </ac:picMkLst>
        </pc:picChg>
        <pc:picChg chg="add del">
          <ac:chgData name="ANDREA GHEZZO" userId="S::andreaghezzo@icluiginono.edu.it::a62f1eb9-f80b-4360-a43b-713153f8815a" providerId="AD" clId="Web-{E038BE9F-907C-2000-D8EC-FE735F20315F}" dt="2021-04-14T17:18:36.883" v="19"/>
          <ac:picMkLst>
            <pc:docMk/>
            <pc:sldMk cId="1603107300" sldId="258"/>
            <ac:picMk id="52" creationId="{3B37BAF8-EA97-496B-9DF6-3D53B6A19978}"/>
          </ac:picMkLst>
        </pc:picChg>
        <pc:picChg chg="add">
          <ac:chgData name="ANDREA GHEZZO" userId="S::andreaghezzo@icluiginono.edu.it::a62f1eb9-f80b-4360-a43b-713153f8815a" providerId="AD" clId="Web-{E038BE9F-907C-2000-D8EC-FE735F20315F}" dt="2021-04-14T17:18:36.883" v="19"/>
          <ac:picMkLst>
            <pc:docMk/>
            <pc:sldMk cId="1603107300" sldId="258"/>
            <ac:picMk id="60" creationId="{53E66F28-0926-4CFB-BDAB-646CAB184CB0}"/>
          </ac:picMkLst>
        </pc:picChg>
      </pc:sldChg>
    </pc:docChg>
  </pc:docChgLst>
  <pc:docChgLst>
    <pc:chgData name="ANDREA GHEZZO" userId="S::andreaghezzo@icluiginono.edu.it::a62f1eb9-f80b-4360-a43b-713153f8815a" providerId="AD" clId="Web-{3CE267D3-0E7E-0457-7039-C3F5822F7CC4}"/>
    <pc:docChg chg="modSld">
      <pc:chgData name="ANDREA GHEZZO" userId="S::andreaghezzo@icluiginono.edu.it::a62f1eb9-f80b-4360-a43b-713153f8815a" providerId="AD" clId="Web-{3CE267D3-0E7E-0457-7039-C3F5822F7CC4}" dt="2021-04-07T19:05:21.429" v="6"/>
      <pc:docMkLst>
        <pc:docMk/>
      </pc:docMkLst>
      <pc:sldChg chg="modSp addCm">
        <pc:chgData name="ANDREA GHEZZO" userId="S::andreaghezzo@icluiginono.edu.it::a62f1eb9-f80b-4360-a43b-713153f8815a" providerId="AD" clId="Web-{3CE267D3-0E7E-0457-7039-C3F5822F7CC4}" dt="2021-04-07T19:05:21.429" v="6"/>
        <pc:sldMkLst>
          <pc:docMk/>
          <pc:sldMk cId="3962583941" sldId="256"/>
        </pc:sldMkLst>
        <pc:spChg chg="mod">
          <ac:chgData name="ANDREA GHEZZO" userId="S::andreaghezzo@icluiginono.edu.it::a62f1eb9-f80b-4360-a43b-713153f8815a" providerId="AD" clId="Web-{3CE267D3-0E7E-0457-7039-C3F5822F7CC4}" dt="2021-04-07T19:01:08.157" v="4" actId="20577"/>
          <ac:spMkLst>
            <pc:docMk/>
            <pc:sldMk cId="3962583941" sldId="256"/>
            <ac:spMk id="2" creationId="{00000000-0000-0000-0000-000000000000}"/>
          </ac:spMkLst>
        </pc:spChg>
        <pc:spChg chg="mod">
          <ac:chgData name="ANDREA GHEZZO" userId="S::andreaghezzo@icluiginono.edu.it::a62f1eb9-f80b-4360-a43b-713153f8815a" providerId="AD" clId="Web-{3CE267D3-0E7E-0457-7039-C3F5822F7CC4}" dt="2021-04-07T19:01:22.767" v="5" actId="20577"/>
          <ac:spMkLst>
            <pc:docMk/>
            <pc:sldMk cId="3962583941" sldId="256"/>
            <ac:spMk id="3" creationId="{00000000-0000-0000-0000-000000000000}"/>
          </ac:spMkLst>
        </pc:spChg>
      </pc:sldChg>
    </pc:docChg>
  </pc:docChgLst>
  <pc:docChgLst>
    <pc:chgData name="ANDREA GHEZZO" userId="S::andreaghezzo@icluiginono.edu.it::a62f1eb9-f80b-4360-a43b-713153f8815a" providerId="AD" clId="Web-{AE36E509-604F-9A15-B7E7-EA199518BB2B}"/>
    <pc:docChg chg="addSld modSld">
      <pc:chgData name="ANDREA GHEZZO" userId="S::andreaghezzo@icluiginono.edu.it::a62f1eb9-f80b-4360-a43b-713153f8815a" providerId="AD" clId="Web-{AE36E509-604F-9A15-B7E7-EA199518BB2B}" dt="2021-04-07T18:57:18.768" v="92"/>
      <pc:docMkLst>
        <pc:docMk/>
      </pc:docMkLst>
      <pc:sldChg chg="addSp delSp modSp mod setBg addAnim delAnim">
        <pc:chgData name="ANDREA GHEZZO" userId="S::andreaghezzo@icluiginono.edu.it::a62f1eb9-f80b-4360-a43b-713153f8815a" providerId="AD" clId="Web-{AE36E509-604F-9A15-B7E7-EA199518BB2B}" dt="2021-04-07T18:57:18.768" v="92"/>
        <pc:sldMkLst>
          <pc:docMk/>
          <pc:sldMk cId="3962583941" sldId="256"/>
        </pc:sldMkLst>
        <pc:spChg chg="mod">
          <ac:chgData name="ANDREA GHEZZO" userId="S::andreaghezzo@icluiginono.edu.it::a62f1eb9-f80b-4360-a43b-713153f8815a" providerId="AD" clId="Web-{AE36E509-604F-9A15-B7E7-EA199518BB2B}" dt="2021-04-07T18:57:18.768" v="92"/>
          <ac:spMkLst>
            <pc:docMk/>
            <pc:sldMk cId="3962583941" sldId="256"/>
            <ac:spMk id="2" creationId="{00000000-0000-0000-0000-000000000000}"/>
          </ac:spMkLst>
        </pc:spChg>
        <pc:spChg chg="mod">
          <ac:chgData name="ANDREA GHEZZO" userId="S::andreaghezzo@icluiginono.edu.it::a62f1eb9-f80b-4360-a43b-713153f8815a" providerId="AD" clId="Web-{AE36E509-604F-9A15-B7E7-EA199518BB2B}" dt="2021-04-07T18:57:18.768" v="92"/>
          <ac:spMkLst>
            <pc:docMk/>
            <pc:sldMk cId="3962583941" sldId="256"/>
            <ac:spMk id="3" creationId="{00000000-0000-0000-0000-000000000000}"/>
          </ac:spMkLst>
        </pc:spChg>
        <pc:spChg chg="add del">
          <ac:chgData name="ANDREA GHEZZO" userId="S::andreaghezzo@icluiginono.edu.it::a62f1eb9-f80b-4360-a43b-713153f8815a" providerId="AD" clId="Web-{AE36E509-604F-9A15-B7E7-EA199518BB2B}" dt="2021-04-07T18:57:18.768" v="92"/>
          <ac:spMkLst>
            <pc:docMk/>
            <pc:sldMk cId="3962583941" sldId="256"/>
            <ac:spMk id="9" creationId="{74426AB7-D619-4515-962A-BC83909EC015}"/>
          </ac:spMkLst>
        </pc:spChg>
        <pc:spChg chg="add del">
          <ac:chgData name="ANDREA GHEZZO" userId="S::andreaghezzo@icluiginono.edu.it::a62f1eb9-f80b-4360-a43b-713153f8815a" providerId="AD" clId="Web-{AE36E509-604F-9A15-B7E7-EA199518BB2B}" dt="2021-04-07T18:57:18.768" v="92"/>
          <ac:spMkLst>
            <pc:docMk/>
            <pc:sldMk cId="3962583941" sldId="256"/>
            <ac:spMk id="11" creationId="{DE47DF98-723F-4AAC-ABCF-CACBC438F78F}"/>
          </ac:spMkLst>
        </pc:spChg>
        <pc:spChg chg="add">
          <ac:chgData name="ANDREA GHEZZO" userId="S::andreaghezzo@icluiginono.edu.it::a62f1eb9-f80b-4360-a43b-713153f8815a" providerId="AD" clId="Web-{AE36E509-604F-9A15-B7E7-EA199518BB2B}" dt="2021-04-07T18:57:18.768" v="92"/>
          <ac:spMkLst>
            <pc:docMk/>
            <pc:sldMk cId="3962583941" sldId="256"/>
            <ac:spMk id="18" creationId="{74426AB7-D619-4515-962A-BC83909EC015}"/>
          </ac:spMkLst>
        </pc:spChg>
        <pc:spChg chg="add">
          <ac:chgData name="ANDREA GHEZZO" userId="S::andreaghezzo@icluiginono.edu.it::a62f1eb9-f80b-4360-a43b-713153f8815a" providerId="AD" clId="Web-{AE36E509-604F-9A15-B7E7-EA199518BB2B}" dt="2021-04-07T18:57:18.768" v="92"/>
          <ac:spMkLst>
            <pc:docMk/>
            <pc:sldMk cId="3962583941" sldId="256"/>
            <ac:spMk id="20" creationId="{DE47DF98-723F-4AAC-ABCF-CACBC438F78F}"/>
          </ac:spMkLst>
        </pc:spChg>
        <pc:picChg chg="add del mod">
          <ac:chgData name="ANDREA GHEZZO" userId="S::andreaghezzo@icluiginono.edu.it::a62f1eb9-f80b-4360-a43b-713153f8815a" providerId="AD" clId="Web-{AE36E509-604F-9A15-B7E7-EA199518BB2B}" dt="2021-04-07T18:57:08.346" v="90"/>
          <ac:picMkLst>
            <pc:docMk/>
            <pc:sldMk cId="3962583941" sldId="256"/>
            <ac:picMk id="4" creationId="{4D4E1CC9-0CAA-4750-A2A0-EA897EE0173C}"/>
          </ac:picMkLst>
        </pc:picChg>
        <pc:picChg chg="add mod">
          <ac:chgData name="ANDREA GHEZZO" userId="S::andreaghezzo@icluiginono.edu.it::a62f1eb9-f80b-4360-a43b-713153f8815a" providerId="AD" clId="Web-{AE36E509-604F-9A15-B7E7-EA199518BB2B}" dt="2021-04-07T18:57:18.768" v="92"/>
          <ac:picMkLst>
            <pc:docMk/>
            <pc:sldMk cId="3962583941" sldId="256"/>
            <ac:picMk id="5" creationId="{D8B39BFF-D86B-404C-9665-65AFD8B190A4}"/>
          </ac:picMkLst>
        </pc:picChg>
        <pc:cxnChg chg="add del">
          <ac:chgData name="ANDREA GHEZZO" userId="S::andreaghezzo@icluiginono.edu.it::a62f1eb9-f80b-4360-a43b-713153f8815a" providerId="AD" clId="Web-{AE36E509-604F-9A15-B7E7-EA199518BB2B}" dt="2021-04-07T18:57:18.768" v="92"/>
          <ac:cxnSpMkLst>
            <pc:docMk/>
            <pc:sldMk cId="3962583941" sldId="256"/>
            <ac:cxnSpMk id="13" creationId="{EA29FC7C-9308-4FDE-8DCA-405668055B0F}"/>
          </ac:cxnSpMkLst>
        </pc:cxnChg>
        <pc:cxnChg chg="add">
          <ac:chgData name="ANDREA GHEZZO" userId="S::andreaghezzo@icluiginono.edu.it::a62f1eb9-f80b-4360-a43b-713153f8815a" providerId="AD" clId="Web-{AE36E509-604F-9A15-B7E7-EA199518BB2B}" dt="2021-04-07T18:57:18.768" v="92"/>
          <ac:cxnSpMkLst>
            <pc:docMk/>
            <pc:sldMk cId="3962583941" sldId="256"/>
            <ac:cxnSpMk id="22" creationId="{EA29FC7C-9308-4FDE-8DCA-405668055B0F}"/>
          </ac:cxnSpMkLst>
        </pc:cxnChg>
      </pc:sldChg>
      <pc:sldChg chg="addSp modSp new mod setBg">
        <pc:chgData name="ANDREA GHEZZO" userId="S::andreaghezzo@icluiginono.edu.it::a62f1eb9-f80b-4360-a43b-713153f8815a" providerId="AD" clId="Web-{AE36E509-604F-9A15-B7E7-EA199518BB2B}" dt="2021-04-07T18:53:31.278" v="83" actId="20577"/>
        <pc:sldMkLst>
          <pc:docMk/>
          <pc:sldMk cId="2638382264" sldId="257"/>
        </pc:sldMkLst>
        <pc:spChg chg="mod">
          <ac:chgData name="ANDREA GHEZZO" userId="S::andreaghezzo@icluiginono.edu.it::a62f1eb9-f80b-4360-a43b-713153f8815a" providerId="AD" clId="Web-{AE36E509-604F-9A15-B7E7-EA199518BB2B}" dt="2021-04-07T18:53:05.653" v="77" actId="1076"/>
          <ac:spMkLst>
            <pc:docMk/>
            <pc:sldMk cId="2638382264" sldId="257"/>
            <ac:spMk id="2" creationId="{BA3B136A-FB6F-42F7-AE23-C7AC43BC1795}"/>
          </ac:spMkLst>
        </pc:spChg>
        <pc:spChg chg="mod">
          <ac:chgData name="ANDREA GHEZZO" userId="S::andreaghezzo@icluiginono.edu.it::a62f1eb9-f80b-4360-a43b-713153f8815a" providerId="AD" clId="Web-{AE36E509-604F-9A15-B7E7-EA199518BB2B}" dt="2021-04-07T18:53:31.278" v="83" actId="20577"/>
          <ac:spMkLst>
            <pc:docMk/>
            <pc:sldMk cId="2638382264" sldId="257"/>
            <ac:spMk id="3" creationId="{4561E667-C152-4B65-829C-12AE48C335CD}"/>
          </ac:spMkLst>
        </pc:spChg>
        <pc:spChg chg="add">
          <ac:chgData name="ANDREA GHEZZO" userId="S::andreaghezzo@icluiginono.edu.it::a62f1eb9-f80b-4360-a43b-713153f8815a" providerId="AD" clId="Web-{AE36E509-604F-9A15-B7E7-EA199518BB2B}" dt="2021-04-07T18:50:39.368" v="59"/>
          <ac:spMkLst>
            <pc:docMk/>
            <pc:sldMk cId="2638382264" sldId="257"/>
            <ac:spMk id="9" creationId="{49CD2D09-B1BB-4DF5-9E1C-3D21B21EDEFD}"/>
          </ac:spMkLst>
        </pc:spChg>
        <pc:spChg chg="add">
          <ac:chgData name="ANDREA GHEZZO" userId="S::andreaghezzo@icluiginono.edu.it::a62f1eb9-f80b-4360-a43b-713153f8815a" providerId="AD" clId="Web-{AE36E509-604F-9A15-B7E7-EA199518BB2B}" dt="2021-04-07T18:50:39.368" v="59"/>
          <ac:spMkLst>
            <pc:docMk/>
            <pc:sldMk cId="2638382264" sldId="257"/>
            <ac:spMk id="13" creationId="{967C29FE-FD32-4AFB-AD20-DBDF5864B2D8}"/>
          </ac:spMkLst>
        </pc:spChg>
        <pc:picChg chg="add mod">
          <ac:chgData name="ANDREA GHEZZO" userId="S::andreaghezzo@icluiginono.edu.it::a62f1eb9-f80b-4360-a43b-713153f8815a" providerId="AD" clId="Web-{AE36E509-604F-9A15-B7E7-EA199518BB2B}" dt="2021-04-07T18:50:39.368" v="59"/>
          <ac:picMkLst>
            <pc:docMk/>
            <pc:sldMk cId="2638382264" sldId="257"/>
            <ac:picMk id="4" creationId="{3F8A0D78-C722-4BB0-9ADF-8FBDA1268503}"/>
          </ac:picMkLst>
        </pc:picChg>
        <pc:picChg chg="add">
          <ac:chgData name="ANDREA GHEZZO" userId="S::andreaghezzo@icluiginono.edu.it::a62f1eb9-f80b-4360-a43b-713153f8815a" providerId="AD" clId="Web-{AE36E509-604F-9A15-B7E7-EA199518BB2B}" dt="2021-04-07T18:50:39.368" v="59"/>
          <ac:picMkLst>
            <pc:docMk/>
            <pc:sldMk cId="2638382264" sldId="257"/>
            <ac:picMk id="11" creationId="{83355637-BA71-4F63-94C9-E77BF81BDFC0}"/>
          </ac:picMkLst>
        </pc:picChg>
      </pc:sldChg>
    </pc:docChg>
  </pc:docChgLst>
  <pc:docChgLst>
    <pc:chgData name="ANDREA GHEZZO" userId="S::andreaghezzo@icluiginono.edu.it::a62f1eb9-f80b-4360-a43b-713153f8815a" providerId="AD" clId="Web-{35FE1A02-E31B-D076-2E43-E318A67BE027}"/>
    <pc:docChg chg="">
      <pc:chgData name="ANDREA GHEZZO" userId="S::andreaghezzo@icluiginono.edu.it::a62f1eb9-f80b-4360-a43b-713153f8815a" providerId="AD" clId="Web-{35FE1A02-E31B-D076-2E43-E318A67BE027}" dt="2021-05-19T16:05:34.193" v="0"/>
      <pc:docMkLst>
        <pc:docMk/>
      </pc:docMkLst>
      <pc:sldChg chg="addCm">
        <pc:chgData name="ANDREA GHEZZO" userId="S::andreaghezzo@icluiginono.edu.it::a62f1eb9-f80b-4360-a43b-713153f8815a" providerId="AD" clId="Web-{35FE1A02-E31B-D076-2E43-E318A67BE027}" dt="2021-05-19T16:05:34.193" v="0"/>
        <pc:sldMkLst>
          <pc:docMk/>
          <pc:sldMk cId="2870266230" sldId="261"/>
        </pc:sldMkLst>
      </pc:sldChg>
    </pc:docChg>
  </pc:docChgLst>
  <pc:docChgLst>
    <pc:chgData name="EVA ZANON" userId="S::evazanon@icluiginono.edu.it::28901dc2-a04a-4b7a-83df-b157d3f1ddaa" providerId="AD" clId="Web-{5F65213E-F7AF-4C29-B5CE-47E303198758}"/>
    <pc:docChg chg="">
      <pc:chgData name="EVA ZANON" userId="S::evazanon@icluiginono.edu.it::28901dc2-a04a-4b7a-83df-b157d3f1ddaa" providerId="AD" clId="Web-{5F65213E-F7AF-4C29-B5CE-47E303198758}" dt="2021-04-15T04:13:52.085" v="0"/>
      <pc:docMkLst>
        <pc:docMk/>
      </pc:docMkLst>
      <pc:sldChg chg="addCm">
        <pc:chgData name="EVA ZANON" userId="S::evazanon@icluiginono.edu.it::28901dc2-a04a-4b7a-83df-b157d3f1ddaa" providerId="AD" clId="Web-{5F65213E-F7AF-4C29-B5CE-47E303198758}" dt="2021-04-15T04:13:52.085" v="0"/>
        <pc:sldMkLst>
          <pc:docMk/>
          <pc:sldMk cId="3962583941" sldId="256"/>
        </pc:sldMkLst>
      </pc:sldChg>
    </pc:docChg>
  </pc:docChgLst>
  <pc:docChgLst>
    <pc:chgData name="Marco Chizzali" userId="S::marcochizzali@icluiginono.edu.it::b71aea25-2548-4b5d-b8eb-17b8b385cdd2" providerId="AD" clId="Web-{1C4EA1DE-F3AC-4AEE-84E0-97A84D32A7C1}"/>
    <pc:docChg chg="modSld">
      <pc:chgData name="Marco Chizzali" userId="S::marcochizzali@icluiginono.edu.it::b71aea25-2548-4b5d-b8eb-17b8b385cdd2" providerId="AD" clId="Web-{1C4EA1DE-F3AC-4AEE-84E0-97A84D32A7C1}" dt="2021-01-23T08:52:12.145" v="2"/>
      <pc:docMkLst>
        <pc:docMk/>
      </pc:docMkLst>
      <pc:sldChg chg="modSp addCm">
        <pc:chgData name="Marco Chizzali" userId="S::marcochizzali@icluiginono.edu.it::b71aea25-2548-4b5d-b8eb-17b8b385cdd2" providerId="AD" clId="Web-{1C4EA1DE-F3AC-4AEE-84E0-97A84D32A7C1}" dt="2021-01-23T08:52:12.145" v="2"/>
        <pc:sldMkLst>
          <pc:docMk/>
          <pc:sldMk cId="3962583941" sldId="256"/>
        </pc:sldMkLst>
        <pc:spChg chg="mod">
          <ac:chgData name="Marco Chizzali" userId="S::marcochizzali@icluiginono.edu.it::b71aea25-2548-4b5d-b8eb-17b8b385cdd2" providerId="AD" clId="Web-{1C4EA1DE-F3AC-4AEE-84E0-97A84D32A7C1}" dt="2021-01-23T08:49:40.142" v="0" actId="20577"/>
          <ac:spMkLst>
            <pc:docMk/>
            <pc:sldMk cId="3962583941" sldId="256"/>
            <ac:spMk id="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1-23T00:51:53.614" idx="1">
    <p:pos x="10" y="10"/>
    <p:text>Qui lasciate un commento alle vostre modifiche
</p:text>
    <p:extLst>
      <p:ext uri="{C676402C-5697-4E1C-873F-D02D1690AC5C}">
        <p15:threadingInfo xmlns:p15="http://schemas.microsoft.com/office/powerpoint/2012/main" timeZoneBias="480"/>
      </p:ext>
    </p:extLst>
  </p:cm>
  <p:cm authorId="1" dt="2021-01-23T00:52:12.145" idx="2">
    <p:pos x="10" y="106"/>
    <p:text>..o rispondete ai compagni
</p:text>
    <p:extLst>
      <p:ext uri="{C676402C-5697-4E1C-873F-D02D1690AC5C}">
        <p15:threadingInfo xmlns:p15="http://schemas.microsoft.com/office/powerpoint/2012/main" timeZoneBias="480">
          <p15:parentCm authorId="1" idx="1"/>
        </p15:threadingInfo>
      </p:ext>
    </p:extLst>
  </p:cm>
  <p:cm authorId="2" dt="2021-04-07T12:05:21.429" idx="1">
    <p:pos x="106" y="106"/>
    <p:text>Ciao a tutti, ho realizzato le prime due diapositive: una con il titolo e una con una piccola introduzione, ditemi se vi piacciono.
</p:text>
    <p:extLst>
      <p:ext uri="{C676402C-5697-4E1C-873F-D02D1690AC5C}">
        <p15:threadingInfo xmlns:p15="http://schemas.microsoft.com/office/powerpoint/2012/main" timeZoneBias="420"/>
      </p:ext>
    </p:extLst>
  </p:cm>
  <p:cm authorId="4" dt="2021-04-14T21:13:52.085" idx="1">
    <p:pos x="106" y="202"/>
    <p:text>buongiorno ieri sera ho aggiunto un'altra diapositiva va bene?
</p:text>
    <p:extLst>
      <p:ext uri="{C676402C-5697-4E1C-873F-D02D1690AC5C}">
        <p15:threadingInfo xmlns:p15="http://schemas.microsoft.com/office/powerpoint/2012/main" timeZoneBias="420">
          <p15:parentCm authorId="2" idx="1"/>
        </p15:threadingInfo>
      </p:ext>
    </p:extLst>
  </p:cm>
  <p:cm authorId="2" dt="2021-04-21T10:36:12.566" idx="6">
    <p:pos x="106" y="298"/>
    <p:text>Ciao Eva, secondo me va bene. Ho però cambiato il layout, per renderla come le altre, spero ti piaccia.
</p:text>
    <p:extLst>
      <p:ext uri="{C676402C-5697-4E1C-873F-D02D1690AC5C}">
        <p15:threadingInfo xmlns:p15="http://schemas.microsoft.com/office/powerpoint/2012/main" timeZoneBias="420">
          <p15:parentCm authorId="2" idx="1"/>
        </p15:threadingInfo>
      </p:ext>
    </p:extLst>
  </p:cm>
  <p:cm authorId="3" dt="2021-04-28T22:00:53.732" idx="12">
    <p:pos x="106" y="394"/>
    <p:text>Per me va benissimo questa  slide
</p:text>
    <p:extLst>
      <p:ext uri="{C676402C-5697-4E1C-873F-D02D1690AC5C}">
        <p15:threadingInfo xmlns:p15="http://schemas.microsoft.com/office/powerpoint/2012/main" timeZoneBias="420">
          <p15:parentCm authorId="2"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4-14T10:24:41.793" idx="3">
    <p:pos x="10" y="10"/>
    <p:text>Avevo inserito questa slide come introduzione, anche per spiegare l'argomento. Va bene?
</p:text>
    <p:extLst>
      <p:ext uri="{C676402C-5697-4E1C-873F-D02D1690AC5C}">
        <p15:threadingInfo xmlns:p15="http://schemas.microsoft.com/office/powerpoint/2012/main" timeZoneBias="420"/>
      </p:ext>
    </p:extLst>
  </p:cm>
  <p:cm authorId="3" dt="2021-04-14T10:52:14.086" idx="3">
    <p:pos x="10" y="106"/>
    <p:text>si va benissimo
</p:text>
    <p:extLst>
      <p:ext uri="{C676402C-5697-4E1C-873F-D02D1690AC5C}">
        <p15:threadingInfo xmlns:p15="http://schemas.microsoft.com/office/powerpoint/2012/main" timeZoneBias="420">
          <p15:parentCm authorId="2" idx="3"/>
        </p15:threadingInfo>
      </p:ext>
    </p:extLst>
  </p:cm>
  <p:cm authorId="3" dt="2021-04-28T21:53:55.660" idx="6">
    <p:pos x="10" y="202"/>
    <p:text>Ho cambiato un po' il testo
</p:text>
    <p:extLst>
      <p:ext uri="{C676402C-5697-4E1C-873F-D02D1690AC5C}">
        <p15:threadingInfo xmlns:p15="http://schemas.microsoft.com/office/powerpoint/2012/main" timeZoneBias="420">
          <p15:parentCm authorId="2" idx="3"/>
        </p15:threadingInfo>
      </p:ext>
    </p:extLst>
  </p:cm>
  <p:cm authorId="3" dt="2021-05-05T22:29:56.080" idx="14">
    <p:pos x="10" y="298"/>
    <p:text>Scusate ma cercando di ingrandire il testo lo eliminato quindi ho aggiunto questa slide che fa da riassunto dell'altra
</p:text>
    <p:extLst>
      <p:ext uri="{C676402C-5697-4E1C-873F-D02D1690AC5C}">
        <p15:threadingInfo xmlns:p15="http://schemas.microsoft.com/office/powerpoint/2012/main" timeZoneBias="420">
          <p15:parentCm authorId="2" idx="3"/>
        </p15:threadingInfo>
      </p:ext>
    </p:extLst>
  </p:cm>
  <p:cm authorId="2" dt="2021-05-12T08:32:07.699" idx="10">
    <p:pos x="10" y="394"/>
    <p:text>Ciao, ho provato a risistemarla cercando di renderla uguale a com'era prima. Ditemi se va bene.
</p:text>
    <p:extLst>
      <p:ext uri="{C676402C-5697-4E1C-873F-D02D1690AC5C}">
        <p15:threadingInfo xmlns:p15="http://schemas.microsoft.com/office/powerpoint/2012/main" timeZoneBias="420">
          <p15:parentCm authorId="2" idx="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4-14T10:23:17.181" idx="2">
    <p:pos x="10" y="10"/>
    <p:text>ciao a tutti, ho aggiunto un'altra slide, mettendo insieme i polder e i mulini a vento. Vi piace?
</p:text>
    <p:extLst>
      <p:ext uri="{C676402C-5697-4E1C-873F-D02D1690AC5C}">
        <p15:threadingInfo xmlns:p15="http://schemas.microsoft.com/office/powerpoint/2012/main" timeZoneBias="420"/>
      </p:ext>
    </p:extLst>
  </p:cm>
  <p:cm authorId="3" dt="2021-04-28T21:55:15.259" idx="7">
    <p:pos x="10" y="298"/>
    <p:text>Ho modificato il testo del polder
</p:text>
    <p:extLst>
      <p:ext uri="{C676402C-5697-4E1C-873F-D02D1690AC5C}">
        <p15:threadingInfo xmlns:p15="http://schemas.microsoft.com/office/powerpoint/2012/main" timeZoneBias="420">
          <p15:parentCm authorId="2" idx="2"/>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4-21T10:34:38.923" idx="5">
    <p:pos x="10" y="10"/>
    <p:text>Questa è la slide che ho fatto unendo quella sul Piano Delta e sul Ponte al contrario, le ho unite come Opere di Ingegneria. Vi piace?
</p:text>
    <p:extLst>
      <p:ext uri="{C676402C-5697-4E1C-873F-D02D1690AC5C}">
        <p15:threadingInfo xmlns:p15="http://schemas.microsoft.com/office/powerpoint/2012/main" timeZoneBias="420"/>
      </p:ext>
    </p:extLst>
  </p:cm>
  <p:cm authorId="2" dt="2021-04-21T10:36:52.785" idx="7">
    <p:pos x="10" y="106"/>
    <p:text>se vi piace questa, possiamo eliminare le altre 2
</p:text>
    <p:extLst>
      <p:ext uri="{C676402C-5697-4E1C-873F-D02D1690AC5C}">
        <p15:threadingInfo xmlns:p15="http://schemas.microsoft.com/office/powerpoint/2012/main" timeZoneBias="420">
          <p15:parentCm authorId="2" idx="5"/>
        </p15:threadingInfo>
      </p:ext>
    </p:extLst>
  </p:cm>
  <p:cm authorId="2" dt="2021-04-28T09:12:15.416" idx="8">
    <p:pos x="10" y="202"/>
    <p:text>ho eliminato le 2 slide, come ci eravamo detti giovedì scorso in classe
</p:text>
    <p:extLst>
      <p:ext uri="{C676402C-5697-4E1C-873F-D02D1690AC5C}">
        <p15:threadingInfo xmlns:p15="http://schemas.microsoft.com/office/powerpoint/2012/main" timeZoneBias="420">
          <p15:parentCm authorId="2" idx="5"/>
        </p15:threadingInfo>
      </p:ext>
    </p:extLst>
  </p:cm>
  <p:cm authorId="3" dt="2021-04-28T21:55:56.917" idx="8">
    <p:pos x="10" y="298"/>
    <p:text> ok per me va bene
</p:text>
    <p:extLst>
      <p:ext uri="{C676402C-5697-4E1C-873F-D02D1690AC5C}">
        <p15:threadingInfo xmlns:p15="http://schemas.microsoft.com/office/powerpoint/2012/main" timeZoneBias="420">
          <p15:parentCm authorId="2" idx="5"/>
        </p15:threadingInfo>
      </p:ext>
    </p:extLst>
  </p:cm>
  <p:cm authorId="3" dt="2021-04-28T21:57:10.328" idx="9">
    <p:pos x="10" y="394"/>
    <p:text>Ma alla fine non hai cambiato niente delle cose che ho scritto 
</p:text>
    <p:extLst>
      <p:ext uri="{C676402C-5697-4E1C-873F-D02D1690AC5C}">
        <p15:threadingInfo xmlns:p15="http://schemas.microsoft.com/office/powerpoint/2012/main" timeZoneBias="420">
          <p15:parentCm authorId="2" idx="5"/>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21-04-28T21:57:50.252" idx="10">
    <p:pos x="10" y="10"/>
    <p:text>Secondo me in questa slide dovremmo togliere un po di testo
</p:text>
    <p:extLst>
      <p:ext uri="{C676402C-5697-4E1C-873F-D02D1690AC5C}">
        <p15:threadingInfo xmlns:p15="http://schemas.microsoft.com/office/powerpoint/2012/main" timeZoneBias="420"/>
      </p:ext>
    </p:extLst>
  </p:cm>
  <p:cm authorId="3" dt="2021-04-28T21:59:46.009" idx="11">
    <p:pos x="10" y="106"/>
    <p:text>Ho un po' modificato la prima parte del testo rendendola un po' più corta
</p:text>
    <p:extLst>
      <p:ext uri="{C676402C-5697-4E1C-873F-D02D1690AC5C}">
        <p15:threadingInfo xmlns:p15="http://schemas.microsoft.com/office/powerpoint/2012/main" timeZoneBias="420">
          <p15:parentCm authorId="3" idx="10"/>
        </p15:threadingInfo>
      </p:ext>
    </p:extLst>
  </p:cm>
  <p:cm authorId="3" dt="2021-05-19T06:30:54.766" idx="15">
    <p:pos x="10" y="202"/>
    <p:text>ho modificato nei minimi dettagli il testo
</p:text>
    <p:extLst>
      <p:ext uri="{C676402C-5697-4E1C-873F-D02D1690AC5C}">
        <p15:threadingInfo xmlns:p15="http://schemas.microsoft.com/office/powerpoint/2012/main" timeZoneBias="420">
          <p15:parentCm authorId="3" idx="10"/>
        </p15:threadingInfo>
      </p:ext>
    </p:extLst>
  </p:cm>
  <p:cm authorId="2" dt="2021-05-19T09:05:34.193" idx="11">
    <p:pos x="10" y="298"/>
    <p:text>ok, mi sembra che vada bene
</p:text>
    <p:extLst>
      <p:ext uri="{C676402C-5697-4E1C-873F-D02D1690AC5C}">
        <p15:threadingInfo xmlns:p15="http://schemas.microsoft.com/office/powerpoint/2012/main" timeZoneBias="420">
          <p15:parentCm authorId="3" idx="10"/>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1-04-28T09:21:15.494" idx="9">
    <p:pos x="10" y="10"/>
    <p:text>Ho aggiunto l'ultima slide con tutte le fonti che avevamo scritto nella ricerca
</p:text>
    <p:extLst>
      <p:ext uri="{C676402C-5697-4E1C-873F-D02D1690AC5C}">
        <p15:threadingInfo xmlns:p15="http://schemas.microsoft.com/office/powerpoint/2012/main" timeZoneBias="420"/>
      </p:ext>
    </p:extLst>
  </p:cm>
  <p:cm authorId="3" dt="2021-05-05T22:23:23.416" idx="13">
    <p:pos x="10" y="106"/>
    <p:text>Ho aggiunto la fonte del sito in cui ho cercato le informazioni della 2 slide
</p:text>
    <p:extLst>
      <p:ext uri="{C676402C-5697-4E1C-873F-D02D1690AC5C}">
        <p15:threadingInfo xmlns:p15="http://schemas.microsoft.com/office/powerpoint/2012/main" timeZoneBias="420">
          <p15:parentCm authorId="2" idx="9"/>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de-DE"/>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20.05.2021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18619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20.05.2021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42446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de-DE"/>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20.05.2021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02684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20.05.2021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63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de-DE"/>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64A8E5F-40E5-4553-9F3C-699F1A5B8145}" type="datetimeFigureOut">
              <a:rPr lang="de-DE" smtClean="0"/>
              <a:t>20.05.2021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5773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data 4"/>
          <p:cNvSpPr>
            <a:spLocks noGrp="1"/>
          </p:cNvSpPr>
          <p:nvPr>
            <p:ph type="dt" sz="half" idx="10"/>
          </p:nvPr>
        </p:nvSpPr>
        <p:spPr/>
        <p:txBody>
          <a:bodyPr/>
          <a:lstStyle/>
          <a:p>
            <a:fld id="{F64A8E5F-40E5-4553-9F3C-699F1A5B8145}" type="datetimeFigureOut">
              <a:rPr lang="de-DE" smtClean="0"/>
              <a:t>20.05.2021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8408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de-DE"/>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7" name="Segnaposto data 6"/>
          <p:cNvSpPr>
            <a:spLocks noGrp="1"/>
          </p:cNvSpPr>
          <p:nvPr>
            <p:ph type="dt" sz="half" idx="10"/>
          </p:nvPr>
        </p:nvSpPr>
        <p:spPr/>
        <p:txBody>
          <a:bodyPr/>
          <a:lstStyle/>
          <a:p>
            <a:fld id="{F64A8E5F-40E5-4553-9F3C-699F1A5B8145}" type="datetimeFigureOut">
              <a:rPr lang="de-DE" smtClean="0"/>
              <a:t>20.05.2021</a:t>
            </a:fld>
            <a:endParaRPr lang="de-DE"/>
          </a:p>
        </p:txBody>
      </p:sp>
      <p:sp>
        <p:nvSpPr>
          <p:cNvPr id="8" name="Segnaposto piè di pagina 7"/>
          <p:cNvSpPr>
            <a:spLocks noGrp="1"/>
          </p:cNvSpPr>
          <p:nvPr>
            <p:ph type="ftr" sz="quarter" idx="11"/>
          </p:nvPr>
        </p:nvSpPr>
        <p:spPr/>
        <p:txBody>
          <a:bodyPr/>
          <a:lstStyle/>
          <a:p>
            <a:endParaRPr lang="de-DE"/>
          </a:p>
        </p:txBody>
      </p:sp>
      <p:sp>
        <p:nvSpPr>
          <p:cNvPr id="9" name="Segnaposto numero diapositiva 8"/>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7479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20.05.2021</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317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20.05.2021</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89409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20.05.2021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3658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20.05.2021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68857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de-DE"/>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8E5F-40E5-4553-9F3C-699F1A5B8145}" type="datetimeFigureOut">
              <a:rPr lang="de-DE" smtClean="0"/>
              <a:t>20.05.2021</a:t>
            </a:fld>
            <a:endParaRPr lang="de-DE"/>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D45B7-DFE2-4393-8D37-380FC36BF3AA}" type="slidenum">
              <a:rPr lang="de-DE" smtClean="0"/>
              <a:t>‹N›</a:t>
            </a:fld>
            <a:endParaRPr lang="de-DE"/>
          </a:p>
        </p:txBody>
      </p:sp>
    </p:spTree>
    <p:extLst>
      <p:ext uri="{BB962C8B-B14F-4D97-AF65-F5344CB8AC3E}">
        <p14:creationId xmlns:p14="http://schemas.microsoft.com/office/powerpoint/2010/main" val="180193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8" Type="http://schemas.openxmlformats.org/officeDocument/2006/relationships/hyperlink" Target="https://www.holland.com/it/turismo/storie-dolanda/olanda-terra-dacqua/acqua.htm#:~:text=La%20superficie%20totale%20dei%20Paesi,sotto%20il%20livello%20del%20mare" TargetMode="External"/><Relationship Id="rId3" Type="http://schemas.openxmlformats.org/officeDocument/2006/relationships/hyperlink" Target="https://www.lastampa.it/viaggi/mondo/2017/04/09/news/in-olanda-c-e-un-ponte-al-contrario-che-sembra-essere-uscito-da-un-quadro-di-escher-1.34614922" TargetMode="External"/><Relationship Id="rId7" Type="http://schemas.openxmlformats.org/officeDocument/2006/relationships/hyperlink" Target="https://www.holandiabeztajemnic.pl/?page_id=435&amp;lang=en" TargetMode="External"/><Relationship Id="rId2" Type="http://schemas.openxmlformats.org/officeDocument/2006/relationships/hyperlink" Target="http://www.travelworld.it" TargetMode="External"/><Relationship Id="rId1" Type="http://schemas.openxmlformats.org/officeDocument/2006/relationships/slideLayout" Target="../slideLayouts/slideLayout2.xml"/><Relationship Id="rId6" Type="http://schemas.openxmlformats.org/officeDocument/2006/relationships/hyperlink" Target="https://www.showtechies.com/piano-delta-come-proteggersi-dal-mare/" TargetMode="External"/><Relationship Id="rId5" Type="http://schemas.openxmlformats.org/officeDocument/2006/relationships/hyperlink" Target="https://www.agendaviaggi.com/visitare-beemster/" TargetMode="External"/><Relationship Id="rId10" Type="http://schemas.openxmlformats.org/officeDocument/2006/relationships/comments" Target="../comments/comment6.xml"/><Relationship Id="rId4" Type="http://schemas.openxmlformats.org/officeDocument/2006/relationships/hyperlink" Target="https://it.wikipedia.org/wiki/Olanda" TargetMode="External"/><Relationship Id="rId9" Type="http://schemas.openxmlformats.org/officeDocument/2006/relationships/hyperlink" Target="http://www.cartinadatieuropa.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82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282B6F"/>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ctrTitle"/>
          </p:nvPr>
        </p:nvSpPr>
        <p:spPr>
          <a:xfrm>
            <a:off x="1109980" y="4277356"/>
            <a:ext cx="10403840" cy="1387600"/>
          </a:xfrm>
        </p:spPr>
        <p:txBody>
          <a:bodyPr>
            <a:normAutofit/>
          </a:bodyPr>
          <a:lstStyle/>
          <a:p>
            <a:r>
              <a:rPr lang="de-DE" sz="5800" b="1" dirty="0" err="1">
                <a:solidFill>
                  <a:srgbClr val="282B6F"/>
                </a:solidFill>
                <a:latin typeface="Comic Sans MS"/>
                <a:cs typeface="Calibri Light"/>
              </a:rPr>
              <a:t>L'Olanda</a:t>
            </a:r>
            <a:r>
              <a:rPr lang="de-DE" sz="5800" b="1" dirty="0">
                <a:solidFill>
                  <a:srgbClr val="282B6F"/>
                </a:solidFill>
                <a:latin typeface="Comic Sans MS"/>
                <a:cs typeface="Calibri Light"/>
              </a:rPr>
              <a:t> e </a:t>
            </a:r>
            <a:r>
              <a:rPr lang="de-DE" sz="5800" b="1" dirty="0" err="1">
                <a:solidFill>
                  <a:srgbClr val="282B6F"/>
                </a:solidFill>
                <a:latin typeface="Comic Sans MS"/>
                <a:cs typeface="Calibri Light"/>
              </a:rPr>
              <a:t>l'acqua</a:t>
            </a:r>
            <a:endParaRPr lang="it-IT" sz="5800" b="1">
              <a:solidFill>
                <a:srgbClr val="282B6F"/>
              </a:solidFill>
              <a:latin typeface="Comic Sans MS"/>
            </a:endParaRPr>
          </a:p>
        </p:txBody>
      </p:sp>
      <p:sp>
        <p:nvSpPr>
          <p:cNvPr id="3" name="Sottotitolo 2"/>
          <p:cNvSpPr>
            <a:spLocks noGrp="1"/>
          </p:cNvSpPr>
          <p:nvPr>
            <p:ph type="subTitle" idx="1"/>
          </p:nvPr>
        </p:nvSpPr>
        <p:spPr>
          <a:xfrm>
            <a:off x="1709530" y="5799489"/>
            <a:ext cx="8767860" cy="440822"/>
          </a:xfrm>
        </p:spPr>
        <p:txBody>
          <a:bodyPr vert="horz" lIns="91440" tIns="45720" rIns="91440" bIns="45720" rtlCol="0" anchor="t">
            <a:noAutofit/>
          </a:bodyPr>
          <a:lstStyle/>
          <a:p>
            <a:r>
              <a:rPr lang="de-DE" sz="2800" dirty="0">
                <a:solidFill>
                  <a:srgbClr val="282B6F"/>
                </a:solidFill>
                <a:cs typeface="Calibri"/>
              </a:rPr>
              <a:t>Andrea, Riccardo, Eva</a:t>
            </a:r>
            <a:endParaRPr lang="it-IT" sz="2800" dirty="0">
              <a:solidFill>
                <a:srgbClr val="282B6F"/>
              </a:solidFill>
            </a:endParaRPr>
          </a:p>
        </p:txBody>
      </p:sp>
      <p:pic>
        <p:nvPicPr>
          <p:cNvPr id="5" name="Immagine 5" descr="Immagine che contiene ghiaccio, disegnoatratteggio&#10;&#10;Descrizione generata automaticamente">
            <a:extLst>
              <a:ext uri="{FF2B5EF4-FFF2-40B4-BE49-F238E27FC236}">
                <a16:creationId xmlns:a16="http://schemas.microsoft.com/office/drawing/2014/main" id="{D8B39BFF-D86B-404C-9665-65AFD8B190A4}"/>
              </a:ext>
            </a:extLst>
          </p:cNvPr>
          <p:cNvPicPr>
            <a:picLocks noChangeAspect="1"/>
          </p:cNvPicPr>
          <p:nvPr/>
        </p:nvPicPr>
        <p:blipFill rotWithShape="1">
          <a:blip r:embed="rId2"/>
          <a:srcRect t="35677" r="1" b="1"/>
          <a:stretch/>
        </p:blipFill>
        <p:spPr>
          <a:xfrm>
            <a:off x="243840" y="256540"/>
            <a:ext cx="11704320" cy="3764276"/>
          </a:xfrm>
          <a:prstGeom prst="rect">
            <a:avLst/>
          </a:prstGeom>
        </p:spPr>
      </p:pic>
    </p:spTree>
    <p:extLst>
      <p:ext uri="{BB962C8B-B14F-4D97-AF65-F5344CB8AC3E}">
        <p14:creationId xmlns:p14="http://schemas.microsoft.com/office/powerpoint/2010/main" val="396258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olo 1">
            <a:extLst>
              <a:ext uri="{FF2B5EF4-FFF2-40B4-BE49-F238E27FC236}">
                <a16:creationId xmlns:a16="http://schemas.microsoft.com/office/drawing/2014/main" id="{BA3B136A-FB6F-42F7-AE23-C7AC43BC1795}"/>
              </a:ext>
            </a:extLst>
          </p:cNvPr>
          <p:cNvSpPr>
            <a:spLocks noGrp="1"/>
          </p:cNvSpPr>
          <p:nvPr>
            <p:ph type="title"/>
          </p:nvPr>
        </p:nvSpPr>
        <p:spPr>
          <a:xfrm>
            <a:off x="804998" y="315583"/>
            <a:ext cx="5466244" cy="1300621"/>
          </a:xfrm>
        </p:spPr>
        <p:txBody>
          <a:bodyPr>
            <a:noAutofit/>
          </a:bodyPr>
          <a:lstStyle/>
          <a:p>
            <a:r>
              <a:rPr lang="it-IT" sz="4800" dirty="0">
                <a:solidFill>
                  <a:srgbClr val="0070C0"/>
                </a:solidFill>
                <a:latin typeface="Broadway"/>
                <a:cs typeface="Calibri Light"/>
              </a:rPr>
              <a:t>INTRODUZIONE</a:t>
            </a:r>
          </a:p>
        </p:txBody>
      </p:sp>
      <p:sp>
        <p:nvSpPr>
          <p:cNvPr id="3" name="Segnaposto contenuto 2">
            <a:extLst>
              <a:ext uri="{FF2B5EF4-FFF2-40B4-BE49-F238E27FC236}">
                <a16:creationId xmlns:a16="http://schemas.microsoft.com/office/drawing/2014/main" id="{4561E667-C152-4B65-829C-12AE48C335CD}"/>
              </a:ext>
            </a:extLst>
          </p:cNvPr>
          <p:cNvSpPr>
            <a:spLocks noGrp="1"/>
          </p:cNvSpPr>
          <p:nvPr>
            <p:ph idx="1"/>
          </p:nvPr>
        </p:nvSpPr>
        <p:spPr>
          <a:xfrm>
            <a:off x="804997" y="2051565"/>
            <a:ext cx="4706803" cy="401514615"/>
          </a:xfrm>
        </p:spPr>
        <p:txBody>
          <a:bodyPr vert="horz" lIns="91440" tIns="45720" rIns="91440" bIns="45720" rtlCol="0" anchor="ctr">
            <a:normAutofit/>
          </a:bodyPr>
          <a:lstStyle/>
          <a:p>
            <a:pPr marL="0" indent="0">
              <a:buNone/>
            </a:pPr>
            <a:r>
              <a:rPr lang="it-IT" sz="2000" dirty="0">
                <a:solidFill>
                  <a:srgbClr val="000000"/>
                </a:solidFill>
                <a:ea typeface="+mn-lt"/>
                <a:cs typeface="+mn-lt"/>
              </a:rPr>
              <a:t>L'olanda è situata nella parte  occidentale dei Paesi Bassi; è una regione marittima che si affaccia sul Mare del Nord; è attraversata da </a:t>
            </a:r>
            <a:r>
              <a:rPr lang="it-IT" sz="2000" b="1" dirty="0">
                <a:solidFill>
                  <a:schemeClr val="accent1"/>
                </a:solidFill>
                <a:ea typeface="+mn-lt"/>
                <a:cs typeface="+mn-lt"/>
              </a:rPr>
              <a:t>numerosi fiumi</a:t>
            </a:r>
            <a:r>
              <a:rPr lang="it-IT" sz="2000" dirty="0">
                <a:solidFill>
                  <a:srgbClr val="000000"/>
                </a:solidFill>
                <a:ea typeface="+mn-lt"/>
                <a:cs typeface="+mn-lt"/>
              </a:rPr>
              <a:t> e vi sono </a:t>
            </a:r>
            <a:r>
              <a:rPr lang="it-IT" sz="2000" b="1" dirty="0">
                <a:solidFill>
                  <a:schemeClr val="accent1"/>
                </a:solidFill>
                <a:ea typeface="+mn-lt"/>
                <a:cs typeface="+mn-lt"/>
              </a:rPr>
              <a:t>molti laghi</a:t>
            </a:r>
            <a:r>
              <a:rPr lang="it-IT" sz="2000" dirty="0">
                <a:solidFill>
                  <a:srgbClr val="000000"/>
                </a:solidFill>
                <a:ea typeface="+mn-lt"/>
                <a:cs typeface="+mn-lt"/>
              </a:rPr>
              <a:t>. Ha un esteso sistema di acque interne costituito da </a:t>
            </a:r>
            <a:r>
              <a:rPr lang="it-IT" sz="2000" b="1" dirty="0">
                <a:solidFill>
                  <a:schemeClr val="accent1"/>
                </a:solidFill>
                <a:ea typeface="+mn-lt"/>
                <a:cs typeface="+mn-lt"/>
              </a:rPr>
              <a:t>canali</a:t>
            </a:r>
            <a:r>
              <a:rPr lang="it-IT" sz="2000" dirty="0">
                <a:solidFill>
                  <a:srgbClr val="000000"/>
                </a:solidFill>
                <a:ea typeface="+mn-lt"/>
                <a:cs typeface="+mn-lt"/>
              </a:rPr>
              <a:t>, molti dei quali navigabili.</a:t>
            </a:r>
            <a:br>
              <a:rPr lang="it-IT" sz="2000" dirty="0">
                <a:solidFill>
                  <a:srgbClr val="000000"/>
                </a:solidFill>
                <a:ea typeface="+mn-lt"/>
                <a:cs typeface="+mn-lt"/>
              </a:rPr>
            </a:br>
            <a:br>
              <a:rPr lang="it-IT" sz="2000" dirty="0">
                <a:ea typeface="+mn-lt"/>
                <a:cs typeface="+mn-lt"/>
              </a:rPr>
            </a:br>
            <a:r>
              <a:rPr lang="it-IT" sz="2000" b="1" dirty="0">
                <a:solidFill>
                  <a:schemeClr val="accent1"/>
                </a:solidFill>
                <a:cs typeface="Calibri" panose="020F0502020204030204"/>
              </a:rPr>
              <a:t>Quasi un terzo del territorio si trova sotto il livello del mare per questo in Olanda  sono state progettate e realizzate le più grandi opere di ingegneria idraulica.</a:t>
            </a:r>
            <a:endParaRPr lang="it-IT" sz="2400" b="1" dirty="0">
              <a:solidFill>
                <a:schemeClr val="accent1"/>
              </a:solidFill>
              <a:cs typeface="Calibri" panose="020F0502020204030204"/>
            </a:endParaRPr>
          </a:p>
        </p:txBody>
      </p:sp>
      <p:sp>
        <p:nvSpPr>
          <p:cNvPr id="1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magine 4" descr="Immagine che contiene mappa&#10;&#10;Descrizione generata automaticamente">
            <a:extLst>
              <a:ext uri="{FF2B5EF4-FFF2-40B4-BE49-F238E27FC236}">
                <a16:creationId xmlns:a16="http://schemas.microsoft.com/office/drawing/2014/main" id="{3F8A0D78-C722-4BB0-9ADF-8FBDA1268503}"/>
              </a:ext>
            </a:extLst>
          </p:cNvPr>
          <p:cNvPicPr>
            <a:picLocks noChangeAspect="1"/>
          </p:cNvPicPr>
          <p:nvPr/>
        </p:nvPicPr>
        <p:blipFill rotWithShape="1">
          <a:blip r:embed="rId3"/>
          <a:srcRect r="404"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5" name="CasellaDiTesto 4">
            <a:extLst>
              <a:ext uri="{FF2B5EF4-FFF2-40B4-BE49-F238E27FC236}">
                <a16:creationId xmlns:a16="http://schemas.microsoft.com/office/drawing/2014/main" id="{71F5A339-051D-44DA-9187-499E38F231C4}"/>
              </a:ext>
            </a:extLst>
          </p:cNvPr>
          <p:cNvSpPr txBox="1"/>
          <p:nvPr/>
        </p:nvSpPr>
        <p:spPr>
          <a:xfrm>
            <a:off x="409318" y="2195652"/>
            <a:ext cx="493772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ea typeface="+mn-lt"/>
                <a:cs typeface="+mn-lt"/>
              </a:rPr>
              <a:t>L'Olanda è una regione marittima che si affaccia sul Mare del Nord tra le foci del Reno e della </a:t>
            </a:r>
            <a:r>
              <a:rPr lang="it-IT" dirty="0" err="1">
                <a:ea typeface="+mn-lt"/>
                <a:cs typeface="+mn-lt"/>
              </a:rPr>
              <a:t>Mosa</a:t>
            </a:r>
            <a:r>
              <a:rPr lang="it-IT" dirty="0">
                <a:ea typeface="+mn-lt"/>
                <a:cs typeface="+mn-lt"/>
              </a:rPr>
              <a:t>. È attraversata da numerosi fiumi e vi sono molti laghi. Inoltre ha un esteso sistema di acque interne costituito da </a:t>
            </a:r>
            <a:r>
              <a:rPr lang="it-IT" dirty="0">
                <a:solidFill>
                  <a:schemeClr val="accent1"/>
                </a:solidFill>
                <a:ea typeface="+mn-lt"/>
                <a:cs typeface="+mn-lt"/>
              </a:rPr>
              <a:t>CANALI</a:t>
            </a:r>
            <a:r>
              <a:rPr lang="it-IT" dirty="0">
                <a:ea typeface="+mn-lt"/>
                <a:cs typeface="+mn-lt"/>
              </a:rPr>
              <a:t>, molti dei quali navigabili.</a:t>
            </a:r>
            <a:br>
              <a:rPr lang="it-IT" dirty="0">
                <a:ea typeface="+mn-lt"/>
                <a:cs typeface="+mn-lt"/>
              </a:rPr>
            </a:br>
            <a:br>
              <a:rPr lang="it-IT" dirty="0">
                <a:ea typeface="+mn-lt"/>
                <a:cs typeface="+mn-lt"/>
              </a:rPr>
            </a:br>
            <a:r>
              <a:rPr lang="it-IT" dirty="0">
                <a:ea typeface="+mn-lt"/>
                <a:cs typeface="+mn-lt"/>
              </a:rPr>
              <a:t>Quasi un terzo del territorio si trova sotto il livello del mare per questo motivo in Olanda sono state progettate e realizzate le più grandi </a:t>
            </a:r>
            <a:r>
              <a:rPr lang="it-IT" dirty="0">
                <a:solidFill>
                  <a:schemeClr val="accent1"/>
                </a:solidFill>
                <a:ea typeface="+mn-lt"/>
                <a:cs typeface="+mn-lt"/>
              </a:rPr>
              <a:t>OPERE DI INGEGNERIA IDRAULICA</a:t>
            </a:r>
            <a:endParaRPr lang="it-IT" dirty="0">
              <a:solidFill>
                <a:schemeClr val="accent1"/>
              </a:solidFill>
              <a:cs typeface="Calibri" panose="020F0502020204030204"/>
            </a:endParaRPr>
          </a:p>
        </p:txBody>
      </p:sp>
    </p:spTree>
    <p:extLst>
      <p:ext uri="{BB962C8B-B14F-4D97-AF65-F5344CB8AC3E}">
        <p14:creationId xmlns:p14="http://schemas.microsoft.com/office/powerpoint/2010/main" val="263838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6">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8">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olo 1">
            <a:extLst>
              <a:ext uri="{FF2B5EF4-FFF2-40B4-BE49-F238E27FC236}">
                <a16:creationId xmlns:a16="http://schemas.microsoft.com/office/drawing/2014/main" id="{75BA5AF2-54A1-4667-AB37-6284C97CA2CA}"/>
              </a:ext>
            </a:extLst>
          </p:cNvPr>
          <p:cNvSpPr>
            <a:spLocks noGrp="1"/>
          </p:cNvSpPr>
          <p:nvPr>
            <p:ph type="title"/>
          </p:nvPr>
        </p:nvSpPr>
        <p:spPr>
          <a:xfrm>
            <a:off x="804672" y="140346"/>
            <a:ext cx="4977976" cy="1454051"/>
          </a:xfrm>
        </p:spPr>
        <p:txBody>
          <a:bodyPr>
            <a:normAutofit/>
          </a:bodyPr>
          <a:lstStyle/>
          <a:p>
            <a:r>
              <a:rPr lang="it-IT" sz="5400" dirty="0">
                <a:solidFill>
                  <a:srgbClr val="0070C0"/>
                </a:solidFill>
                <a:latin typeface="Broadway"/>
                <a:cs typeface="Calibri Light"/>
              </a:rPr>
              <a:t>I POLDER</a:t>
            </a:r>
            <a:endParaRPr lang="it-IT" sz="5400" dirty="0">
              <a:solidFill>
                <a:srgbClr val="0070C0"/>
              </a:solidFill>
              <a:latin typeface="Broadway"/>
            </a:endParaRPr>
          </a:p>
        </p:txBody>
      </p:sp>
      <p:sp>
        <p:nvSpPr>
          <p:cNvPr id="62"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Immagine 9" descr="Immagine che contiene esterni&#10;&#10;Descrizione generata automaticamente">
            <a:extLst>
              <a:ext uri="{FF2B5EF4-FFF2-40B4-BE49-F238E27FC236}">
                <a16:creationId xmlns:a16="http://schemas.microsoft.com/office/drawing/2014/main" id="{8D44A4A7-961A-413C-93BC-BACA251735DF}"/>
              </a:ext>
            </a:extLst>
          </p:cNvPr>
          <p:cNvPicPr>
            <a:picLocks noChangeAspect="1"/>
          </p:cNvPicPr>
          <p:nvPr/>
        </p:nvPicPr>
        <p:blipFill rotWithShape="1">
          <a:blip r:embed="rId3">
            <a:alphaModFix/>
          </a:blip>
          <a:srcRect r="1" b="14744"/>
          <a:stretch/>
        </p:blipFill>
        <p:spPr>
          <a:xfrm>
            <a:off x="663271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21" name="Content Placeholder 12">
            <a:extLst>
              <a:ext uri="{FF2B5EF4-FFF2-40B4-BE49-F238E27FC236}">
                <a16:creationId xmlns:a16="http://schemas.microsoft.com/office/drawing/2014/main" id="{E98701C9-7800-4168-A21B-2DA110E080FE}"/>
              </a:ext>
            </a:extLst>
          </p:cNvPr>
          <p:cNvSpPr>
            <a:spLocks noGrp="1"/>
          </p:cNvSpPr>
          <p:nvPr>
            <p:ph idx="1"/>
          </p:nvPr>
        </p:nvSpPr>
        <p:spPr>
          <a:xfrm>
            <a:off x="539629" y="1718651"/>
            <a:ext cx="5557880" cy="4761972"/>
          </a:xfrm>
        </p:spPr>
        <p:txBody>
          <a:bodyPr vert="horz" lIns="91440" tIns="45720" rIns="91440" bIns="45720" rtlCol="0" anchor="ctr">
            <a:noAutofit/>
          </a:bodyPr>
          <a:lstStyle/>
          <a:p>
            <a:r>
              <a:rPr lang="it-IT" sz="2400" dirty="0">
                <a:solidFill>
                  <a:srgbClr val="000000"/>
                </a:solidFill>
                <a:latin typeface="Arial"/>
                <a:cs typeface="Arial"/>
              </a:rPr>
              <a:t>Il  </a:t>
            </a:r>
            <a:r>
              <a:rPr lang="it-IT" sz="2400" dirty="0">
                <a:solidFill>
                  <a:schemeClr val="accent1"/>
                </a:solidFill>
                <a:latin typeface="Arial"/>
                <a:cs typeface="Arial"/>
              </a:rPr>
              <a:t>POLDER </a:t>
            </a:r>
            <a:r>
              <a:rPr lang="it-IT" sz="2400" dirty="0">
                <a:solidFill>
                  <a:srgbClr val="000000"/>
                </a:solidFill>
                <a:latin typeface="Arial"/>
                <a:cs typeface="Arial"/>
              </a:rPr>
              <a:t>è un tratto di mare asciugato artificialmente attraverso dighe e sistemi di drenaggio dell'acqua. </a:t>
            </a:r>
          </a:p>
          <a:p>
            <a:endParaRPr lang="it-IT" sz="2400" dirty="0">
              <a:solidFill>
                <a:srgbClr val="000000"/>
              </a:solidFill>
              <a:latin typeface="Arial"/>
              <a:cs typeface="Arial"/>
            </a:endParaRPr>
          </a:p>
          <a:p>
            <a:endParaRPr lang="it-IT" sz="2400" dirty="0">
              <a:solidFill>
                <a:srgbClr val="000000"/>
              </a:solidFill>
              <a:latin typeface="Arial"/>
              <a:cs typeface="Arial"/>
            </a:endParaRPr>
          </a:p>
          <a:p>
            <a:r>
              <a:rPr lang="it-IT" sz="2400" dirty="0">
                <a:solidFill>
                  <a:srgbClr val="000000"/>
                </a:solidFill>
                <a:latin typeface="Arial"/>
                <a:cs typeface="Arial"/>
              </a:rPr>
              <a:t>Per consentire l'esistenza dei </a:t>
            </a:r>
            <a:r>
              <a:rPr lang="it-IT" sz="2400" dirty="0">
                <a:solidFill>
                  <a:srgbClr val="0070C0"/>
                </a:solidFill>
                <a:latin typeface="Arial"/>
                <a:cs typeface="Arial"/>
              </a:rPr>
              <a:t>POLDER </a:t>
            </a:r>
            <a:r>
              <a:rPr lang="it-IT" sz="2400" dirty="0">
                <a:solidFill>
                  <a:srgbClr val="000000"/>
                </a:solidFill>
                <a:latin typeface="Arial"/>
                <a:cs typeface="Arial"/>
              </a:rPr>
              <a:t>è necessario un continuo pompaggio dell'acqua, cosa che in passato avveniva attraverso i </a:t>
            </a:r>
            <a:r>
              <a:rPr lang="it-IT" sz="2400" dirty="0">
                <a:solidFill>
                  <a:srgbClr val="0070C0"/>
                </a:solidFill>
                <a:latin typeface="Arial"/>
                <a:cs typeface="Arial"/>
              </a:rPr>
              <a:t>MULINI A VENTO </a:t>
            </a:r>
            <a:r>
              <a:rPr lang="it-IT" sz="2400" dirty="0">
                <a:solidFill>
                  <a:srgbClr val="000000"/>
                </a:solidFill>
                <a:latin typeface="Arial"/>
                <a:cs typeface="Arial"/>
              </a:rPr>
              <a:t>e che caratterizzano tutt'oggi il paesaggio dell'Olanda</a:t>
            </a:r>
            <a:r>
              <a:rPr lang="it-IT" sz="3200" dirty="0">
                <a:solidFill>
                  <a:srgbClr val="000000"/>
                </a:solidFill>
                <a:latin typeface="Arial"/>
                <a:cs typeface="Arial"/>
              </a:rPr>
              <a:t>. </a:t>
            </a:r>
            <a:endParaRPr lang="en-US" sz="3200" dirty="0">
              <a:solidFill>
                <a:srgbClr val="000000"/>
              </a:solidFill>
              <a:cs typeface="Calibri"/>
            </a:endParaRPr>
          </a:p>
        </p:txBody>
      </p:sp>
      <p:sp>
        <p:nvSpPr>
          <p:cNvPr id="63"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magine 6" descr="Immagine che contiene cielo, esterni, erba, acqua&#10;&#10;Descrizione generata automaticamente">
            <a:extLst>
              <a:ext uri="{FF2B5EF4-FFF2-40B4-BE49-F238E27FC236}">
                <a16:creationId xmlns:a16="http://schemas.microsoft.com/office/drawing/2014/main" id="{699CD161-51C0-42D5-BE98-6394B1A29847}"/>
              </a:ext>
            </a:extLst>
          </p:cNvPr>
          <p:cNvPicPr>
            <a:picLocks noChangeAspect="1"/>
          </p:cNvPicPr>
          <p:nvPr/>
        </p:nvPicPr>
        <p:blipFill rotWithShape="1">
          <a:blip r:embed="rId4">
            <a:alphaModFix/>
          </a:blip>
          <a:srcRect r="13176" b="-2"/>
          <a:stretch/>
        </p:blipFill>
        <p:spPr>
          <a:xfrm>
            <a:off x="7399326" y="3086207"/>
            <a:ext cx="4792674" cy="3781268"/>
          </a:xfrm>
          <a:custGeom>
            <a:avLst/>
            <a:gdLst/>
            <a:ahLst/>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160310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89A2EB60-9E36-42CE-B228-DF113C3C5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6">
            <a:extLst>
              <a:ext uri="{FF2B5EF4-FFF2-40B4-BE49-F238E27FC236}">
                <a16:creationId xmlns:a16="http://schemas.microsoft.com/office/drawing/2014/main" id="{CE6309F1-71DF-456F-BB9B-65B26CDB79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olo 1">
            <a:extLst>
              <a:ext uri="{FF2B5EF4-FFF2-40B4-BE49-F238E27FC236}">
                <a16:creationId xmlns:a16="http://schemas.microsoft.com/office/drawing/2014/main" id="{B9E9106E-EB5C-4381-AFAB-FA01E5980799}"/>
              </a:ext>
            </a:extLst>
          </p:cNvPr>
          <p:cNvSpPr txBox="1">
            <a:spLocks/>
          </p:cNvSpPr>
          <p:nvPr/>
        </p:nvSpPr>
        <p:spPr>
          <a:xfrm>
            <a:off x="6581790" y="184520"/>
            <a:ext cx="4977976" cy="17272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0070C0"/>
                </a:solidFill>
                <a:latin typeface="Broadway"/>
                <a:cs typeface="Calibri Light"/>
              </a:rPr>
              <a:t>Le </a:t>
            </a:r>
            <a:r>
              <a:rPr lang="en-US" sz="5400" dirty="0" err="1">
                <a:solidFill>
                  <a:srgbClr val="0070C0"/>
                </a:solidFill>
                <a:latin typeface="Broadway"/>
                <a:cs typeface="Calibri Light"/>
              </a:rPr>
              <a:t>opere</a:t>
            </a:r>
            <a:r>
              <a:rPr lang="en-US" sz="5400" dirty="0">
                <a:solidFill>
                  <a:srgbClr val="0070C0"/>
                </a:solidFill>
                <a:latin typeface="Broadway"/>
                <a:cs typeface="Calibri Light"/>
              </a:rPr>
              <a:t> di </a:t>
            </a:r>
            <a:r>
              <a:rPr lang="en-US" sz="5400" dirty="0" err="1">
                <a:solidFill>
                  <a:srgbClr val="0070C0"/>
                </a:solidFill>
                <a:latin typeface="Broadway"/>
                <a:cs typeface="Calibri Light"/>
              </a:rPr>
              <a:t>ingegneria</a:t>
            </a:r>
            <a:endParaRPr lang="en-US" sz="5400" dirty="0" err="1">
              <a:latin typeface="Broadway"/>
              <a:cs typeface="Calibri Light"/>
            </a:endParaRPr>
          </a:p>
        </p:txBody>
      </p:sp>
      <p:sp>
        <p:nvSpPr>
          <p:cNvPr id="11" name="Freeform 60">
            <a:extLst>
              <a:ext uri="{FF2B5EF4-FFF2-40B4-BE49-F238E27FC236}">
                <a16:creationId xmlns:a16="http://schemas.microsoft.com/office/drawing/2014/main" id="{D92E1B5F-9499-481C-85E2-1F22D22EA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040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Immagine 4" descr="Immagine che contiene cielo, esterni, natura, nuvole&#10;&#10;Descrizione generata automaticamente">
            <a:extLst>
              <a:ext uri="{FF2B5EF4-FFF2-40B4-BE49-F238E27FC236}">
                <a16:creationId xmlns:a16="http://schemas.microsoft.com/office/drawing/2014/main" id="{DB1D4B7A-D234-43DA-9811-ABA1C2FFA223}"/>
              </a:ext>
            </a:extLst>
          </p:cNvPr>
          <p:cNvPicPr>
            <a:picLocks noChangeAspect="1"/>
          </p:cNvPicPr>
          <p:nvPr/>
        </p:nvPicPr>
        <p:blipFill rotWithShape="1">
          <a:blip r:embed="rId3">
            <a:alphaModFix/>
          </a:blip>
          <a:srcRect t="575" r="-1" b="-1"/>
          <a:stretch/>
        </p:blipFill>
        <p:spPr>
          <a:xfrm>
            <a:off x="186002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15" name="Freeform 68">
            <a:extLst>
              <a:ext uri="{FF2B5EF4-FFF2-40B4-BE49-F238E27FC236}">
                <a16:creationId xmlns:a16="http://schemas.microsoft.com/office/drawing/2014/main" id="{5640DCA8-C1D0-4682-BC67-C40EF61DA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2701"/>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Immagine 4" descr="Immagine che contiene testo&#10;&#10;Descrizione generata automaticamente">
            <a:extLst>
              <a:ext uri="{FF2B5EF4-FFF2-40B4-BE49-F238E27FC236}">
                <a16:creationId xmlns:a16="http://schemas.microsoft.com/office/drawing/2014/main" id="{4FF700FA-D6D7-42C3-B863-3BDDCA4D3591}"/>
              </a:ext>
            </a:extLst>
          </p:cNvPr>
          <p:cNvPicPr>
            <a:picLocks noChangeAspect="1"/>
          </p:cNvPicPr>
          <p:nvPr/>
        </p:nvPicPr>
        <p:blipFill rotWithShape="1">
          <a:blip r:embed="rId4"/>
          <a:srcRect l="10159" r="5237"/>
          <a:stretch/>
        </p:blipFill>
        <p:spPr>
          <a:xfrm>
            <a:off x="20" y="3076732"/>
            <a:ext cx="4792654" cy="3781268"/>
          </a:xfrm>
          <a:custGeom>
            <a:avLst/>
            <a:gdLst/>
            <a:ahLst/>
            <a:cxnLst/>
            <a:rect l="l" t="t" r="r" b="b"/>
            <a:pathLst>
              <a:path w="4792674" h="3781268">
                <a:moveTo>
                  <a:pt x="2238059" y="0"/>
                </a:moveTo>
                <a:cubicBezTo>
                  <a:pt x="3648934" y="0"/>
                  <a:pt x="4792674" y="1143740"/>
                  <a:pt x="4792674" y="2554615"/>
                </a:cubicBezTo>
                <a:cubicBezTo>
                  <a:pt x="4792674" y="2995514"/>
                  <a:pt x="4680980" y="3410325"/>
                  <a:pt x="4484346" y="3772297"/>
                </a:cubicBezTo>
                <a:lnTo>
                  <a:pt x="4478895" y="3781268"/>
                </a:lnTo>
                <a:lnTo>
                  <a:pt x="0" y="3781268"/>
                </a:lnTo>
                <a:lnTo>
                  <a:pt x="0" y="1323391"/>
                </a:lnTo>
                <a:lnTo>
                  <a:pt x="119732" y="1126306"/>
                </a:lnTo>
                <a:cubicBezTo>
                  <a:pt x="578815" y="446774"/>
                  <a:pt x="1356262" y="0"/>
                  <a:pt x="2238059" y="0"/>
                </a:cubicBezTo>
                <a:close/>
              </a:path>
            </a:pathLst>
          </a:custGeom>
        </p:spPr>
      </p:pic>
      <p:sp>
        <p:nvSpPr>
          <p:cNvPr id="19" name="CasellaDiTesto 18">
            <a:extLst>
              <a:ext uri="{FF2B5EF4-FFF2-40B4-BE49-F238E27FC236}">
                <a16:creationId xmlns:a16="http://schemas.microsoft.com/office/drawing/2014/main" id="{7952C7D5-D344-4362-AA1F-F1B1FD6FE98C}"/>
              </a:ext>
            </a:extLst>
          </p:cNvPr>
          <p:cNvSpPr txBox="1"/>
          <p:nvPr/>
        </p:nvSpPr>
        <p:spPr>
          <a:xfrm>
            <a:off x="5542452" y="4175720"/>
            <a:ext cx="6372180" cy="243159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000" dirty="0">
                <a:solidFill>
                  <a:srgbClr val="0070C0"/>
                </a:solidFill>
                <a:latin typeface="Arial"/>
                <a:cs typeface="Arial"/>
              </a:rPr>
              <a:t>IL PONTE AL CONTRARIO</a:t>
            </a:r>
            <a:r>
              <a:rPr lang="en-US" sz="2000" b="1" dirty="0">
                <a:solidFill>
                  <a:srgbClr val="000000"/>
                </a:solidFill>
              </a:rPr>
              <a:t> </a:t>
            </a:r>
            <a:r>
              <a:rPr lang="en-US" sz="2000" dirty="0">
                <a:solidFill>
                  <a:srgbClr val="000000"/>
                </a:solidFill>
                <a:latin typeface="Arial"/>
                <a:cs typeface="Arial"/>
              </a:rPr>
              <a:t>è </a:t>
            </a:r>
            <a:r>
              <a:rPr lang="en-US" sz="2000" dirty="0" err="1">
                <a:solidFill>
                  <a:srgbClr val="000000"/>
                </a:solidFill>
                <a:latin typeface="Arial"/>
                <a:cs typeface="Arial"/>
              </a:rPr>
              <a:t>l’acquedotto</a:t>
            </a:r>
            <a:r>
              <a:rPr lang="en-US" sz="2000" dirty="0">
                <a:solidFill>
                  <a:srgbClr val="000000"/>
                </a:solidFill>
                <a:latin typeface="Arial"/>
                <a:cs typeface="Arial"/>
              </a:rPr>
              <a:t> </a:t>
            </a:r>
            <a:r>
              <a:rPr lang="en-US" sz="2000" dirty="0" err="1">
                <a:solidFill>
                  <a:srgbClr val="000000"/>
                </a:solidFill>
                <a:latin typeface="Arial"/>
                <a:cs typeface="Arial"/>
              </a:rPr>
              <a:t>più</a:t>
            </a:r>
            <a:r>
              <a:rPr lang="en-US" sz="2000" dirty="0">
                <a:solidFill>
                  <a:srgbClr val="000000"/>
                </a:solidFill>
                <a:latin typeface="Arial"/>
                <a:cs typeface="Arial"/>
              </a:rPr>
              <a:t> </a:t>
            </a:r>
            <a:r>
              <a:rPr lang="en-US" sz="2000" dirty="0" err="1">
                <a:solidFill>
                  <a:srgbClr val="000000"/>
                </a:solidFill>
                <a:latin typeface="Arial"/>
                <a:cs typeface="Arial"/>
              </a:rPr>
              <a:t>incredibile</a:t>
            </a:r>
            <a:r>
              <a:rPr lang="en-US" sz="2000" dirty="0">
                <a:solidFill>
                  <a:srgbClr val="000000"/>
                </a:solidFill>
                <a:latin typeface="Arial"/>
                <a:cs typeface="Arial"/>
              </a:rPr>
              <a:t> del mondo. Una </a:t>
            </a:r>
            <a:r>
              <a:rPr lang="en-US" sz="2000" dirty="0" err="1">
                <a:solidFill>
                  <a:srgbClr val="000000"/>
                </a:solidFill>
                <a:latin typeface="Arial"/>
                <a:cs typeface="Arial"/>
              </a:rPr>
              <a:t>strada</a:t>
            </a:r>
            <a:r>
              <a:rPr lang="en-US" sz="2000" dirty="0">
                <a:solidFill>
                  <a:srgbClr val="000000"/>
                </a:solidFill>
                <a:latin typeface="Arial"/>
                <a:cs typeface="Arial"/>
              </a:rPr>
              <a:t> </a:t>
            </a:r>
            <a:r>
              <a:rPr lang="en-US" sz="2000" dirty="0" err="1">
                <a:solidFill>
                  <a:srgbClr val="000000"/>
                </a:solidFill>
                <a:latin typeface="Arial"/>
                <a:cs typeface="Arial"/>
              </a:rPr>
              <a:t>passa</a:t>
            </a:r>
            <a:r>
              <a:rPr lang="en-US" sz="2000" dirty="0">
                <a:solidFill>
                  <a:srgbClr val="000000"/>
                </a:solidFill>
                <a:latin typeface="Arial"/>
                <a:cs typeface="Arial"/>
              </a:rPr>
              <a:t> sotto il Lago Veluwe, un </a:t>
            </a:r>
            <a:r>
              <a:rPr lang="en-US" sz="2000" dirty="0" err="1">
                <a:solidFill>
                  <a:srgbClr val="000000"/>
                </a:solidFill>
                <a:latin typeface="Arial"/>
                <a:cs typeface="Arial"/>
              </a:rPr>
              <a:t>lago</a:t>
            </a:r>
            <a:r>
              <a:rPr lang="en-US" sz="2000" dirty="0">
                <a:solidFill>
                  <a:srgbClr val="000000"/>
                </a:solidFill>
                <a:latin typeface="Arial"/>
                <a:cs typeface="Arial"/>
              </a:rPr>
              <a:t> </a:t>
            </a:r>
            <a:r>
              <a:rPr lang="en-US" sz="2000" dirty="0" err="1">
                <a:solidFill>
                  <a:srgbClr val="000000"/>
                </a:solidFill>
                <a:latin typeface="Arial"/>
                <a:cs typeface="Arial"/>
              </a:rPr>
              <a:t>artificiale</a:t>
            </a:r>
            <a:r>
              <a:rPr lang="en-US" sz="2000" dirty="0">
                <a:solidFill>
                  <a:srgbClr val="000000"/>
                </a:solidFill>
                <a:latin typeface="Arial"/>
                <a:cs typeface="Arial"/>
              </a:rPr>
              <a:t> </a:t>
            </a:r>
            <a:r>
              <a:rPr lang="en-US" sz="2000" dirty="0" err="1">
                <a:solidFill>
                  <a:srgbClr val="000000"/>
                </a:solidFill>
                <a:latin typeface="Arial"/>
                <a:cs typeface="Arial"/>
              </a:rPr>
              <a:t>nel</a:t>
            </a:r>
            <a:r>
              <a:rPr lang="en-US" sz="2000" dirty="0">
                <a:solidFill>
                  <a:srgbClr val="000000"/>
                </a:solidFill>
                <a:latin typeface="Arial"/>
                <a:cs typeface="Arial"/>
              </a:rPr>
              <a:t> </a:t>
            </a:r>
            <a:r>
              <a:rPr lang="en-US" sz="2000" dirty="0" err="1">
                <a:solidFill>
                  <a:srgbClr val="000000"/>
                </a:solidFill>
                <a:latin typeface="Arial"/>
                <a:cs typeface="Arial"/>
              </a:rPr>
              <a:t>centro</a:t>
            </a:r>
            <a:r>
              <a:rPr lang="en-US" sz="2000" dirty="0">
                <a:solidFill>
                  <a:srgbClr val="000000"/>
                </a:solidFill>
                <a:latin typeface="Arial"/>
                <a:cs typeface="Arial"/>
              </a:rPr>
              <a:t> </a:t>
            </a:r>
            <a:r>
              <a:rPr lang="en-US" sz="2000" dirty="0" err="1">
                <a:solidFill>
                  <a:srgbClr val="000000"/>
                </a:solidFill>
                <a:latin typeface="Arial"/>
                <a:cs typeface="Arial"/>
              </a:rPr>
              <a:t>dei</a:t>
            </a:r>
            <a:r>
              <a:rPr lang="en-US" sz="2000" dirty="0">
                <a:solidFill>
                  <a:srgbClr val="000000"/>
                </a:solidFill>
                <a:latin typeface="Arial"/>
                <a:cs typeface="Arial"/>
              </a:rPr>
              <a:t> </a:t>
            </a:r>
            <a:r>
              <a:rPr lang="en-US" sz="2000" dirty="0" err="1">
                <a:solidFill>
                  <a:srgbClr val="000000"/>
                </a:solidFill>
                <a:latin typeface="Arial"/>
                <a:cs typeface="Arial"/>
              </a:rPr>
              <a:t>Paesi</a:t>
            </a:r>
            <a:r>
              <a:rPr lang="en-US" sz="2000" dirty="0">
                <a:solidFill>
                  <a:srgbClr val="000000"/>
                </a:solidFill>
                <a:latin typeface="Arial"/>
                <a:cs typeface="Arial"/>
              </a:rPr>
              <a:t> Bassi, </a:t>
            </a:r>
            <a:r>
              <a:rPr lang="en-US" sz="2000" dirty="0" err="1">
                <a:solidFill>
                  <a:srgbClr val="000000"/>
                </a:solidFill>
                <a:latin typeface="Arial"/>
                <a:cs typeface="Arial"/>
              </a:rPr>
              <a:t>mentre</a:t>
            </a:r>
            <a:r>
              <a:rPr lang="en-US" sz="2000" dirty="0">
                <a:solidFill>
                  <a:srgbClr val="000000"/>
                </a:solidFill>
                <a:latin typeface="Arial"/>
                <a:cs typeface="Arial"/>
              </a:rPr>
              <a:t> </a:t>
            </a:r>
            <a:r>
              <a:rPr lang="en-US" sz="2000" dirty="0" err="1">
                <a:solidFill>
                  <a:srgbClr val="000000"/>
                </a:solidFill>
                <a:latin typeface="Arial"/>
                <a:cs typeface="Arial"/>
              </a:rPr>
              <a:t>l’acqua</a:t>
            </a:r>
            <a:r>
              <a:rPr lang="en-US" sz="2000" dirty="0">
                <a:solidFill>
                  <a:srgbClr val="000000"/>
                </a:solidFill>
                <a:latin typeface="Arial"/>
                <a:cs typeface="Arial"/>
              </a:rPr>
              <a:t> </a:t>
            </a:r>
            <a:r>
              <a:rPr lang="en-US" sz="2000" dirty="0" err="1">
                <a:solidFill>
                  <a:srgbClr val="000000"/>
                </a:solidFill>
                <a:latin typeface="Arial"/>
                <a:cs typeface="Arial"/>
              </a:rPr>
              <a:t>scorre</a:t>
            </a:r>
            <a:r>
              <a:rPr lang="en-US" sz="2000" dirty="0">
                <a:solidFill>
                  <a:srgbClr val="000000"/>
                </a:solidFill>
                <a:latin typeface="Arial"/>
                <a:cs typeface="Arial"/>
              </a:rPr>
              <a:t> sopra </a:t>
            </a:r>
            <a:r>
              <a:rPr lang="en-US" sz="2000" dirty="0" err="1">
                <a:solidFill>
                  <a:srgbClr val="000000"/>
                </a:solidFill>
                <a:latin typeface="Arial"/>
                <a:cs typeface="Arial"/>
              </a:rPr>
              <a:t>insieme</a:t>
            </a:r>
            <a:r>
              <a:rPr lang="en-US" sz="2000" dirty="0">
                <a:solidFill>
                  <a:srgbClr val="000000"/>
                </a:solidFill>
                <a:latin typeface="Arial"/>
                <a:cs typeface="Arial"/>
              </a:rPr>
              <a:t> alle </a:t>
            </a:r>
            <a:r>
              <a:rPr lang="en-US" sz="2000" dirty="0" err="1">
                <a:solidFill>
                  <a:srgbClr val="000000"/>
                </a:solidFill>
                <a:latin typeface="Arial"/>
                <a:cs typeface="Arial"/>
              </a:rPr>
              <a:t>imbarcazioni</a:t>
            </a:r>
            <a:r>
              <a:rPr lang="en-US" sz="2000" dirty="0">
                <a:solidFill>
                  <a:srgbClr val="000000"/>
                </a:solidFill>
                <a:latin typeface="Arial"/>
                <a:cs typeface="Arial"/>
              </a:rPr>
              <a:t> </a:t>
            </a:r>
            <a:r>
              <a:rPr lang="en-US" sz="2000" dirty="0" err="1">
                <a:solidFill>
                  <a:srgbClr val="000000"/>
                </a:solidFill>
                <a:latin typeface="Arial"/>
                <a:cs typeface="Arial"/>
              </a:rPr>
              <a:t>che</a:t>
            </a:r>
            <a:r>
              <a:rPr lang="en-US" sz="2000" dirty="0">
                <a:solidFill>
                  <a:srgbClr val="000000"/>
                </a:solidFill>
                <a:latin typeface="Arial"/>
                <a:cs typeface="Arial"/>
              </a:rPr>
              <a:t> vi </a:t>
            </a:r>
            <a:r>
              <a:rPr lang="en-US" sz="2000" dirty="0" err="1">
                <a:solidFill>
                  <a:srgbClr val="000000"/>
                </a:solidFill>
                <a:latin typeface="Arial"/>
                <a:cs typeface="Arial"/>
              </a:rPr>
              <a:t>navigano</a:t>
            </a:r>
            <a:r>
              <a:rPr lang="en-US" sz="2000" dirty="0">
                <a:solidFill>
                  <a:srgbClr val="000000"/>
                </a:solidFill>
                <a:latin typeface="Arial"/>
                <a:cs typeface="Arial"/>
              </a:rPr>
              <a:t> </a:t>
            </a:r>
            <a:r>
              <a:rPr lang="en-US" sz="2000" dirty="0" err="1">
                <a:solidFill>
                  <a:srgbClr val="000000"/>
                </a:solidFill>
                <a:latin typeface="Arial"/>
                <a:cs typeface="Arial"/>
              </a:rPr>
              <a:t>ogni</a:t>
            </a:r>
            <a:r>
              <a:rPr lang="en-US" sz="2000" dirty="0">
                <a:solidFill>
                  <a:srgbClr val="000000"/>
                </a:solidFill>
                <a:latin typeface="Arial"/>
                <a:cs typeface="Arial"/>
              </a:rPr>
              <a:t> </a:t>
            </a:r>
            <a:r>
              <a:rPr lang="en-US" sz="2000" dirty="0" err="1">
                <a:solidFill>
                  <a:srgbClr val="000000"/>
                </a:solidFill>
                <a:latin typeface="Arial"/>
                <a:cs typeface="Arial"/>
              </a:rPr>
              <a:t>giorno</a:t>
            </a:r>
            <a:r>
              <a:rPr lang="en-US" sz="2000" dirty="0">
                <a:solidFill>
                  <a:srgbClr val="000000"/>
                </a:solidFill>
                <a:latin typeface="Arial"/>
                <a:cs typeface="Arial"/>
              </a:rPr>
              <a:t>. </a:t>
            </a:r>
            <a:r>
              <a:rPr lang="en-US" sz="2000" dirty="0" err="1">
                <a:solidFill>
                  <a:srgbClr val="000000"/>
                </a:solidFill>
                <a:latin typeface="Arial"/>
                <a:cs typeface="Arial"/>
              </a:rPr>
              <a:t>Aperto</a:t>
            </a:r>
            <a:r>
              <a:rPr lang="en-US" sz="2000" dirty="0">
                <a:solidFill>
                  <a:srgbClr val="000000"/>
                </a:solidFill>
                <a:latin typeface="Arial"/>
                <a:cs typeface="Arial"/>
              </a:rPr>
              <a:t> al </a:t>
            </a:r>
            <a:r>
              <a:rPr lang="en-US" sz="2000" dirty="0" err="1">
                <a:solidFill>
                  <a:srgbClr val="000000"/>
                </a:solidFill>
                <a:latin typeface="Arial"/>
                <a:cs typeface="Arial"/>
              </a:rPr>
              <a:t>traffico</a:t>
            </a:r>
            <a:r>
              <a:rPr lang="en-US" sz="2000" dirty="0">
                <a:solidFill>
                  <a:srgbClr val="000000"/>
                </a:solidFill>
                <a:latin typeface="Arial"/>
                <a:cs typeface="Arial"/>
              </a:rPr>
              <a:t> </a:t>
            </a:r>
            <a:r>
              <a:rPr lang="en-US" sz="2000" dirty="0" err="1">
                <a:solidFill>
                  <a:srgbClr val="000000"/>
                </a:solidFill>
                <a:latin typeface="Arial"/>
                <a:cs typeface="Arial"/>
              </a:rPr>
              <a:t>nel</a:t>
            </a:r>
            <a:r>
              <a:rPr lang="en-US" sz="2000" dirty="0">
                <a:solidFill>
                  <a:srgbClr val="000000"/>
                </a:solidFill>
                <a:latin typeface="Arial"/>
                <a:cs typeface="Arial"/>
              </a:rPr>
              <a:t> 2002.</a:t>
            </a:r>
          </a:p>
        </p:txBody>
      </p:sp>
      <p:sp>
        <p:nvSpPr>
          <p:cNvPr id="21" name="CasellaDiTesto 20">
            <a:extLst>
              <a:ext uri="{FF2B5EF4-FFF2-40B4-BE49-F238E27FC236}">
                <a16:creationId xmlns:a16="http://schemas.microsoft.com/office/drawing/2014/main" id="{0F4F7623-7446-4441-B92D-F14613F8520F}"/>
              </a:ext>
            </a:extLst>
          </p:cNvPr>
          <p:cNvSpPr txBox="1"/>
          <p:nvPr/>
        </p:nvSpPr>
        <p:spPr>
          <a:xfrm>
            <a:off x="4965900" y="2299211"/>
            <a:ext cx="647735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it-IT" sz="2000" dirty="0">
                <a:solidFill>
                  <a:srgbClr val="0070C0"/>
                </a:solidFill>
                <a:latin typeface="Arial"/>
                <a:cs typeface="Arial"/>
              </a:rPr>
              <a:t>Il PIANO DELTA</a:t>
            </a:r>
            <a:r>
              <a:rPr lang="it-IT" sz="2000" dirty="0">
                <a:latin typeface="Arial"/>
                <a:ea typeface="+mn-lt"/>
                <a:cs typeface="+mn-lt"/>
              </a:rPr>
              <a:t> è una delle sette meraviglie del mondo moderno. Dighe, canali artificiali, chiuse, terrapieni, argini e barriere di sicurezza contribuiscono tutte a contrastare la potenza dell'acqua e a difendere i Paesi Bassi dalle inondazioni. </a:t>
            </a:r>
            <a:endParaRPr lang="it-IT" sz="2000">
              <a:latin typeface="Arial"/>
              <a:cs typeface="Calibri"/>
            </a:endParaRPr>
          </a:p>
        </p:txBody>
      </p:sp>
    </p:spTree>
    <p:extLst>
      <p:ext uri="{BB962C8B-B14F-4D97-AF65-F5344CB8AC3E}">
        <p14:creationId xmlns:p14="http://schemas.microsoft.com/office/powerpoint/2010/main" val="129584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86596B90-6005-4BB3-A64C-8A63E9843646}"/>
              </a:ext>
            </a:extLst>
          </p:cNvPr>
          <p:cNvSpPr>
            <a:spLocks noGrp="1"/>
          </p:cNvSpPr>
          <p:nvPr>
            <p:ph type="title"/>
          </p:nvPr>
        </p:nvSpPr>
        <p:spPr>
          <a:xfrm>
            <a:off x="6194747" y="256615"/>
            <a:ext cx="4977976" cy="1454051"/>
          </a:xfrm>
        </p:spPr>
        <p:txBody>
          <a:bodyPr>
            <a:normAutofit fontScale="90000"/>
          </a:bodyPr>
          <a:lstStyle/>
          <a:p>
            <a:r>
              <a:rPr lang="it-IT" sz="5400" dirty="0">
                <a:solidFill>
                  <a:srgbClr val="0070C0"/>
                </a:solidFill>
                <a:latin typeface="Broadway"/>
                <a:cs typeface="Calibri Light"/>
              </a:rPr>
              <a:t>Il trasporto marittimo </a:t>
            </a:r>
          </a:p>
        </p:txBody>
      </p:sp>
      <p:sp>
        <p:nvSpPr>
          <p:cNvPr id="1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magine 4" descr="Immagine che contiene testo, trasporto, natante, veliero&#10;&#10;Descrizione generata automaticamente">
            <a:extLst>
              <a:ext uri="{FF2B5EF4-FFF2-40B4-BE49-F238E27FC236}">
                <a16:creationId xmlns:a16="http://schemas.microsoft.com/office/drawing/2014/main" id="{C450E0B1-95A7-4878-B572-55B04C5DCA74}"/>
              </a:ext>
            </a:extLst>
          </p:cNvPr>
          <p:cNvPicPr>
            <a:picLocks noChangeAspect="1"/>
          </p:cNvPicPr>
          <p:nvPr/>
        </p:nvPicPr>
        <p:blipFill rotWithShape="1">
          <a:blip r:embed="rId3">
            <a:alphaModFix/>
          </a:blip>
          <a:srcRect l="38214" r="3743"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egnaposto contenuto 2">
            <a:extLst>
              <a:ext uri="{FF2B5EF4-FFF2-40B4-BE49-F238E27FC236}">
                <a16:creationId xmlns:a16="http://schemas.microsoft.com/office/drawing/2014/main" id="{190202BE-8D1D-47F3-9045-B00A2C2AA044}"/>
              </a:ext>
            </a:extLst>
          </p:cNvPr>
          <p:cNvSpPr>
            <a:spLocks noGrp="1"/>
          </p:cNvSpPr>
          <p:nvPr>
            <p:ph idx="1"/>
          </p:nvPr>
        </p:nvSpPr>
        <p:spPr>
          <a:xfrm>
            <a:off x="5151462" y="1896179"/>
            <a:ext cx="6444068" cy="4645703"/>
          </a:xfrm>
        </p:spPr>
        <p:txBody>
          <a:bodyPr vert="horz" lIns="91440" tIns="45720" rIns="91440" bIns="45720" rtlCol="0" anchor="ctr">
            <a:noAutofit/>
          </a:bodyPr>
          <a:lstStyle/>
          <a:p>
            <a:pPr marL="0" indent="0">
              <a:buNone/>
            </a:pPr>
            <a:r>
              <a:rPr lang="it-IT" sz="2400" dirty="0">
                <a:solidFill>
                  <a:srgbClr val="000000"/>
                </a:solidFill>
                <a:ea typeface="+mn-lt"/>
                <a:cs typeface="+mn-lt"/>
              </a:rPr>
              <a:t>Durante il XVII secolo, i Paesi Bassi si svilupparono come potenza commerciale marittima.</a:t>
            </a:r>
          </a:p>
          <a:p>
            <a:pPr marL="0" indent="0">
              <a:buNone/>
            </a:pPr>
            <a:r>
              <a:rPr lang="it-IT" sz="2400" dirty="0">
                <a:solidFill>
                  <a:srgbClr val="000000"/>
                </a:solidFill>
                <a:ea typeface="+mn-lt"/>
                <a:cs typeface="+mn-lt"/>
              </a:rPr>
              <a:t>Con il tempo i Paesi Bassi hanno avuto spesso molta importanza nel trasporto dei container per via mare. Il porto più grande del mondo che gli olandesi costruirono fu quello di Rotterdam facendo crescere anche  l'industria della pesca per farla diventare un settore importante. Gli Olandesi sono apprezzati a livello internazionale come esperti nel campo della gestione delle acque. Il settore delle acque,  riguarda anche le innovazioni per l’uso sostenibile dell’acqua e alternative architettoniche per lo sviluppo urbano sull’acqua.</a:t>
            </a:r>
            <a:endParaRPr lang="it-IT" sz="2400" dirty="0">
              <a:solidFill>
                <a:srgbClr val="000000"/>
              </a:solidFill>
              <a:cs typeface="Calibri"/>
            </a:endParaRPr>
          </a:p>
          <a:p>
            <a:endParaRPr lang="it-IT" sz="1400">
              <a:solidFill>
                <a:srgbClr val="000000"/>
              </a:solidFill>
              <a:cs typeface="Calibri"/>
            </a:endParaRPr>
          </a:p>
        </p:txBody>
      </p:sp>
    </p:spTree>
    <p:extLst>
      <p:ext uri="{BB962C8B-B14F-4D97-AF65-F5344CB8AC3E}">
        <p14:creationId xmlns:p14="http://schemas.microsoft.com/office/powerpoint/2010/main" val="2870266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5A3670-1D94-4757-94F4-067D8620C9C1}"/>
              </a:ext>
            </a:extLst>
          </p:cNvPr>
          <p:cNvSpPr>
            <a:spLocks noGrp="1"/>
          </p:cNvSpPr>
          <p:nvPr>
            <p:ph type="title"/>
          </p:nvPr>
        </p:nvSpPr>
        <p:spPr/>
        <p:txBody>
          <a:bodyPr/>
          <a:lstStyle/>
          <a:p>
            <a:pPr algn="ctr"/>
            <a:r>
              <a:rPr lang="it-IT" sz="5400" dirty="0">
                <a:solidFill>
                  <a:srgbClr val="0070C0"/>
                </a:solidFill>
                <a:latin typeface="Broadway"/>
                <a:cs typeface="Calibri Light"/>
              </a:rPr>
              <a:t>Le fonti</a:t>
            </a:r>
            <a:endParaRPr lang="it-IT"/>
          </a:p>
        </p:txBody>
      </p:sp>
      <p:sp>
        <p:nvSpPr>
          <p:cNvPr id="3" name="Segnaposto contenuto 2">
            <a:extLst>
              <a:ext uri="{FF2B5EF4-FFF2-40B4-BE49-F238E27FC236}">
                <a16:creationId xmlns:a16="http://schemas.microsoft.com/office/drawing/2014/main" id="{A1F23208-20B3-4B6F-809B-72500716E894}"/>
              </a:ext>
            </a:extLst>
          </p:cNvPr>
          <p:cNvSpPr>
            <a:spLocks noGrp="1"/>
          </p:cNvSpPr>
          <p:nvPr>
            <p:ph idx="1"/>
          </p:nvPr>
        </p:nvSpPr>
        <p:spPr>
          <a:xfrm>
            <a:off x="838200" y="1369509"/>
            <a:ext cx="10515600" cy="5127715"/>
          </a:xfrm>
        </p:spPr>
        <p:txBody>
          <a:bodyPr vert="horz" lIns="91440" tIns="45720" rIns="91440" bIns="45720" rtlCol="0" anchor="t">
            <a:normAutofit/>
          </a:bodyPr>
          <a:lstStyle/>
          <a:p>
            <a:pPr algn="ctr"/>
            <a:r>
              <a:rPr lang="it-IT" dirty="0">
                <a:ea typeface="+mn-lt"/>
                <a:cs typeface="+mn-lt"/>
                <a:hlinkClick r:id="rId2"/>
              </a:rPr>
              <a:t>www.travelworld.it</a:t>
            </a:r>
            <a:endParaRPr lang="it-IT">
              <a:ea typeface="+mn-lt"/>
              <a:cs typeface="+mn-lt"/>
            </a:endParaRPr>
          </a:p>
          <a:p>
            <a:pPr algn="ctr"/>
            <a:r>
              <a:rPr lang="it-IT" u="sng" dirty="0">
                <a:ea typeface="+mn-lt"/>
                <a:cs typeface="+mn-lt"/>
                <a:hlinkClick r:id="rId3"/>
              </a:rPr>
              <a:t>www.lastampa.it</a:t>
            </a:r>
          </a:p>
          <a:p>
            <a:pPr algn="ctr"/>
            <a:r>
              <a:rPr lang="it-IT" u="sng" dirty="0">
                <a:ea typeface="+mn-lt"/>
                <a:cs typeface="+mn-lt"/>
                <a:hlinkClick r:id="rId4"/>
              </a:rPr>
              <a:t>it.wikipedia.org</a:t>
            </a:r>
          </a:p>
          <a:p>
            <a:pPr algn="ctr"/>
            <a:r>
              <a:rPr lang="it-IT" u="sng" dirty="0">
                <a:ea typeface="+mn-lt"/>
                <a:cs typeface="+mn-lt"/>
                <a:hlinkClick r:id="rId5"/>
              </a:rPr>
              <a:t>www.agendaviaggi.com</a:t>
            </a:r>
          </a:p>
          <a:p>
            <a:pPr algn="ctr"/>
            <a:r>
              <a:rPr lang="it-IT" u="sng" dirty="0">
                <a:ea typeface="+mn-lt"/>
                <a:cs typeface="+mn-lt"/>
                <a:hlinkClick r:id="rId6"/>
              </a:rPr>
              <a:t>www.showtechies.com</a:t>
            </a:r>
          </a:p>
          <a:p>
            <a:pPr algn="ctr"/>
            <a:r>
              <a:rPr lang="it-IT" u="sng" dirty="0">
                <a:ea typeface="+mn-lt"/>
                <a:cs typeface="+mn-lt"/>
                <a:hlinkClick r:id="rId7"/>
              </a:rPr>
              <a:t>www.holandiabeztajemnic.pl</a:t>
            </a:r>
            <a:endParaRPr lang="it-IT" u="sng" dirty="0">
              <a:ea typeface="+mn-lt"/>
              <a:cs typeface="+mn-lt"/>
            </a:endParaRPr>
          </a:p>
          <a:p>
            <a:pPr algn="ctr"/>
            <a:r>
              <a:rPr lang="it-IT" u="sng" dirty="0">
                <a:ea typeface="+mn-lt"/>
                <a:cs typeface="+mn-lt"/>
                <a:hlinkClick r:id="rId8"/>
              </a:rPr>
              <a:t>www.holland.com</a:t>
            </a:r>
          </a:p>
          <a:p>
            <a:pPr algn="ctr"/>
            <a:r>
              <a:rPr lang="it-IT" dirty="0">
                <a:ea typeface="+mn-lt"/>
                <a:cs typeface="+mn-lt"/>
                <a:hlinkClick r:id="rId9"/>
              </a:rPr>
              <a:t>www.cartinadatieuropa.it</a:t>
            </a:r>
            <a:endParaRPr lang="it-IT" u="sng">
              <a:ea typeface="+mn-lt"/>
              <a:cs typeface="+mn-lt"/>
            </a:endParaRPr>
          </a:p>
          <a:p>
            <a:endParaRPr lang="it-IT" dirty="0">
              <a:ea typeface="+mn-lt"/>
              <a:cs typeface="+mn-lt"/>
            </a:endParaRPr>
          </a:p>
        </p:txBody>
      </p:sp>
    </p:spTree>
    <p:extLst>
      <p:ext uri="{BB962C8B-B14F-4D97-AF65-F5344CB8AC3E}">
        <p14:creationId xmlns:p14="http://schemas.microsoft.com/office/powerpoint/2010/main" val="237739649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Tema di Office</vt:lpstr>
      <vt:lpstr>L'Olanda e l'acqua</vt:lpstr>
      <vt:lpstr>INTRODUZIONE</vt:lpstr>
      <vt:lpstr>I POLDER</vt:lpstr>
      <vt:lpstr>Presentazione standard di PowerPoint</vt:lpstr>
      <vt:lpstr>Il trasporto marittimo </vt:lpstr>
      <vt:lpstr>Le fonti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cp:lastModifiedBy/>
  <cp:revision>424</cp:revision>
  <dcterms:created xsi:type="dcterms:W3CDTF">2021-01-23T08:48:59Z</dcterms:created>
  <dcterms:modified xsi:type="dcterms:W3CDTF">2021-05-20T08:48:51Z</dcterms:modified>
</cp:coreProperties>
</file>