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 Chizzali" initials="MC" lastIdx="5" clrIdx="0">
    <p:extLst>
      <p:ext uri="{19B8F6BF-5375-455C-9EA6-DF929625EA0E}">
        <p15:presenceInfo xmlns:p15="http://schemas.microsoft.com/office/powerpoint/2012/main" userId="S::marcochizzali@icluiginono.edu.it::b71aea25-2548-4b5d-b8eb-17b8b385cdd2" providerId="AD"/>
      </p:ext>
    </p:extLst>
  </p:cmAuthor>
  <p:cmAuthor id="2" name="DONA AGNESE" initials="DA" lastIdx="22" clrIdx="1">
    <p:extLst>
      <p:ext uri="{19B8F6BF-5375-455C-9EA6-DF929625EA0E}">
        <p15:presenceInfo xmlns:p15="http://schemas.microsoft.com/office/powerpoint/2012/main" userId="S::agnesedona@icluiginono.edu.it::0a97973d-d626-4e0f-af76-2d01a2d6449e" providerId="AD"/>
      </p:ext>
    </p:extLst>
  </p:cmAuthor>
  <p:cmAuthor id="3" name="ZANELLATI BEATRICE" initials="ZB" lastIdx="24" clrIdx="2">
    <p:extLst>
      <p:ext uri="{19B8F6BF-5375-455C-9EA6-DF929625EA0E}">
        <p15:presenceInfo xmlns:p15="http://schemas.microsoft.com/office/powerpoint/2012/main" userId="S::beatricezanellati@icluiginono.edu.it::1f550bbf-5bf6-4187-9622-99b6da507774" providerId="AD"/>
      </p:ext>
    </p:extLst>
  </p:cmAuthor>
  <p:cmAuthor id="4" name="TOFFANIN GIACOMO" initials="TG" lastIdx="16" clrIdx="3">
    <p:extLst>
      <p:ext uri="{19B8F6BF-5375-455C-9EA6-DF929625EA0E}">
        <p15:presenceInfo xmlns:p15="http://schemas.microsoft.com/office/powerpoint/2012/main" userId="S::giacomotoffanin@icluiginono.edu.it::dfed7d2d-abfb-4c11-9465-23fee727c2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C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5E93F7-E956-8365-8DE1-906EABE632FA}" v="101" dt="2021-05-06T19:19:56.173"/>
    <p1510:client id="{7029F133-8469-6E6D-B820-EA11B725A647}" v="40" dt="2021-05-06T19:18:33.560"/>
    <p1510:client id="{C777C59F-C012-2000-D8EC-F8C456B408DE}" v="1" dt="2021-05-07T05:32:55.682"/>
    <p1510:client id="{CE4621EF-145B-5C98-472A-FC74BE7F7EC1}" v="22" dt="2021-04-30T09:11:49.751"/>
    <p1510:client id="{F3C93BF9-4B58-2AEA-69DE-AFB382C0863B}" v="958" dt="2021-05-06T13:16:34.696"/>
    <p1510:client id="{FEE0B922-D416-C812-CB44-5C7B553A44A1}" v="1" dt="2021-05-10T15:26:02.3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NELLATI BEATRICE" userId="S::beatricezanellati@icluiginono.edu.it::1f550bbf-5bf6-4187-9622-99b6da507774" providerId="AD" clId="Web-{7029F133-8469-6E6D-B820-EA11B725A647}"/>
    <pc:docChg chg="modSld">
      <pc:chgData name="ZANELLATI BEATRICE" userId="S::beatricezanellati@icluiginono.edu.it::1f550bbf-5bf6-4187-9622-99b6da507774" providerId="AD" clId="Web-{7029F133-8469-6E6D-B820-EA11B725A647}" dt="2021-05-06T19:18:33.560" v="30"/>
      <pc:docMkLst>
        <pc:docMk/>
      </pc:docMkLst>
      <pc:sldChg chg="modSp">
        <pc:chgData name="ZANELLATI BEATRICE" userId="S::beatricezanellati@icluiginono.edu.it::1f550bbf-5bf6-4187-9622-99b6da507774" providerId="AD" clId="Web-{7029F133-8469-6E6D-B820-EA11B725A647}" dt="2021-05-06T19:13:29.285" v="27" actId="20577"/>
        <pc:sldMkLst>
          <pc:docMk/>
          <pc:sldMk cId="3962583941" sldId="256"/>
        </pc:sldMkLst>
        <pc:spChg chg="mod">
          <ac:chgData name="ZANELLATI BEATRICE" userId="S::beatricezanellati@icluiginono.edu.it::1f550bbf-5bf6-4187-9622-99b6da507774" providerId="AD" clId="Web-{7029F133-8469-6E6D-B820-EA11B725A647}" dt="2021-05-06T19:13:29.285" v="27" actId="20577"/>
          <ac:spMkLst>
            <pc:docMk/>
            <pc:sldMk cId="3962583941" sldId="256"/>
            <ac:spMk id="3" creationId="{00000000-0000-0000-0000-000000000000}"/>
          </ac:spMkLst>
        </pc:spChg>
      </pc:sldChg>
      <pc:sldChg chg="modSp">
        <pc:chgData name="ZANELLATI BEATRICE" userId="S::beatricezanellati@icluiginono.edu.it::1f550bbf-5bf6-4187-9622-99b6da507774" providerId="AD" clId="Web-{7029F133-8469-6E6D-B820-EA11B725A647}" dt="2021-05-06T19:05:01.909" v="19" actId="14100"/>
        <pc:sldMkLst>
          <pc:docMk/>
          <pc:sldMk cId="1289237772" sldId="258"/>
        </pc:sldMkLst>
        <pc:spChg chg="mod">
          <ac:chgData name="ZANELLATI BEATRICE" userId="S::beatricezanellati@icluiginono.edu.it::1f550bbf-5bf6-4187-9622-99b6da507774" providerId="AD" clId="Web-{7029F133-8469-6E6D-B820-EA11B725A647}" dt="2021-05-06T19:05:01.909" v="19" actId="14100"/>
          <ac:spMkLst>
            <pc:docMk/>
            <pc:sldMk cId="1289237772" sldId="258"/>
            <ac:spMk id="3" creationId="{8E060A2E-3AC6-4EE9-B6BA-262B306DEF46}"/>
          </ac:spMkLst>
        </pc:spChg>
        <pc:spChg chg="mod">
          <ac:chgData name="ZANELLATI BEATRICE" userId="S::beatricezanellati@icluiginono.edu.it::1f550bbf-5bf6-4187-9622-99b6da507774" providerId="AD" clId="Web-{7029F133-8469-6E6D-B820-EA11B725A647}" dt="2021-05-06T19:04:48.878" v="17" actId="20577"/>
          <ac:spMkLst>
            <pc:docMk/>
            <pc:sldMk cId="1289237772" sldId="258"/>
            <ac:spMk id="5" creationId="{DA6A8263-8D7E-4703-9F63-575CF7D82ED8}"/>
          </ac:spMkLst>
        </pc:spChg>
        <pc:picChg chg="mod">
          <ac:chgData name="ZANELLATI BEATRICE" userId="S::beatricezanellati@icluiginono.edu.it::1f550bbf-5bf6-4187-9622-99b6da507774" providerId="AD" clId="Web-{7029F133-8469-6E6D-B820-EA11B725A647}" dt="2021-05-06T19:04:22.549" v="14" actId="1076"/>
          <ac:picMkLst>
            <pc:docMk/>
            <pc:sldMk cId="1289237772" sldId="258"/>
            <ac:picMk id="6" creationId="{60199D0D-4BD9-4BFF-A8BF-6B508C3D58A8}"/>
          </ac:picMkLst>
        </pc:picChg>
      </pc:sldChg>
      <pc:sldChg chg="addCm">
        <pc:chgData name="ZANELLATI BEATRICE" userId="S::beatricezanellati@icluiginono.edu.it::1f550bbf-5bf6-4187-9622-99b6da507774" providerId="AD" clId="Web-{7029F133-8469-6E6D-B820-EA11B725A647}" dt="2021-05-06T19:18:33.560" v="30"/>
        <pc:sldMkLst>
          <pc:docMk/>
          <pc:sldMk cId="2570722598" sldId="260"/>
        </pc:sldMkLst>
      </pc:sldChg>
      <pc:sldChg chg="modSp">
        <pc:chgData name="ZANELLATI BEATRICE" userId="S::beatricezanellati@icluiginono.edu.it::1f550bbf-5bf6-4187-9622-99b6da507774" providerId="AD" clId="Web-{7029F133-8469-6E6D-B820-EA11B725A647}" dt="2021-05-06T19:06:15.818" v="25" actId="14100"/>
        <pc:sldMkLst>
          <pc:docMk/>
          <pc:sldMk cId="1979007487" sldId="261"/>
        </pc:sldMkLst>
        <pc:spChg chg="mod">
          <ac:chgData name="ZANELLATI BEATRICE" userId="S::beatricezanellati@icluiginono.edu.it::1f550bbf-5bf6-4187-9622-99b6da507774" providerId="AD" clId="Web-{7029F133-8469-6E6D-B820-EA11B725A647}" dt="2021-05-06T19:06:15.818" v="25" actId="14100"/>
          <ac:spMkLst>
            <pc:docMk/>
            <pc:sldMk cId="1979007487" sldId="261"/>
            <ac:spMk id="3" creationId="{7F2288C7-1DCA-4B67-BAD2-EC2681262725}"/>
          </ac:spMkLst>
        </pc:spChg>
        <pc:picChg chg="mod">
          <ac:chgData name="ZANELLATI BEATRICE" userId="S::beatricezanellati@icluiginono.edu.it::1f550bbf-5bf6-4187-9622-99b6da507774" providerId="AD" clId="Web-{7029F133-8469-6E6D-B820-EA11B725A647}" dt="2021-05-06T19:05:19.003" v="20" actId="1076"/>
          <ac:picMkLst>
            <pc:docMk/>
            <pc:sldMk cId="1979007487" sldId="261"/>
            <ac:picMk id="6" creationId="{CDF1702D-BAC2-44FF-9EA5-C45E2D81A7A3}"/>
          </ac:picMkLst>
        </pc:picChg>
      </pc:sldChg>
      <pc:sldChg chg="addCm">
        <pc:chgData name="ZANELLATI BEATRICE" userId="S::beatricezanellati@icluiginono.edu.it::1f550bbf-5bf6-4187-9622-99b6da507774" providerId="AD" clId="Web-{7029F133-8469-6E6D-B820-EA11B725A647}" dt="2021-05-06T19:01:40.340" v="0"/>
        <pc:sldMkLst>
          <pc:docMk/>
          <pc:sldMk cId="285240995" sldId="262"/>
        </pc:sldMkLst>
      </pc:sldChg>
      <pc:sldChg chg="addCm">
        <pc:chgData name="ZANELLATI BEATRICE" userId="S::beatricezanellati@icluiginono.edu.it::1f550bbf-5bf6-4187-9622-99b6da507774" providerId="AD" clId="Web-{7029F133-8469-6E6D-B820-EA11B725A647}" dt="2021-05-06T19:17:27.699" v="29"/>
        <pc:sldMkLst>
          <pc:docMk/>
          <pc:sldMk cId="3807343481" sldId="263"/>
        </pc:sldMkLst>
      </pc:sldChg>
    </pc:docChg>
  </pc:docChgLst>
  <pc:docChgLst>
    <pc:chgData name="TOFFANIN GIACOMO" userId="S::giacomotoffanin@icluiginono.edu.it::dfed7d2d-abfb-4c11-9465-23fee727c24e" providerId="AD" clId="Web-{FEE0B922-D416-C812-CB44-5C7B553A44A1}"/>
    <pc:docChg chg="">
      <pc:chgData name="TOFFANIN GIACOMO" userId="S::giacomotoffanin@icluiginono.edu.it::dfed7d2d-abfb-4c11-9465-23fee727c24e" providerId="AD" clId="Web-{FEE0B922-D416-C812-CB44-5C7B553A44A1}" dt="2021-05-10T15:26:02.332" v="0"/>
      <pc:docMkLst>
        <pc:docMk/>
      </pc:docMkLst>
      <pc:sldChg chg="addCm">
        <pc:chgData name="TOFFANIN GIACOMO" userId="S::giacomotoffanin@icluiginono.edu.it::dfed7d2d-abfb-4c11-9465-23fee727c24e" providerId="AD" clId="Web-{FEE0B922-D416-C812-CB44-5C7B553A44A1}" dt="2021-05-10T15:26:02.332" v="0"/>
        <pc:sldMkLst>
          <pc:docMk/>
          <pc:sldMk cId="3807343481" sldId="263"/>
        </pc:sldMkLst>
      </pc:sldChg>
    </pc:docChg>
  </pc:docChgLst>
  <pc:docChgLst>
    <pc:chgData name="Marco Chizzali" userId="S::marcochizzali@icluiginono.edu.it::b71aea25-2548-4b5d-b8eb-17b8b385cdd2" providerId="AD" clId="Web-{1C4EA1DE-F3AC-4AEE-84E0-97A84D32A7C1}"/>
    <pc:docChg chg="modSld">
      <pc:chgData name="Marco Chizzali" userId="S::marcochizzali@icluiginono.edu.it::b71aea25-2548-4b5d-b8eb-17b8b385cdd2" providerId="AD" clId="Web-{1C4EA1DE-F3AC-4AEE-84E0-97A84D32A7C1}" dt="2021-01-23T08:52:12.145" v="2"/>
      <pc:docMkLst>
        <pc:docMk/>
      </pc:docMkLst>
      <pc:sldChg chg="modSp addCm">
        <pc:chgData name="Marco Chizzali" userId="S::marcochizzali@icluiginono.edu.it::b71aea25-2548-4b5d-b8eb-17b8b385cdd2" providerId="AD" clId="Web-{1C4EA1DE-F3AC-4AEE-84E0-97A84D32A7C1}" dt="2021-01-23T08:52:12.145" v="2"/>
        <pc:sldMkLst>
          <pc:docMk/>
          <pc:sldMk cId="3962583941" sldId="256"/>
        </pc:sldMkLst>
        <pc:spChg chg="mod">
          <ac:chgData name="Marco Chizzali" userId="S::marcochizzali@icluiginono.edu.it::b71aea25-2548-4b5d-b8eb-17b8b385cdd2" providerId="AD" clId="Web-{1C4EA1DE-F3AC-4AEE-84E0-97A84D32A7C1}" dt="2021-01-23T08:49:40.142" v="0" actId="20577"/>
          <ac:spMkLst>
            <pc:docMk/>
            <pc:sldMk cId="3962583941" sldId="256"/>
            <ac:spMk id="3" creationId="{00000000-0000-0000-0000-000000000000}"/>
          </ac:spMkLst>
        </pc:spChg>
      </pc:sldChg>
    </pc:docChg>
  </pc:docChgLst>
  <pc:docChgLst>
    <pc:chgData name="ZANELLATI BEATRICE" userId="S::beatricezanellati@icluiginono.edu.it::1f550bbf-5bf6-4187-9622-99b6da507774" providerId="AD" clId="Web-{92E99142-40E3-1263-1C42-F5491232E6AD}"/>
    <pc:docChg chg="modSld">
      <pc:chgData name="ZANELLATI BEATRICE" userId="S::beatricezanellati@icluiginono.edu.it::1f550bbf-5bf6-4187-9622-99b6da507774" providerId="AD" clId="Web-{92E99142-40E3-1263-1C42-F5491232E6AD}" dt="2021-04-15T16:28:52.575" v="8" actId="14100"/>
      <pc:docMkLst>
        <pc:docMk/>
      </pc:docMkLst>
      <pc:sldChg chg="addSp modSp mod setBg">
        <pc:chgData name="ZANELLATI BEATRICE" userId="S::beatricezanellati@icluiginono.edu.it::1f550bbf-5bf6-4187-9622-99b6da507774" providerId="AD" clId="Web-{92E99142-40E3-1263-1C42-F5491232E6AD}" dt="2021-04-15T16:28:52.575" v="8" actId="14100"/>
        <pc:sldMkLst>
          <pc:docMk/>
          <pc:sldMk cId="1289237772" sldId="258"/>
        </pc:sldMkLst>
        <pc:spChg chg="mod">
          <ac:chgData name="ZANELLATI BEATRICE" userId="S::beatricezanellati@icluiginono.edu.it::1f550bbf-5bf6-4187-9622-99b6da507774" providerId="AD" clId="Web-{92E99142-40E3-1263-1C42-F5491232E6AD}" dt="2021-04-15T16:27:38.448" v="3"/>
          <ac:spMkLst>
            <pc:docMk/>
            <pc:sldMk cId="1289237772" sldId="258"/>
            <ac:spMk id="2" creationId="{851FA19B-EBB8-4351-AB57-E04FAE158D11}"/>
          </ac:spMkLst>
        </pc:spChg>
        <pc:spChg chg="mod">
          <ac:chgData name="ZANELLATI BEATRICE" userId="S::beatricezanellati@icluiginono.edu.it::1f550bbf-5bf6-4187-9622-99b6da507774" providerId="AD" clId="Web-{92E99142-40E3-1263-1C42-F5491232E6AD}" dt="2021-04-15T16:28:52.575" v="8" actId="14100"/>
          <ac:spMkLst>
            <pc:docMk/>
            <pc:sldMk cId="1289237772" sldId="258"/>
            <ac:spMk id="3" creationId="{8E060A2E-3AC6-4EE9-B6BA-262B306DEF46}"/>
          </ac:spMkLst>
        </pc:spChg>
        <pc:picChg chg="add mod ord">
          <ac:chgData name="ZANELLATI BEATRICE" userId="S::beatricezanellati@icluiginono.edu.it::1f550bbf-5bf6-4187-9622-99b6da507774" providerId="AD" clId="Web-{92E99142-40E3-1263-1C42-F5491232E6AD}" dt="2021-04-15T16:27:38.448" v="3"/>
          <ac:picMkLst>
            <pc:docMk/>
            <pc:sldMk cId="1289237772" sldId="258"/>
            <ac:picMk id="4" creationId="{4AD0E16D-B465-4584-B7AD-59728E4AB7F8}"/>
          </ac:picMkLst>
        </pc:picChg>
        <pc:picChg chg="add">
          <ac:chgData name="ZANELLATI BEATRICE" userId="S::beatricezanellati@icluiginono.edu.it::1f550bbf-5bf6-4187-9622-99b6da507774" providerId="AD" clId="Web-{92E99142-40E3-1263-1C42-F5491232E6AD}" dt="2021-04-15T16:27:38.448" v="3"/>
          <ac:picMkLst>
            <pc:docMk/>
            <pc:sldMk cId="1289237772" sldId="258"/>
            <ac:picMk id="9" creationId="{54DDEBDD-D8BD-41A6-8A0D-B00E3768B0F9}"/>
          </ac:picMkLst>
        </pc:picChg>
      </pc:sldChg>
    </pc:docChg>
  </pc:docChgLst>
  <pc:docChgLst>
    <pc:chgData name="ZANELLATI BEATRICE" userId="S::beatricezanellati@icluiginono.edu.it::1f550bbf-5bf6-4187-9622-99b6da507774" providerId="AD" clId="Web-{8F8BD970-76FD-F630-8B61-3D6FB639C415}"/>
    <pc:docChg chg="modSld">
      <pc:chgData name="ZANELLATI BEATRICE" userId="S::beatricezanellati@icluiginono.edu.it::1f550bbf-5bf6-4187-9622-99b6da507774" providerId="AD" clId="Web-{8F8BD970-76FD-F630-8B61-3D6FB639C415}" dt="2021-04-15T16:23:56.385" v="48" actId="1076"/>
      <pc:docMkLst>
        <pc:docMk/>
      </pc:docMkLst>
      <pc:sldChg chg="modSp">
        <pc:chgData name="ZANELLATI BEATRICE" userId="S::beatricezanellati@icluiginono.edu.it::1f550bbf-5bf6-4187-9622-99b6da507774" providerId="AD" clId="Web-{8F8BD970-76FD-F630-8B61-3D6FB639C415}" dt="2021-04-15T16:23:56.385" v="48" actId="1076"/>
        <pc:sldMkLst>
          <pc:docMk/>
          <pc:sldMk cId="1289237772" sldId="258"/>
        </pc:sldMkLst>
        <pc:spChg chg="mod">
          <ac:chgData name="ZANELLATI BEATRICE" userId="S::beatricezanellati@icluiginono.edu.it::1f550bbf-5bf6-4187-9622-99b6da507774" providerId="AD" clId="Web-{8F8BD970-76FD-F630-8B61-3D6FB639C415}" dt="2021-04-15T16:21:10.148" v="35" actId="1076"/>
          <ac:spMkLst>
            <pc:docMk/>
            <pc:sldMk cId="1289237772" sldId="258"/>
            <ac:spMk id="2" creationId="{851FA19B-EBB8-4351-AB57-E04FAE158D11}"/>
          </ac:spMkLst>
        </pc:spChg>
        <pc:spChg chg="mod">
          <ac:chgData name="ZANELLATI BEATRICE" userId="S::beatricezanellati@icluiginono.edu.it::1f550bbf-5bf6-4187-9622-99b6da507774" providerId="AD" clId="Web-{8F8BD970-76FD-F630-8B61-3D6FB639C415}" dt="2021-04-15T16:23:56.385" v="48" actId="1076"/>
          <ac:spMkLst>
            <pc:docMk/>
            <pc:sldMk cId="1289237772" sldId="258"/>
            <ac:spMk id="3" creationId="{8E060A2E-3AC6-4EE9-B6BA-262B306DEF46}"/>
          </ac:spMkLst>
        </pc:spChg>
      </pc:sldChg>
    </pc:docChg>
  </pc:docChgLst>
  <pc:docChgLst>
    <pc:chgData name="DONA AGNESE" userId="S::agnesedona@icluiginono.edu.it::0a97973d-d626-4e0f-af76-2d01a2d6449e" providerId="AD" clId="Web-{BD2E2C94-BD68-1167-0466-B8176C132616}"/>
    <pc:docChg chg="modSld">
      <pc:chgData name="DONA AGNESE" userId="S::agnesedona@icluiginono.edu.it::0a97973d-d626-4e0f-af76-2d01a2d6449e" providerId="AD" clId="Web-{BD2E2C94-BD68-1167-0466-B8176C132616}" dt="2021-04-22T16:04:39.100" v="131"/>
      <pc:docMkLst>
        <pc:docMk/>
      </pc:docMkLst>
      <pc:sldChg chg="addSp delSp modSp mod setBg addAnim">
        <pc:chgData name="DONA AGNESE" userId="S::agnesedona@icluiginono.edu.it::0a97973d-d626-4e0f-af76-2d01a2d6449e" providerId="AD" clId="Web-{BD2E2C94-BD68-1167-0466-B8176C132616}" dt="2021-04-22T16:04:39.100" v="131"/>
        <pc:sldMkLst>
          <pc:docMk/>
          <pc:sldMk cId="3962583941" sldId="256"/>
        </pc:sldMkLst>
        <pc:spChg chg="mod">
          <ac:chgData name="DONA AGNESE" userId="S::agnesedona@icluiginono.edu.it::0a97973d-d626-4e0f-af76-2d01a2d6449e" providerId="AD" clId="Web-{BD2E2C94-BD68-1167-0466-B8176C132616}" dt="2021-04-22T16:04:39.100" v="131"/>
          <ac:spMkLst>
            <pc:docMk/>
            <pc:sldMk cId="3962583941" sldId="256"/>
            <ac:spMk id="2" creationId="{00000000-0000-0000-0000-000000000000}"/>
          </ac:spMkLst>
        </pc:spChg>
        <pc:spChg chg="mod">
          <ac:chgData name="DONA AGNESE" userId="S::agnesedona@icluiginono.edu.it::0a97973d-d626-4e0f-af76-2d01a2d6449e" providerId="AD" clId="Web-{BD2E2C94-BD68-1167-0466-B8176C132616}" dt="2021-04-22T16:04:39.100" v="131"/>
          <ac:spMkLst>
            <pc:docMk/>
            <pc:sldMk cId="3962583941" sldId="256"/>
            <ac:spMk id="3" creationId="{00000000-0000-0000-0000-000000000000}"/>
          </ac:spMkLst>
        </pc:spChg>
        <pc:spChg chg="add del">
          <ac:chgData name="DONA AGNESE" userId="S::agnesedona@icluiginono.edu.it::0a97973d-d626-4e0f-af76-2d01a2d6449e" providerId="AD" clId="Web-{BD2E2C94-BD68-1167-0466-B8176C132616}" dt="2021-04-22T16:04:39.100" v="131"/>
          <ac:spMkLst>
            <pc:docMk/>
            <pc:sldMk cId="3962583941" sldId="256"/>
            <ac:spMk id="8" creationId="{23962611-DFD5-4092-AAFD-559E3DFCE2C9}"/>
          </ac:spMkLst>
        </pc:spChg>
        <pc:spChg chg="add">
          <ac:chgData name="DONA AGNESE" userId="S::agnesedona@icluiginono.edu.it::0a97973d-d626-4e0f-af76-2d01a2d6449e" providerId="AD" clId="Web-{BD2E2C94-BD68-1167-0466-B8176C132616}" dt="2021-04-22T16:04:39.100" v="131"/>
          <ac:spMkLst>
            <pc:docMk/>
            <pc:sldMk cId="3962583941" sldId="256"/>
            <ac:spMk id="15" creationId="{9BFE1AD3-B2BC-4567-8B4A-DCB8F908097D}"/>
          </ac:spMkLst>
        </pc:spChg>
        <pc:spChg chg="add">
          <ac:chgData name="DONA AGNESE" userId="S::agnesedona@icluiginono.edu.it::0a97973d-d626-4e0f-af76-2d01a2d6449e" providerId="AD" clId="Web-{BD2E2C94-BD68-1167-0466-B8176C132616}" dt="2021-04-22T16:04:39.100" v="131"/>
          <ac:spMkLst>
            <pc:docMk/>
            <pc:sldMk cId="3962583941" sldId="256"/>
            <ac:spMk id="17" creationId="{CD70A28E-4FD8-4474-A206-E15B5EBB303F}"/>
          </ac:spMkLst>
        </pc:spChg>
        <pc:picChg chg="add del">
          <ac:chgData name="DONA AGNESE" userId="S::agnesedona@icluiginono.edu.it::0a97973d-d626-4e0f-af76-2d01a2d6449e" providerId="AD" clId="Web-{BD2E2C94-BD68-1167-0466-B8176C132616}" dt="2021-04-22T16:04:39.100" v="131"/>
          <ac:picMkLst>
            <pc:docMk/>
            <pc:sldMk cId="3962583941" sldId="256"/>
            <ac:picMk id="10" creationId="{2270F1FA-0425-408F-9861-80BF5AFB276D}"/>
          </ac:picMkLst>
        </pc:picChg>
        <pc:picChg chg="add">
          <ac:chgData name="DONA AGNESE" userId="S::agnesedona@icluiginono.edu.it::0a97973d-d626-4e0f-af76-2d01a2d6449e" providerId="AD" clId="Web-{BD2E2C94-BD68-1167-0466-B8176C132616}" dt="2021-04-22T16:04:39.100" v="131"/>
          <ac:picMkLst>
            <pc:docMk/>
            <pc:sldMk cId="3962583941" sldId="256"/>
            <ac:picMk id="19" creationId="{FDE75AAD-F4A4-4ED2-9A2F-B2412F936C4D}"/>
          </ac:picMkLst>
        </pc:picChg>
        <pc:picChg chg="add">
          <ac:chgData name="DONA AGNESE" userId="S::agnesedona@icluiginono.edu.it::0a97973d-d626-4e0f-af76-2d01a2d6449e" providerId="AD" clId="Web-{BD2E2C94-BD68-1167-0466-B8176C132616}" dt="2021-04-22T16:04:39.100" v="131"/>
          <ac:picMkLst>
            <pc:docMk/>
            <pc:sldMk cId="3962583941" sldId="256"/>
            <ac:picMk id="21" creationId="{DA20CE0B-92EC-45FD-8F68-38003D6D8CA7}"/>
          </ac:picMkLst>
        </pc:picChg>
      </pc:sldChg>
      <pc:sldChg chg="addSp delSp modSp">
        <pc:chgData name="DONA AGNESE" userId="S::agnesedona@icluiginono.edu.it::0a97973d-d626-4e0f-af76-2d01a2d6449e" providerId="AD" clId="Web-{BD2E2C94-BD68-1167-0466-B8176C132616}" dt="2021-04-22T16:03:10.892" v="127" actId="1076"/>
        <pc:sldMkLst>
          <pc:docMk/>
          <pc:sldMk cId="3195227799" sldId="257"/>
        </pc:sldMkLst>
        <pc:spChg chg="mod ord">
          <ac:chgData name="DONA AGNESE" userId="S::agnesedona@icluiginono.edu.it::0a97973d-d626-4e0f-af76-2d01a2d6449e" providerId="AD" clId="Web-{BD2E2C94-BD68-1167-0466-B8176C132616}" dt="2021-04-22T16:02:39.781" v="119" actId="20577"/>
          <ac:spMkLst>
            <pc:docMk/>
            <pc:sldMk cId="3195227799" sldId="257"/>
            <ac:spMk id="2" creationId="{9B01ACA1-10D2-4539-B222-B0051132DD45}"/>
          </ac:spMkLst>
        </pc:spChg>
        <pc:spChg chg="mod">
          <ac:chgData name="DONA AGNESE" userId="S::agnesedona@icluiginono.edu.it::0a97973d-d626-4e0f-af76-2d01a2d6449e" providerId="AD" clId="Web-{BD2E2C94-BD68-1167-0466-B8176C132616}" dt="2021-04-22T16:03:10.892" v="127" actId="1076"/>
          <ac:spMkLst>
            <pc:docMk/>
            <pc:sldMk cId="3195227799" sldId="257"/>
            <ac:spMk id="3" creationId="{F963DF13-D3D0-4494-9626-4F4B56FD8990}"/>
          </ac:spMkLst>
        </pc:spChg>
        <pc:spChg chg="del">
          <ac:chgData name="DONA AGNESE" userId="S::agnesedona@icluiginono.edu.it::0a97973d-d626-4e0f-af76-2d01a2d6449e" providerId="AD" clId="Web-{BD2E2C94-BD68-1167-0466-B8176C132616}" dt="2021-04-22T16:01:15.010" v="109"/>
          <ac:spMkLst>
            <pc:docMk/>
            <pc:sldMk cId="3195227799" sldId="257"/>
            <ac:spMk id="9" creationId="{F56F5174-31D9-4DBB-AAB7-A1FD7BDB1352}"/>
          </ac:spMkLst>
        </pc:spChg>
        <pc:spChg chg="del">
          <ac:chgData name="DONA AGNESE" userId="S::agnesedona@icluiginono.edu.it::0a97973d-d626-4e0f-af76-2d01a2d6449e" providerId="AD" clId="Web-{BD2E2C94-BD68-1167-0466-B8176C132616}" dt="2021-04-22T16:01:15.010" v="109"/>
          <ac:spMkLst>
            <pc:docMk/>
            <pc:sldMk cId="3195227799" sldId="257"/>
            <ac:spMk id="13" creationId="{F9A95BEE-6BB1-4A28-A8E6-A34B2E42EF87}"/>
          </ac:spMkLst>
        </pc:spChg>
        <pc:spChg chg="add">
          <ac:chgData name="DONA AGNESE" userId="S::agnesedona@icluiginono.edu.it::0a97973d-d626-4e0f-af76-2d01a2d6449e" providerId="AD" clId="Web-{BD2E2C94-BD68-1167-0466-B8176C132616}" dt="2021-04-22T16:01:15.010" v="109"/>
          <ac:spMkLst>
            <pc:docMk/>
            <pc:sldMk cId="3195227799" sldId="257"/>
            <ac:spMk id="18" creationId="{8181FC64-B306-4821-98E2-780662EFC486}"/>
          </ac:spMkLst>
        </pc:spChg>
        <pc:spChg chg="add">
          <ac:chgData name="DONA AGNESE" userId="S::agnesedona@icluiginono.edu.it::0a97973d-d626-4e0f-af76-2d01a2d6449e" providerId="AD" clId="Web-{BD2E2C94-BD68-1167-0466-B8176C132616}" dt="2021-04-22T16:01:15.010" v="109"/>
          <ac:spMkLst>
            <pc:docMk/>
            <pc:sldMk cId="3195227799" sldId="257"/>
            <ac:spMk id="20" creationId="{5871FC61-DD4E-47D4-81FD-8A7E7D12B371}"/>
          </ac:spMkLst>
        </pc:spChg>
        <pc:spChg chg="add">
          <ac:chgData name="DONA AGNESE" userId="S::agnesedona@icluiginono.edu.it::0a97973d-d626-4e0f-af76-2d01a2d6449e" providerId="AD" clId="Web-{BD2E2C94-BD68-1167-0466-B8176C132616}" dt="2021-04-22T16:01:15.010" v="109"/>
          <ac:spMkLst>
            <pc:docMk/>
            <pc:sldMk cId="3195227799" sldId="257"/>
            <ac:spMk id="22" creationId="{F9EC3F91-A75C-4F74-867E-E4C28C13546B}"/>
          </ac:spMkLst>
        </pc:spChg>
        <pc:spChg chg="add">
          <ac:chgData name="DONA AGNESE" userId="S::agnesedona@icluiginono.edu.it::0a97973d-d626-4e0f-af76-2d01a2d6449e" providerId="AD" clId="Web-{BD2E2C94-BD68-1167-0466-B8176C132616}" dt="2021-04-22T16:01:15.010" v="109"/>
          <ac:spMkLst>
            <pc:docMk/>
            <pc:sldMk cId="3195227799" sldId="257"/>
            <ac:spMk id="24" creationId="{829A1E2C-5AC8-40FC-99E9-832069D39792}"/>
          </ac:spMkLst>
        </pc:spChg>
        <pc:picChg chg="mod">
          <ac:chgData name="DONA AGNESE" userId="S::agnesedona@icluiginono.edu.it::0a97973d-d626-4e0f-af76-2d01a2d6449e" providerId="AD" clId="Web-{BD2E2C94-BD68-1167-0466-B8176C132616}" dt="2021-04-22T16:01:15.010" v="109"/>
          <ac:picMkLst>
            <pc:docMk/>
            <pc:sldMk cId="3195227799" sldId="257"/>
            <ac:picMk id="4" creationId="{C4814A87-1EC9-45BF-AE96-4DE7C38AB34C}"/>
          </ac:picMkLst>
        </pc:picChg>
        <pc:picChg chg="del">
          <ac:chgData name="DONA AGNESE" userId="S::agnesedona@icluiginono.edu.it::0a97973d-d626-4e0f-af76-2d01a2d6449e" providerId="AD" clId="Web-{BD2E2C94-BD68-1167-0466-B8176C132616}" dt="2021-04-22T16:01:15.010" v="109"/>
          <ac:picMkLst>
            <pc:docMk/>
            <pc:sldMk cId="3195227799" sldId="257"/>
            <ac:picMk id="11" creationId="{AE113210-7872-481A-ADE6-3A05CCAF5EB2}"/>
          </ac:picMkLst>
        </pc:picChg>
      </pc:sldChg>
      <pc:sldChg chg="modSp addCm">
        <pc:chgData name="DONA AGNESE" userId="S::agnesedona@icluiginono.edu.it::0a97973d-d626-4e0f-af76-2d01a2d6449e" providerId="AD" clId="Web-{BD2E2C94-BD68-1167-0466-B8176C132616}" dt="2021-04-22T15:56:20.884" v="106"/>
        <pc:sldMkLst>
          <pc:docMk/>
          <pc:sldMk cId="1289237772" sldId="258"/>
        </pc:sldMkLst>
        <pc:spChg chg="mod">
          <ac:chgData name="DONA AGNESE" userId="S::agnesedona@icluiginono.edu.it::0a97973d-d626-4e0f-af76-2d01a2d6449e" providerId="AD" clId="Web-{BD2E2C94-BD68-1167-0466-B8176C132616}" dt="2021-04-22T15:45:41.895" v="63" actId="20577"/>
          <ac:spMkLst>
            <pc:docMk/>
            <pc:sldMk cId="1289237772" sldId="258"/>
            <ac:spMk id="5" creationId="{DA6A8263-8D7E-4703-9F63-575CF7D82ED8}"/>
          </ac:spMkLst>
        </pc:spChg>
      </pc:sldChg>
      <pc:sldChg chg="modSp">
        <pc:chgData name="DONA AGNESE" userId="S::agnesedona@icluiginono.edu.it::0a97973d-d626-4e0f-af76-2d01a2d6449e" providerId="AD" clId="Web-{BD2E2C94-BD68-1167-0466-B8176C132616}" dt="2021-04-22T16:00:08.429" v="108" actId="20577"/>
        <pc:sldMkLst>
          <pc:docMk/>
          <pc:sldMk cId="3078911507" sldId="259"/>
        </pc:sldMkLst>
        <pc:spChg chg="mod">
          <ac:chgData name="DONA AGNESE" userId="S::agnesedona@icluiginono.edu.it::0a97973d-d626-4e0f-af76-2d01a2d6449e" providerId="AD" clId="Web-{BD2E2C94-BD68-1167-0466-B8176C132616}" dt="2021-04-22T16:00:08.429" v="108" actId="20577"/>
          <ac:spMkLst>
            <pc:docMk/>
            <pc:sldMk cId="3078911507" sldId="259"/>
            <ac:spMk id="3" creationId="{6A9A2AA8-CB87-4289-A91E-C5DD8F7060E8}"/>
          </ac:spMkLst>
        </pc:spChg>
      </pc:sldChg>
      <pc:sldChg chg="addSp delSp modSp mod modClrScheme delDesignElem addCm chgLayout">
        <pc:chgData name="DONA AGNESE" userId="S::agnesedona@icluiginono.edu.it::0a97973d-d626-4e0f-af76-2d01a2d6449e" providerId="AD" clId="Web-{BD2E2C94-BD68-1167-0466-B8176C132616}" dt="2021-04-22T15:55:55.305" v="105"/>
        <pc:sldMkLst>
          <pc:docMk/>
          <pc:sldMk cId="2570722598" sldId="260"/>
        </pc:sldMkLst>
        <pc:spChg chg="mod ord">
          <ac:chgData name="DONA AGNESE" userId="S::agnesedona@icluiginono.edu.it::0a97973d-d626-4e0f-af76-2d01a2d6449e" providerId="AD" clId="Web-{BD2E2C94-BD68-1167-0466-B8176C132616}" dt="2021-04-22T15:51:38.993" v="96" actId="14100"/>
          <ac:spMkLst>
            <pc:docMk/>
            <pc:sldMk cId="2570722598" sldId="260"/>
            <ac:spMk id="2" creationId="{D8D347A0-BA06-4292-BAD7-457478BC42D0}"/>
          </ac:spMkLst>
        </pc:spChg>
        <pc:spChg chg="add del mod ord">
          <ac:chgData name="DONA AGNESE" userId="S::agnesedona@icluiginono.edu.it::0a97973d-d626-4e0f-af76-2d01a2d6449e" providerId="AD" clId="Web-{BD2E2C94-BD68-1167-0466-B8176C132616}" dt="2021-04-22T15:41:28.537" v="28"/>
          <ac:spMkLst>
            <pc:docMk/>
            <pc:sldMk cId="2570722598" sldId="260"/>
            <ac:spMk id="3" creationId="{2B4BA747-38D9-4489-8011-7608CCB7896C}"/>
          </ac:spMkLst>
        </pc:spChg>
        <pc:spChg chg="add del mod ord">
          <ac:chgData name="DONA AGNESE" userId="S::agnesedona@icluiginono.edu.it::0a97973d-d626-4e0f-af76-2d01a2d6449e" providerId="AD" clId="Web-{BD2E2C94-BD68-1167-0466-B8176C132616}" dt="2021-04-22T15:41:28.537" v="28"/>
          <ac:spMkLst>
            <pc:docMk/>
            <pc:sldMk cId="2570722598" sldId="260"/>
            <ac:spMk id="4" creationId="{1F00A49F-B3A6-435A-A1E7-EAA02835F357}"/>
          </ac:spMkLst>
        </pc:spChg>
        <pc:spChg chg="add mod ord">
          <ac:chgData name="DONA AGNESE" userId="S::agnesedona@icluiginono.edu.it::0a97973d-d626-4e0f-af76-2d01a2d6449e" providerId="AD" clId="Web-{BD2E2C94-BD68-1167-0466-B8176C132616}" dt="2021-04-22T15:48:26.498" v="85" actId="14100"/>
          <ac:spMkLst>
            <pc:docMk/>
            <pc:sldMk cId="2570722598" sldId="260"/>
            <ac:spMk id="5" creationId="{29CD341C-C6B2-44F0-B20D-4FAB5F2E2E37}"/>
          </ac:spMkLst>
        </pc:spChg>
        <pc:spChg chg="del mod">
          <ac:chgData name="DONA AGNESE" userId="S::agnesedona@icluiginono.edu.it::0a97973d-d626-4e0f-af76-2d01a2d6449e" providerId="AD" clId="Web-{BD2E2C94-BD68-1167-0466-B8176C132616}" dt="2021-04-22T15:37:58.666" v="7"/>
          <ac:spMkLst>
            <pc:docMk/>
            <pc:sldMk cId="2570722598" sldId="260"/>
            <ac:spMk id="61" creationId="{2834769A-16D5-495C-958D-C5B9FD39E959}"/>
          </ac:spMkLst>
        </pc:spChg>
        <pc:spChg chg="mod ord">
          <ac:chgData name="DONA AGNESE" userId="S::agnesedona@icluiginono.edu.it::0a97973d-d626-4e0f-af76-2d01a2d6449e" providerId="AD" clId="Web-{BD2E2C94-BD68-1167-0466-B8176C132616}" dt="2021-04-22T15:51:39.712" v="99" actId="14100"/>
          <ac:spMkLst>
            <pc:docMk/>
            <pc:sldMk cId="2570722598" sldId="260"/>
            <ac:spMk id="69" creationId="{DBC0D145-76EA-44A7-93A3-B74FDF6D8ADF}"/>
          </ac:spMkLst>
        </pc:spChg>
        <pc:spChg chg="add del">
          <ac:chgData name="DONA AGNESE" userId="S::agnesedona@icluiginono.edu.it::0a97973d-d626-4e0f-af76-2d01a2d6449e" providerId="AD" clId="Web-{BD2E2C94-BD68-1167-0466-B8176C132616}" dt="2021-04-22T15:39:31.780" v="13"/>
          <ac:spMkLst>
            <pc:docMk/>
            <pc:sldMk cId="2570722598" sldId="260"/>
            <ac:spMk id="78" creationId="{04812C46-200A-4DEB-A05E-3ED6C68C2387}"/>
          </ac:spMkLst>
        </pc:spChg>
        <pc:spChg chg="add del">
          <ac:chgData name="DONA AGNESE" userId="S::agnesedona@icluiginono.edu.it::0a97973d-d626-4e0f-af76-2d01a2d6449e" providerId="AD" clId="Web-{BD2E2C94-BD68-1167-0466-B8176C132616}" dt="2021-04-22T15:39:31.780" v="13"/>
          <ac:spMkLst>
            <pc:docMk/>
            <pc:sldMk cId="2570722598" sldId="260"/>
            <ac:spMk id="80" creationId="{D1EA859B-E555-4109-94F3-6700E046E008}"/>
          </ac:spMkLst>
        </pc:spChg>
        <pc:spChg chg="add del">
          <ac:chgData name="DONA AGNESE" userId="S::agnesedona@icluiginono.edu.it::0a97973d-d626-4e0f-af76-2d01a2d6449e" providerId="AD" clId="Web-{BD2E2C94-BD68-1167-0466-B8176C132616}" dt="2021-04-22T15:41:16.005" v="27"/>
          <ac:spMkLst>
            <pc:docMk/>
            <pc:sldMk cId="2570722598" sldId="260"/>
            <ac:spMk id="85" creationId="{1557A916-FDD1-44A1-A7A1-70009FD6BE46}"/>
          </ac:spMkLst>
        </pc:spChg>
        <pc:picChg chg="add mod">
          <ac:chgData name="DONA AGNESE" userId="S::agnesedona@icluiginono.edu.it::0a97973d-d626-4e0f-af76-2d01a2d6449e" providerId="AD" clId="Web-{BD2E2C94-BD68-1167-0466-B8176C132616}" dt="2021-04-22T15:51:38.931" v="95" actId="14100"/>
          <ac:picMkLst>
            <pc:docMk/>
            <pc:sldMk cId="2570722598" sldId="260"/>
            <ac:picMk id="6" creationId="{D0DEDDFE-DC4D-499D-99AA-98A3C725039E}"/>
          </ac:picMkLst>
        </pc:picChg>
        <pc:picChg chg="del">
          <ac:chgData name="DONA AGNESE" userId="S::agnesedona@icluiginono.edu.it::0a97973d-d626-4e0f-af76-2d01a2d6449e" providerId="AD" clId="Web-{BD2E2C94-BD68-1167-0466-B8176C132616}" dt="2021-04-22T15:37:16.085" v="0"/>
          <ac:picMkLst>
            <pc:docMk/>
            <pc:sldMk cId="2570722598" sldId="260"/>
            <ac:picMk id="70" creationId="{5B3D7BEE-BD59-4292-BDAA-DF109789626C}"/>
          </ac:picMkLst>
        </pc:picChg>
        <pc:picChg chg="mod ord">
          <ac:chgData name="DONA AGNESE" userId="S::agnesedona@icluiginono.edu.it::0a97973d-d626-4e0f-af76-2d01a2d6449e" providerId="AD" clId="Web-{BD2E2C94-BD68-1167-0466-B8176C132616}" dt="2021-04-22T15:52:36.169" v="101" actId="14100"/>
          <ac:picMkLst>
            <pc:docMk/>
            <pc:sldMk cId="2570722598" sldId="260"/>
            <ac:picMk id="73" creationId="{DC797E6C-9EFF-490D-AF4D-3A5D1DFD08D8}"/>
          </ac:picMkLst>
        </pc:picChg>
      </pc:sldChg>
    </pc:docChg>
  </pc:docChgLst>
  <pc:docChgLst>
    <pc:chgData name="DONA AGNESE" userId="S::agnesedona@icluiginono.edu.it::0a97973d-d626-4e0f-af76-2d01a2d6449e" providerId="AD" clId="Web-{C4C8C09F-2074-2000-DA7E-2EF0C45478A5}"/>
    <pc:docChg chg="modSld">
      <pc:chgData name="DONA AGNESE" userId="S::agnesedona@icluiginono.edu.it::0a97973d-d626-4e0f-af76-2d01a2d6449e" providerId="AD" clId="Web-{C4C8C09F-2074-2000-DA7E-2EF0C45478A5}" dt="2021-04-22T16:22:33.039" v="5"/>
      <pc:docMkLst>
        <pc:docMk/>
      </pc:docMkLst>
      <pc:sldChg chg="addSp delSp modSp">
        <pc:chgData name="DONA AGNESE" userId="S::agnesedona@icluiginono.edu.it::0a97973d-d626-4e0f-af76-2d01a2d6449e" providerId="AD" clId="Web-{C4C8C09F-2074-2000-DA7E-2EF0C45478A5}" dt="2021-04-22T16:22:33.039" v="5"/>
        <pc:sldMkLst>
          <pc:docMk/>
          <pc:sldMk cId="3195227799" sldId="257"/>
        </pc:sldMkLst>
        <pc:picChg chg="del">
          <ac:chgData name="DONA AGNESE" userId="S::agnesedona@icluiginono.edu.it::0a97973d-d626-4e0f-af76-2d01a2d6449e" providerId="AD" clId="Web-{C4C8C09F-2074-2000-DA7E-2EF0C45478A5}" dt="2021-04-22T16:20:14.703" v="0"/>
          <ac:picMkLst>
            <pc:docMk/>
            <pc:sldMk cId="3195227799" sldId="257"/>
            <ac:picMk id="4" creationId="{C4814A87-1EC9-45BF-AE96-4DE7C38AB34C}"/>
          </ac:picMkLst>
        </pc:picChg>
        <pc:picChg chg="add del mod">
          <ac:chgData name="DONA AGNESE" userId="S::agnesedona@icluiginono.edu.it::0a97973d-d626-4e0f-af76-2d01a2d6449e" providerId="AD" clId="Web-{C4C8C09F-2074-2000-DA7E-2EF0C45478A5}" dt="2021-04-22T16:20:36.220" v="2"/>
          <ac:picMkLst>
            <pc:docMk/>
            <pc:sldMk cId="3195227799" sldId="257"/>
            <ac:picMk id="5" creationId="{93FBB08C-1684-4944-9CCA-86F0C2E1FF5E}"/>
          </ac:picMkLst>
        </pc:picChg>
        <pc:picChg chg="add del mod">
          <ac:chgData name="DONA AGNESE" userId="S::agnesedona@icluiginono.edu.it::0a97973d-d626-4e0f-af76-2d01a2d6449e" providerId="AD" clId="Web-{C4C8C09F-2074-2000-DA7E-2EF0C45478A5}" dt="2021-04-22T16:20:49.924" v="4"/>
          <ac:picMkLst>
            <pc:docMk/>
            <pc:sldMk cId="3195227799" sldId="257"/>
            <ac:picMk id="6" creationId="{36EDD14F-CAD4-4D8C-A7F4-B35A0EF0A082}"/>
          </ac:picMkLst>
        </pc:picChg>
        <pc:picChg chg="add mod">
          <ac:chgData name="DONA AGNESE" userId="S::agnesedona@icluiginono.edu.it::0a97973d-d626-4e0f-af76-2d01a2d6449e" providerId="AD" clId="Web-{C4C8C09F-2074-2000-DA7E-2EF0C45478A5}" dt="2021-04-22T16:22:33.039" v="5"/>
          <ac:picMkLst>
            <pc:docMk/>
            <pc:sldMk cId="3195227799" sldId="257"/>
            <ac:picMk id="7" creationId="{4837EFB3-137B-466D-8334-C8AA4A0B728B}"/>
          </ac:picMkLst>
        </pc:picChg>
      </pc:sldChg>
    </pc:docChg>
  </pc:docChgLst>
  <pc:docChgLst>
    <pc:chgData clId="Web-{1C4EA1DE-F3AC-4AEE-84E0-97A84D32A7C1}"/>
    <pc:docChg chg="modSld">
      <pc:chgData name="" userId="" providerId="" clId="Web-{1C4EA1DE-F3AC-4AEE-84E0-97A84D32A7C1}" dt="2021-01-23T08:49:30.970" v="9" actId="20577"/>
      <pc:docMkLst>
        <pc:docMk/>
      </pc:docMkLst>
      <pc:sldChg chg="modSp">
        <pc:chgData name="" userId="" providerId="" clId="Web-{1C4EA1DE-F3AC-4AEE-84E0-97A84D32A7C1}" dt="2021-01-23T08:49:30.970" v="9" actId="20577"/>
        <pc:sldMkLst>
          <pc:docMk/>
          <pc:sldMk cId="3962583941" sldId="256"/>
        </pc:sldMkLst>
        <pc:spChg chg="mod">
          <ac:chgData name="" userId="" providerId="" clId="Web-{1C4EA1DE-F3AC-4AEE-84E0-97A84D32A7C1}" dt="2021-01-23T08:49:26.564" v="5" actId="20577"/>
          <ac:spMkLst>
            <pc:docMk/>
            <pc:sldMk cId="3962583941" sldId="256"/>
            <ac:spMk id="2" creationId="{00000000-0000-0000-0000-000000000000}"/>
          </ac:spMkLst>
        </pc:spChg>
        <pc:spChg chg="mod">
          <ac:chgData name="" userId="" providerId="" clId="Web-{1C4EA1DE-F3AC-4AEE-84E0-97A84D32A7C1}" dt="2021-01-23T08:49:30.970" v="9" actId="20577"/>
          <ac:spMkLst>
            <pc:docMk/>
            <pc:sldMk cId="3962583941" sldId="256"/>
            <ac:spMk id="3" creationId="{00000000-0000-0000-0000-000000000000}"/>
          </ac:spMkLst>
        </pc:spChg>
      </pc:sldChg>
    </pc:docChg>
  </pc:docChgLst>
  <pc:docChgLst>
    <pc:chgData name="ZANELLATI BEATRICE" userId="S::beatricezanellati@icluiginono.edu.it::1f550bbf-5bf6-4187-9622-99b6da507774" providerId="AD" clId="Web-{F2852BB2-F4BE-7439-1D14-8B2BEF9C6674}"/>
    <pc:docChg chg="addSld modSld">
      <pc:chgData name="ZANELLATI BEATRICE" userId="S::beatricezanellati@icluiginono.edu.it::1f550bbf-5bf6-4187-9622-99b6da507774" providerId="AD" clId="Web-{F2852BB2-F4BE-7439-1D14-8B2BEF9C6674}" dt="2021-04-15T16:15:04.307" v="33" actId="20577"/>
      <pc:docMkLst>
        <pc:docMk/>
      </pc:docMkLst>
      <pc:sldChg chg="addCm">
        <pc:chgData name="ZANELLATI BEATRICE" userId="S::beatricezanellati@icluiginono.edu.it::1f550bbf-5bf6-4187-9622-99b6da507774" providerId="AD" clId="Web-{F2852BB2-F4BE-7439-1D14-8B2BEF9C6674}" dt="2021-04-15T16:08:12.096" v="1"/>
        <pc:sldMkLst>
          <pc:docMk/>
          <pc:sldMk cId="3962583941" sldId="256"/>
        </pc:sldMkLst>
      </pc:sldChg>
      <pc:sldChg chg="modSp new">
        <pc:chgData name="ZANELLATI BEATRICE" userId="S::beatricezanellati@icluiginono.edu.it::1f550bbf-5bf6-4187-9622-99b6da507774" providerId="AD" clId="Web-{F2852BB2-F4BE-7439-1D14-8B2BEF9C6674}" dt="2021-04-15T16:15:04.307" v="33" actId="20577"/>
        <pc:sldMkLst>
          <pc:docMk/>
          <pc:sldMk cId="1289237772" sldId="258"/>
        </pc:sldMkLst>
        <pc:spChg chg="mod">
          <ac:chgData name="ZANELLATI BEATRICE" userId="S::beatricezanellati@icluiginono.edu.it::1f550bbf-5bf6-4187-9622-99b6da507774" providerId="AD" clId="Web-{F2852BB2-F4BE-7439-1D14-8B2BEF9C6674}" dt="2021-04-15T16:15:04.307" v="33" actId="20577"/>
          <ac:spMkLst>
            <pc:docMk/>
            <pc:sldMk cId="1289237772" sldId="258"/>
            <ac:spMk id="2" creationId="{851FA19B-EBB8-4351-AB57-E04FAE158D11}"/>
          </ac:spMkLst>
        </pc:spChg>
      </pc:sldChg>
    </pc:docChg>
  </pc:docChgLst>
  <pc:docChgLst>
    <pc:chgData name="DONA AGNESE" userId="S::agnesedona@icluiginono.edu.it::0a97973d-d626-4e0f-af76-2d01a2d6449e" providerId="AD" clId="Web-{1CE8C5A4-6770-8A5A-3900-1CD6894C8184}"/>
    <pc:docChg chg="modSld">
      <pc:chgData name="DONA AGNESE" userId="S::agnesedona@icluiginono.edu.it::0a97973d-d626-4e0f-af76-2d01a2d6449e" providerId="AD" clId="Web-{1CE8C5A4-6770-8A5A-3900-1CD6894C8184}" dt="2021-04-22T15:32:40.776" v="176" actId="20577"/>
      <pc:docMkLst>
        <pc:docMk/>
      </pc:docMkLst>
      <pc:sldChg chg="addSp delSp modSp mod modClrScheme delDesignElem addCm chgLayout">
        <pc:chgData name="DONA AGNESE" userId="S::agnesedona@icluiginono.edu.it::0a97973d-d626-4e0f-af76-2d01a2d6449e" providerId="AD" clId="Web-{1CE8C5A4-6770-8A5A-3900-1CD6894C8184}" dt="2021-04-22T15:18:48.845" v="127"/>
        <pc:sldMkLst>
          <pc:docMk/>
          <pc:sldMk cId="1289237772" sldId="258"/>
        </pc:sldMkLst>
        <pc:spChg chg="mod ord">
          <ac:chgData name="DONA AGNESE" userId="S::agnesedona@icluiginono.edu.it::0a97973d-d626-4e0f-af76-2d01a2d6449e" providerId="AD" clId="Web-{1CE8C5A4-6770-8A5A-3900-1CD6894C8184}" dt="2021-04-22T15:12:23.201" v="115" actId="20577"/>
          <ac:spMkLst>
            <pc:docMk/>
            <pc:sldMk cId="1289237772" sldId="258"/>
            <ac:spMk id="2" creationId="{851FA19B-EBB8-4351-AB57-E04FAE158D11}"/>
          </ac:spMkLst>
        </pc:spChg>
        <pc:spChg chg="mod ord">
          <ac:chgData name="DONA AGNESE" userId="S::agnesedona@icluiginono.edu.it::0a97973d-d626-4e0f-af76-2d01a2d6449e" providerId="AD" clId="Web-{1CE8C5A4-6770-8A5A-3900-1CD6894C8184}" dt="2021-04-22T15:07:49.745" v="104" actId="20577"/>
          <ac:spMkLst>
            <pc:docMk/>
            <pc:sldMk cId="1289237772" sldId="258"/>
            <ac:spMk id="3" creationId="{8E060A2E-3AC6-4EE9-B6BA-262B306DEF46}"/>
          </ac:spMkLst>
        </pc:spChg>
        <pc:spChg chg="add mod ord">
          <ac:chgData name="DONA AGNESE" userId="S::agnesedona@icluiginono.edu.it::0a97973d-d626-4e0f-af76-2d01a2d6449e" providerId="AD" clId="Web-{1CE8C5A4-6770-8A5A-3900-1CD6894C8184}" dt="2021-04-22T15:14:53.499" v="126" actId="1076"/>
          <ac:spMkLst>
            <pc:docMk/>
            <pc:sldMk cId="1289237772" sldId="258"/>
            <ac:spMk id="5" creationId="{DA6A8263-8D7E-4703-9F63-575CF7D82ED8}"/>
          </ac:spMkLst>
        </pc:spChg>
        <pc:spChg chg="add del mod">
          <ac:chgData name="DONA AGNESE" userId="S::agnesedona@icluiginono.edu.it::0a97973d-d626-4e0f-af76-2d01a2d6449e" providerId="AD" clId="Web-{1CE8C5A4-6770-8A5A-3900-1CD6894C8184}" dt="2021-04-22T15:14:47.218" v="125"/>
          <ac:spMkLst>
            <pc:docMk/>
            <pc:sldMk cId="1289237772" sldId="258"/>
            <ac:spMk id="7" creationId="{25B1DD70-46F4-4C91-A348-1252CF43A8E2}"/>
          </ac:spMkLst>
        </pc:spChg>
        <pc:spChg chg="add del">
          <ac:chgData name="DONA AGNESE" userId="S::agnesedona@icluiginono.edu.it::0a97973d-d626-4e0f-af76-2d01a2d6449e" providerId="AD" clId="Web-{1CE8C5A4-6770-8A5A-3900-1CD6894C8184}" dt="2021-04-22T15:02:41.617" v="57"/>
          <ac:spMkLst>
            <pc:docMk/>
            <pc:sldMk cId="1289237772" sldId="258"/>
            <ac:spMk id="19" creationId="{2C61293E-6EBE-43EF-A52C-9BEBFD7679D4}"/>
          </ac:spMkLst>
        </pc:spChg>
        <pc:spChg chg="add del">
          <ac:chgData name="DONA AGNESE" userId="S::agnesedona@icluiginono.edu.it::0a97973d-d626-4e0f-af76-2d01a2d6449e" providerId="AD" clId="Web-{1CE8C5A4-6770-8A5A-3900-1CD6894C8184}" dt="2021-04-22T15:02:41.617" v="57"/>
          <ac:spMkLst>
            <pc:docMk/>
            <pc:sldMk cId="1289237772" sldId="258"/>
            <ac:spMk id="21" creationId="{21540236-BFD5-4A9D-8840-4703E7F76825}"/>
          </ac:spMkLst>
        </pc:spChg>
        <pc:picChg chg="mod ord">
          <ac:chgData name="DONA AGNESE" userId="S::agnesedona@icluiginono.edu.it::0a97973d-d626-4e0f-af76-2d01a2d6449e" providerId="AD" clId="Web-{1CE8C5A4-6770-8A5A-3900-1CD6894C8184}" dt="2021-04-22T14:53:47.471" v="45" actId="1076"/>
          <ac:picMkLst>
            <pc:docMk/>
            <pc:sldMk cId="1289237772" sldId="258"/>
            <ac:picMk id="4" creationId="{4AD0E16D-B465-4584-B7AD-59728E4AB7F8}"/>
          </ac:picMkLst>
        </pc:picChg>
        <pc:picChg chg="add mod">
          <ac:chgData name="DONA AGNESE" userId="S::agnesedona@icluiginono.edu.it::0a97973d-d626-4e0f-af76-2d01a2d6449e" providerId="AD" clId="Web-{1CE8C5A4-6770-8A5A-3900-1CD6894C8184}" dt="2021-04-22T15:14:12.015" v="121" actId="1076"/>
          <ac:picMkLst>
            <pc:docMk/>
            <pc:sldMk cId="1289237772" sldId="258"/>
            <ac:picMk id="6" creationId="{60199D0D-4BD9-4BFF-A8BF-6B508C3D58A8}"/>
          </ac:picMkLst>
        </pc:picChg>
        <pc:picChg chg="del">
          <ac:chgData name="DONA AGNESE" userId="S::agnesedona@icluiginono.edu.it::0a97973d-d626-4e0f-af76-2d01a2d6449e" providerId="AD" clId="Web-{1CE8C5A4-6770-8A5A-3900-1CD6894C8184}" dt="2021-04-22T14:51:21.204" v="23"/>
          <ac:picMkLst>
            <pc:docMk/>
            <pc:sldMk cId="1289237772" sldId="258"/>
            <ac:picMk id="9" creationId="{54DDEBDD-D8BD-41A6-8A0D-B00E3768B0F9}"/>
          </ac:picMkLst>
        </pc:picChg>
        <pc:picChg chg="add del">
          <ac:chgData name="DONA AGNESE" userId="S::agnesedona@icluiginono.edu.it::0a97973d-d626-4e0f-af76-2d01a2d6449e" providerId="AD" clId="Web-{1CE8C5A4-6770-8A5A-3900-1CD6894C8184}" dt="2021-04-22T14:51:57.282" v="27"/>
          <ac:picMkLst>
            <pc:docMk/>
            <pc:sldMk cId="1289237772" sldId="258"/>
            <ac:picMk id="14" creationId="{54DDEBDD-D8BD-41A6-8A0D-B00E3768B0F9}"/>
          </ac:picMkLst>
        </pc:picChg>
      </pc:sldChg>
      <pc:sldChg chg="addCm">
        <pc:chgData name="DONA AGNESE" userId="S::agnesedona@icluiginono.edu.it::0a97973d-d626-4e0f-af76-2d01a2d6449e" providerId="AD" clId="Web-{1CE8C5A4-6770-8A5A-3900-1CD6894C8184}" dt="2021-04-22T15:11:03.856" v="110"/>
        <pc:sldMkLst>
          <pc:docMk/>
          <pc:sldMk cId="3078911507" sldId="259"/>
        </pc:sldMkLst>
      </pc:sldChg>
      <pc:sldChg chg="addSp delSp modSp mod modClrScheme delDesignElem chgLayout">
        <pc:chgData name="DONA AGNESE" userId="S::agnesedona@icluiginono.edu.it::0a97973d-d626-4e0f-af76-2d01a2d6449e" providerId="AD" clId="Web-{1CE8C5A4-6770-8A5A-3900-1CD6894C8184}" dt="2021-04-22T15:32:40.776" v="176" actId="20577"/>
        <pc:sldMkLst>
          <pc:docMk/>
          <pc:sldMk cId="2570722598" sldId="260"/>
        </pc:sldMkLst>
        <pc:spChg chg="mod ord">
          <ac:chgData name="DONA AGNESE" userId="S::agnesedona@icluiginono.edu.it::0a97973d-d626-4e0f-af76-2d01a2d6449e" providerId="AD" clId="Web-{1CE8C5A4-6770-8A5A-3900-1CD6894C8184}" dt="2021-04-22T15:32:40.776" v="176" actId="20577"/>
          <ac:spMkLst>
            <pc:docMk/>
            <pc:sldMk cId="2570722598" sldId="260"/>
            <ac:spMk id="2" creationId="{D8D347A0-BA06-4292-BAD7-457478BC42D0}"/>
          </ac:spMkLst>
        </pc:spChg>
        <pc:spChg chg="del">
          <ac:chgData name="DONA AGNESE" userId="S::agnesedona@icluiginono.edu.it::0a97973d-d626-4e0f-af76-2d01a2d6449e" providerId="AD" clId="Web-{1CE8C5A4-6770-8A5A-3900-1CD6894C8184}" dt="2021-04-22T15:19:17.955" v="128"/>
          <ac:spMkLst>
            <pc:docMk/>
            <pc:sldMk cId="2570722598" sldId="260"/>
            <ac:spMk id="3" creationId="{B6969906-E1FC-4012-8351-635CD948A4D6}"/>
          </ac:spMkLst>
        </pc:spChg>
        <pc:spChg chg="del">
          <ac:chgData name="DONA AGNESE" userId="S::agnesedona@icluiginono.edu.it::0a97973d-d626-4e0f-af76-2d01a2d6449e" providerId="AD" clId="Web-{1CE8C5A4-6770-8A5A-3900-1CD6894C8184}" dt="2021-04-22T15:19:34.752" v="129"/>
          <ac:spMkLst>
            <pc:docMk/>
            <pc:sldMk cId="2570722598" sldId="260"/>
            <ac:spMk id="50" creationId="{FA3C7DEA-BCC2-4295-8850-147993296189}"/>
          </ac:spMkLst>
        </pc:spChg>
        <pc:spChg chg="del">
          <ac:chgData name="DONA AGNESE" userId="S::agnesedona@icluiginono.edu.it::0a97973d-d626-4e0f-af76-2d01a2d6449e" providerId="AD" clId="Web-{1CE8C5A4-6770-8A5A-3900-1CD6894C8184}" dt="2021-04-22T15:19:34.752" v="129"/>
          <ac:spMkLst>
            <pc:docMk/>
            <pc:sldMk cId="2570722598" sldId="260"/>
            <ac:spMk id="51" creationId="{C289949D-B9F6-468A-86FE-2694DC5AE773}"/>
          </ac:spMkLst>
        </pc:spChg>
        <pc:spChg chg="add mod ord">
          <ac:chgData name="DONA AGNESE" userId="S::agnesedona@icluiginono.edu.it::0a97973d-d626-4e0f-af76-2d01a2d6449e" providerId="AD" clId="Web-{1CE8C5A4-6770-8A5A-3900-1CD6894C8184}" dt="2021-04-22T15:32:40.698" v="175" actId="20577"/>
          <ac:spMkLst>
            <pc:docMk/>
            <pc:sldMk cId="2570722598" sldId="260"/>
            <ac:spMk id="61" creationId="{2834769A-16D5-495C-958D-C5B9FD39E959}"/>
          </ac:spMkLst>
        </pc:spChg>
        <pc:spChg chg="add mod">
          <ac:chgData name="DONA AGNESE" userId="S::agnesedona@icluiginono.edu.it::0a97973d-d626-4e0f-af76-2d01a2d6449e" providerId="AD" clId="Web-{1CE8C5A4-6770-8A5A-3900-1CD6894C8184}" dt="2021-04-22T15:32:40.698" v="175" actId="20577"/>
          <ac:spMkLst>
            <pc:docMk/>
            <pc:sldMk cId="2570722598" sldId="260"/>
            <ac:spMk id="69" creationId="{DBC0D145-76EA-44A7-93A3-B74FDF6D8ADF}"/>
          </ac:spMkLst>
        </pc:spChg>
        <pc:grpChg chg="del">
          <ac:chgData name="DONA AGNESE" userId="S::agnesedona@icluiginono.edu.it::0a97973d-d626-4e0f-af76-2d01a2d6449e" providerId="AD" clId="Web-{1CE8C5A4-6770-8A5A-3900-1CD6894C8184}" dt="2021-04-22T15:19:34.752" v="129"/>
          <ac:grpSpMkLst>
            <pc:docMk/>
            <pc:sldMk cId="2570722598" sldId="260"/>
            <ac:grpSpMk id="52" creationId="{E4DF0958-0C87-4C28-9554-2FADC788C2B1}"/>
          </ac:grpSpMkLst>
        </pc:grpChg>
        <pc:graphicFrameChg chg="add del mod ord modGraphic">
          <ac:chgData name="DONA AGNESE" userId="S::agnesedona@icluiginono.edu.it::0a97973d-d626-4e0f-af76-2d01a2d6449e" providerId="AD" clId="Web-{1CE8C5A4-6770-8A5A-3900-1CD6894C8184}" dt="2021-04-22T15:19:44.424" v="130"/>
          <ac:graphicFrameMkLst>
            <pc:docMk/>
            <pc:sldMk cId="2570722598" sldId="260"/>
            <ac:graphicFrameMk id="4" creationId="{6234A8C0-39BD-42D1-939C-EE94B6BCC7C9}"/>
          </ac:graphicFrameMkLst>
        </pc:graphicFrameChg>
        <pc:picChg chg="add mod">
          <ac:chgData name="DONA AGNESE" userId="S::agnesedona@icluiginono.edu.it::0a97973d-d626-4e0f-af76-2d01a2d6449e" providerId="AD" clId="Web-{1CE8C5A4-6770-8A5A-3900-1CD6894C8184}" dt="2021-04-22T15:32:11.557" v="168" actId="14100"/>
          <ac:picMkLst>
            <pc:docMk/>
            <pc:sldMk cId="2570722598" sldId="260"/>
            <ac:picMk id="70" creationId="{5B3D7BEE-BD59-4292-BDAA-DF109789626C}"/>
          </ac:picMkLst>
        </pc:picChg>
      </pc:sldChg>
    </pc:docChg>
  </pc:docChgLst>
  <pc:docChgLst>
    <pc:chgData name="TOFFANIN GIACOMO" userId="S::giacomotoffanin@icluiginono.edu.it::dfed7d2d-abfb-4c11-9465-23fee727c24e" providerId="AD" clId="Web-{F3C93BF9-4B58-2AEA-69DE-AFB382C0863B}"/>
    <pc:docChg chg="addSld delSld modSld">
      <pc:chgData name="TOFFANIN GIACOMO" userId="S::giacomotoffanin@icluiginono.edu.it::dfed7d2d-abfb-4c11-9465-23fee727c24e" providerId="AD" clId="Web-{F3C93BF9-4B58-2AEA-69DE-AFB382C0863B}" dt="2021-05-06T13:16:34.696" v="480"/>
      <pc:docMkLst>
        <pc:docMk/>
      </pc:docMkLst>
      <pc:sldChg chg="del">
        <pc:chgData name="TOFFANIN GIACOMO" userId="S::giacomotoffanin@icluiginono.edu.it::dfed7d2d-abfb-4c11-9465-23fee727c24e" providerId="AD" clId="Web-{F3C93BF9-4B58-2AEA-69DE-AFB382C0863B}" dt="2021-05-06T12:51:48.381" v="0"/>
        <pc:sldMkLst>
          <pc:docMk/>
          <pc:sldMk cId="2870433865" sldId="263"/>
        </pc:sldMkLst>
      </pc:sldChg>
      <pc:sldChg chg="addSp delSp modSp new mod setBg addCm">
        <pc:chgData name="TOFFANIN GIACOMO" userId="S::giacomotoffanin@icluiginono.edu.it::dfed7d2d-abfb-4c11-9465-23fee727c24e" providerId="AD" clId="Web-{F3C93BF9-4B58-2AEA-69DE-AFB382C0863B}" dt="2021-05-06T13:16:34.696" v="480"/>
        <pc:sldMkLst>
          <pc:docMk/>
          <pc:sldMk cId="3807343481" sldId="263"/>
        </pc:sldMkLst>
        <pc:spChg chg="mod">
          <ac:chgData name="TOFFANIN GIACOMO" userId="S::giacomotoffanin@icluiginono.edu.it::dfed7d2d-abfb-4c11-9465-23fee727c24e" providerId="AD" clId="Web-{F3C93BF9-4B58-2AEA-69DE-AFB382C0863B}" dt="2021-05-06T13:14:55.410" v="468"/>
          <ac:spMkLst>
            <pc:docMk/>
            <pc:sldMk cId="3807343481" sldId="263"/>
            <ac:spMk id="2" creationId="{B1D68379-895F-4CD2-844D-646BE2DBCCD5}"/>
          </ac:spMkLst>
        </pc:spChg>
        <pc:spChg chg="mod">
          <ac:chgData name="TOFFANIN GIACOMO" userId="S::giacomotoffanin@icluiginono.edu.it::dfed7d2d-abfb-4c11-9465-23fee727c24e" providerId="AD" clId="Web-{F3C93BF9-4B58-2AEA-69DE-AFB382C0863B}" dt="2021-05-06T13:15:54.053" v="479" actId="20577"/>
          <ac:spMkLst>
            <pc:docMk/>
            <pc:sldMk cId="3807343481" sldId="263"/>
            <ac:spMk id="3" creationId="{84E3AED5-434C-4BC8-8E5D-3FDB624C1010}"/>
          </ac:spMkLst>
        </pc:spChg>
        <pc:spChg chg="add del">
          <ac:chgData name="TOFFANIN GIACOMO" userId="S::giacomotoffanin@icluiginono.edu.it::dfed7d2d-abfb-4c11-9465-23fee727c24e" providerId="AD" clId="Web-{F3C93BF9-4B58-2AEA-69DE-AFB382C0863B}" dt="2021-05-06T13:14:48.925" v="465"/>
          <ac:spMkLst>
            <pc:docMk/>
            <pc:sldMk cId="3807343481" sldId="263"/>
            <ac:spMk id="5" creationId="{76EFD3D9-44F0-4267-BCC1-1613E79D8274}"/>
          </ac:spMkLst>
        </pc:spChg>
        <pc:spChg chg="add del">
          <ac:chgData name="TOFFANIN GIACOMO" userId="S::giacomotoffanin@icluiginono.edu.it::dfed7d2d-abfb-4c11-9465-23fee727c24e" providerId="AD" clId="Web-{F3C93BF9-4B58-2AEA-69DE-AFB382C0863B}" dt="2021-05-06T13:14:48.925" v="465"/>
          <ac:spMkLst>
            <pc:docMk/>
            <pc:sldMk cId="3807343481" sldId="263"/>
            <ac:spMk id="6" creationId="{A779A851-95D6-41AF-937A-B0E4B7F6FA8D}"/>
          </ac:spMkLst>
        </pc:spChg>
        <pc:spChg chg="add del">
          <ac:chgData name="TOFFANIN GIACOMO" userId="S::giacomotoffanin@icluiginono.edu.it::dfed7d2d-abfb-4c11-9465-23fee727c24e" providerId="AD" clId="Web-{F3C93BF9-4B58-2AEA-69DE-AFB382C0863B}" dt="2021-05-06T13:14:55.394" v="467"/>
          <ac:spMkLst>
            <pc:docMk/>
            <pc:sldMk cId="3807343481" sldId="263"/>
            <ac:spMk id="7" creationId="{827B839B-9ADE-406B-8590-F1CAEDED45A1}"/>
          </ac:spMkLst>
        </pc:spChg>
        <pc:spChg chg="add del">
          <ac:chgData name="TOFFANIN GIACOMO" userId="S::giacomotoffanin@icluiginono.edu.it::dfed7d2d-abfb-4c11-9465-23fee727c24e" providerId="AD" clId="Web-{F3C93BF9-4B58-2AEA-69DE-AFB382C0863B}" dt="2021-05-06T13:14:45.253" v="463"/>
          <ac:spMkLst>
            <pc:docMk/>
            <pc:sldMk cId="3807343481" sldId="263"/>
            <ac:spMk id="8" creationId="{6A1473A6-3F22-483E-8A30-80B9D2B14592}"/>
          </ac:spMkLst>
        </pc:spChg>
        <pc:spChg chg="add del">
          <ac:chgData name="TOFFANIN GIACOMO" userId="S::giacomotoffanin@icluiginono.edu.it::dfed7d2d-abfb-4c11-9465-23fee727c24e" providerId="AD" clId="Web-{F3C93BF9-4B58-2AEA-69DE-AFB382C0863B}" dt="2021-05-06T13:14:55.394" v="467"/>
          <ac:spMkLst>
            <pc:docMk/>
            <pc:sldMk cId="3807343481" sldId="263"/>
            <ac:spMk id="9" creationId="{CFE45BF0-46DB-408C-B5F7-7B11716805D4}"/>
          </ac:spMkLst>
        </pc:spChg>
        <pc:spChg chg="add del">
          <ac:chgData name="TOFFANIN GIACOMO" userId="S::giacomotoffanin@icluiginono.edu.it::dfed7d2d-abfb-4c11-9465-23fee727c24e" providerId="AD" clId="Web-{F3C93BF9-4B58-2AEA-69DE-AFB382C0863B}" dt="2021-05-06T13:14:55.394" v="467"/>
          <ac:spMkLst>
            <pc:docMk/>
            <pc:sldMk cId="3807343481" sldId="263"/>
            <ac:spMk id="11" creationId="{2AEBC8F2-97B1-41B4-93F1-2D289E197FBA}"/>
          </ac:spMkLst>
        </pc:spChg>
        <pc:spChg chg="add del">
          <ac:chgData name="TOFFANIN GIACOMO" userId="S::giacomotoffanin@icluiginono.edu.it::dfed7d2d-abfb-4c11-9465-23fee727c24e" providerId="AD" clId="Web-{F3C93BF9-4B58-2AEA-69DE-AFB382C0863B}" dt="2021-05-06T13:14:48.925" v="465"/>
          <ac:spMkLst>
            <pc:docMk/>
            <pc:sldMk cId="3807343481" sldId="263"/>
            <ac:spMk id="12" creationId="{953FB2E7-B6CB-429C-81EB-D9516D6D5C8D}"/>
          </ac:spMkLst>
        </pc:spChg>
        <pc:spChg chg="add del">
          <ac:chgData name="TOFFANIN GIACOMO" userId="S::giacomotoffanin@icluiginono.edu.it::dfed7d2d-abfb-4c11-9465-23fee727c24e" providerId="AD" clId="Web-{F3C93BF9-4B58-2AEA-69DE-AFB382C0863B}" dt="2021-05-06T13:14:55.394" v="467"/>
          <ac:spMkLst>
            <pc:docMk/>
            <pc:sldMk cId="3807343481" sldId="263"/>
            <ac:spMk id="13" creationId="{472E3A19-F5D5-48FC-BB9C-48C2F68F598B}"/>
          </ac:spMkLst>
        </pc:spChg>
        <pc:spChg chg="add del">
          <ac:chgData name="TOFFANIN GIACOMO" userId="S::giacomotoffanin@icluiginono.edu.it::dfed7d2d-abfb-4c11-9465-23fee727c24e" providerId="AD" clId="Web-{F3C93BF9-4B58-2AEA-69DE-AFB382C0863B}" dt="2021-05-06T13:14:48.925" v="465"/>
          <ac:spMkLst>
            <pc:docMk/>
            <pc:sldMk cId="3807343481" sldId="263"/>
            <ac:spMk id="14" creationId="{2EC40DB1-B719-4A13-9A4D-0966B4B27866}"/>
          </ac:spMkLst>
        </pc:spChg>
        <pc:spChg chg="add del">
          <ac:chgData name="TOFFANIN GIACOMO" userId="S::giacomotoffanin@icluiginono.edu.it::dfed7d2d-abfb-4c11-9465-23fee727c24e" providerId="AD" clId="Web-{F3C93BF9-4B58-2AEA-69DE-AFB382C0863B}" dt="2021-05-06T13:14:55.394" v="467"/>
          <ac:spMkLst>
            <pc:docMk/>
            <pc:sldMk cId="3807343481" sldId="263"/>
            <ac:spMk id="15" creationId="{7A62E32F-BB65-43A8-8EB5-92346890E549}"/>
          </ac:spMkLst>
        </pc:spChg>
        <pc:spChg chg="add del">
          <ac:chgData name="TOFFANIN GIACOMO" userId="S::giacomotoffanin@icluiginono.edu.it::dfed7d2d-abfb-4c11-9465-23fee727c24e" providerId="AD" clId="Web-{F3C93BF9-4B58-2AEA-69DE-AFB382C0863B}" dt="2021-05-06T13:14:48.925" v="465"/>
          <ac:spMkLst>
            <pc:docMk/>
            <pc:sldMk cId="3807343481" sldId="263"/>
            <ac:spMk id="16" creationId="{82211336-CFF3-412D-868A-6679C1004C45}"/>
          </ac:spMkLst>
        </pc:spChg>
        <pc:spChg chg="add">
          <ac:chgData name="TOFFANIN GIACOMO" userId="S::giacomotoffanin@icluiginono.edu.it::dfed7d2d-abfb-4c11-9465-23fee727c24e" providerId="AD" clId="Web-{F3C93BF9-4B58-2AEA-69DE-AFB382C0863B}" dt="2021-05-06T13:14:55.410" v="468"/>
          <ac:spMkLst>
            <pc:docMk/>
            <pc:sldMk cId="3807343481" sldId="263"/>
            <ac:spMk id="17" creationId="{3B854194-185D-494D-905C-7C7CB2E30F6E}"/>
          </ac:spMkLst>
        </pc:spChg>
        <pc:spChg chg="add del">
          <ac:chgData name="TOFFANIN GIACOMO" userId="S::giacomotoffanin@icluiginono.edu.it::dfed7d2d-abfb-4c11-9465-23fee727c24e" providerId="AD" clId="Web-{F3C93BF9-4B58-2AEA-69DE-AFB382C0863B}" dt="2021-05-06T13:14:55.394" v="467"/>
          <ac:spMkLst>
            <pc:docMk/>
            <pc:sldMk cId="3807343481" sldId="263"/>
            <ac:spMk id="18" creationId="{14E91B64-9FCC-451E-AFB4-A827D6329367}"/>
          </ac:spMkLst>
        </pc:spChg>
        <pc:spChg chg="add">
          <ac:chgData name="TOFFANIN GIACOMO" userId="S::giacomotoffanin@icluiginono.edu.it::dfed7d2d-abfb-4c11-9465-23fee727c24e" providerId="AD" clId="Web-{F3C93BF9-4B58-2AEA-69DE-AFB382C0863B}" dt="2021-05-06T13:14:55.410" v="468"/>
          <ac:spMkLst>
            <pc:docMk/>
            <pc:sldMk cId="3807343481" sldId="263"/>
            <ac:spMk id="19" creationId="{B4F5FA0D-0104-4987-8241-EFF7C85B88DE}"/>
          </ac:spMkLst>
        </pc:spChg>
        <pc:grpChg chg="add del">
          <ac:chgData name="TOFFANIN GIACOMO" userId="S::giacomotoffanin@icluiginono.edu.it::dfed7d2d-abfb-4c11-9465-23fee727c24e" providerId="AD" clId="Web-{F3C93BF9-4B58-2AEA-69DE-AFB382C0863B}" dt="2021-05-06T13:14:45.253" v="463"/>
          <ac:grpSpMkLst>
            <pc:docMk/>
            <pc:sldMk cId="3807343481" sldId="263"/>
            <ac:grpSpMk id="10" creationId="{AA1375E3-3E53-4D75-BAB7-E5929BFCB25F}"/>
          </ac:grpSpMkLst>
        </pc:grpChg>
        <pc:picChg chg="add">
          <ac:chgData name="TOFFANIN GIACOMO" userId="S::giacomotoffanin@icluiginono.edu.it::dfed7d2d-abfb-4c11-9465-23fee727c24e" providerId="AD" clId="Web-{F3C93BF9-4B58-2AEA-69DE-AFB382C0863B}" dt="2021-05-06T13:14:55.410" v="468"/>
          <ac:picMkLst>
            <pc:docMk/>
            <pc:sldMk cId="3807343481" sldId="263"/>
            <ac:picMk id="20" creationId="{2897127E-6CEF-446C-BE87-93B7C46E49D1}"/>
          </ac:picMkLst>
        </pc:picChg>
      </pc:sldChg>
    </pc:docChg>
  </pc:docChgLst>
  <pc:docChgLst>
    <pc:chgData name="ZANELLATI BEATRICE" userId="S::beatricezanellati@icluiginono.edu.it::1f550bbf-5bf6-4187-9622-99b6da507774" providerId="AD" clId="Web-{5EC4C09F-8024-2000-D8EC-F8C9FD740B90}"/>
    <pc:docChg chg="addSld modSld">
      <pc:chgData name="ZANELLATI BEATRICE" userId="S::beatricezanellati@icluiginono.edu.it::1f550bbf-5bf6-4187-9622-99b6da507774" providerId="AD" clId="Web-{5EC4C09F-8024-2000-D8EC-F8C9FD740B90}" dt="2021-04-22T17:31:05.528" v="198"/>
      <pc:docMkLst>
        <pc:docMk/>
      </pc:docMkLst>
      <pc:sldChg chg="addCm">
        <pc:chgData name="ZANELLATI BEATRICE" userId="S::beatricezanellati@icluiginono.edu.it::1f550bbf-5bf6-4187-9622-99b6da507774" providerId="AD" clId="Web-{5EC4C09F-8024-2000-D8EC-F8C9FD740B90}" dt="2021-04-22T16:33:56.510" v="142"/>
        <pc:sldMkLst>
          <pc:docMk/>
          <pc:sldMk cId="3962583941" sldId="256"/>
        </pc:sldMkLst>
      </pc:sldChg>
      <pc:sldChg chg="addSp delSp modSp addCm">
        <pc:chgData name="ZANELLATI BEATRICE" userId="S::beatricezanellati@icluiginono.edu.it::1f550bbf-5bf6-4187-9622-99b6da507774" providerId="AD" clId="Web-{5EC4C09F-8024-2000-D8EC-F8C9FD740B90}" dt="2021-04-22T16:33:29.994" v="141"/>
        <pc:sldMkLst>
          <pc:docMk/>
          <pc:sldMk cId="3195227799" sldId="257"/>
        </pc:sldMkLst>
        <pc:spChg chg="mod">
          <ac:chgData name="ZANELLATI BEATRICE" userId="S::beatricezanellati@icluiginono.edu.it::1f550bbf-5bf6-4187-9622-99b6da507774" providerId="AD" clId="Web-{5EC4C09F-8024-2000-D8EC-F8C9FD740B90}" dt="2021-04-22T16:29:58.772" v="140"/>
          <ac:spMkLst>
            <pc:docMk/>
            <pc:sldMk cId="3195227799" sldId="257"/>
            <ac:spMk id="2" creationId="{9B01ACA1-10D2-4539-B222-B0051132DD45}"/>
          </ac:spMkLst>
        </pc:spChg>
        <pc:spChg chg="mod">
          <ac:chgData name="ZANELLATI BEATRICE" userId="S::beatricezanellati@icluiginono.edu.it::1f550bbf-5bf6-4187-9622-99b6da507774" providerId="AD" clId="Web-{5EC4C09F-8024-2000-D8EC-F8C9FD740B90}" dt="2021-04-22T16:29:58.772" v="140"/>
          <ac:spMkLst>
            <pc:docMk/>
            <pc:sldMk cId="3195227799" sldId="257"/>
            <ac:spMk id="3" creationId="{F963DF13-D3D0-4494-9626-4F4B56FD8990}"/>
          </ac:spMkLst>
        </pc:spChg>
        <pc:spChg chg="del">
          <ac:chgData name="ZANELLATI BEATRICE" userId="S::beatricezanellati@icluiginono.edu.it::1f550bbf-5bf6-4187-9622-99b6da507774" providerId="AD" clId="Web-{5EC4C09F-8024-2000-D8EC-F8C9FD740B90}" dt="2021-04-22T16:29:58.772" v="140"/>
          <ac:spMkLst>
            <pc:docMk/>
            <pc:sldMk cId="3195227799" sldId="257"/>
            <ac:spMk id="18" creationId="{8181FC64-B306-4821-98E2-780662EFC486}"/>
          </ac:spMkLst>
        </pc:spChg>
        <pc:spChg chg="del">
          <ac:chgData name="ZANELLATI BEATRICE" userId="S::beatricezanellati@icluiginono.edu.it::1f550bbf-5bf6-4187-9622-99b6da507774" providerId="AD" clId="Web-{5EC4C09F-8024-2000-D8EC-F8C9FD740B90}" dt="2021-04-22T16:29:58.772" v="140"/>
          <ac:spMkLst>
            <pc:docMk/>
            <pc:sldMk cId="3195227799" sldId="257"/>
            <ac:spMk id="20" creationId="{5871FC61-DD4E-47D4-81FD-8A7E7D12B371}"/>
          </ac:spMkLst>
        </pc:spChg>
        <pc:spChg chg="del">
          <ac:chgData name="ZANELLATI BEATRICE" userId="S::beatricezanellati@icluiginono.edu.it::1f550bbf-5bf6-4187-9622-99b6da507774" providerId="AD" clId="Web-{5EC4C09F-8024-2000-D8EC-F8C9FD740B90}" dt="2021-04-22T16:29:58.772" v="140"/>
          <ac:spMkLst>
            <pc:docMk/>
            <pc:sldMk cId="3195227799" sldId="257"/>
            <ac:spMk id="22" creationId="{F9EC3F91-A75C-4F74-867E-E4C28C13546B}"/>
          </ac:spMkLst>
        </pc:spChg>
        <pc:spChg chg="del">
          <ac:chgData name="ZANELLATI BEATRICE" userId="S::beatricezanellati@icluiginono.edu.it::1f550bbf-5bf6-4187-9622-99b6da507774" providerId="AD" clId="Web-{5EC4C09F-8024-2000-D8EC-F8C9FD740B90}" dt="2021-04-22T16:29:58.772" v="140"/>
          <ac:spMkLst>
            <pc:docMk/>
            <pc:sldMk cId="3195227799" sldId="257"/>
            <ac:spMk id="24" creationId="{829A1E2C-5AC8-40FC-99E9-832069D39792}"/>
          </ac:spMkLst>
        </pc:spChg>
        <pc:spChg chg="add">
          <ac:chgData name="ZANELLATI BEATRICE" userId="S::beatricezanellati@icluiginono.edu.it::1f550bbf-5bf6-4187-9622-99b6da507774" providerId="AD" clId="Web-{5EC4C09F-8024-2000-D8EC-F8C9FD740B90}" dt="2021-04-22T16:29:58.772" v="140"/>
          <ac:spMkLst>
            <pc:docMk/>
            <pc:sldMk cId="3195227799" sldId="257"/>
            <ac:spMk id="29" creationId="{8181FC64-B306-4821-98E2-780662EFC486}"/>
          </ac:spMkLst>
        </pc:spChg>
        <pc:spChg chg="add">
          <ac:chgData name="ZANELLATI BEATRICE" userId="S::beatricezanellati@icluiginono.edu.it::1f550bbf-5bf6-4187-9622-99b6da507774" providerId="AD" clId="Web-{5EC4C09F-8024-2000-D8EC-F8C9FD740B90}" dt="2021-04-22T16:29:58.772" v="140"/>
          <ac:spMkLst>
            <pc:docMk/>
            <pc:sldMk cId="3195227799" sldId="257"/>
            <ac:spMk id="31" creationId="{5871FC61-DD4E-47D4-81FD-8A7E7D12B371}"/>
          </ac:spMkLst>
        </pc:spChg>
        <pc:spChg chg="add">
          <ac:chgData name="ZANELLATI BEATRICE" userId="S::beatricezanellati@icluiginono.edu.it::1f550bbf-5bf6-4187-9622-99b6da507774" providerId="AD" clId="Web-{5EC4C09F-8024-2000-D8EC-F8C9FD740B90}" dt="2021-04-22T16:29:58.772" v="140"/>
          <ac:spMkLst>
            <pc:docMk/>
            <pc:sldMk cId="3195227799" sldId="257"/>
            <ac:spMk id="33" creationId="{F9EC3F91-A75C-4F74-867E-E4C28C13546B}"/>
          </ac:spMkLst>
        </pc:spChg>
        <pc:spChg chg="add">
          <ac:chgData name="ZANELLATI BEATRICE" userId="S::beatricezanellati@icluiginono.edu.it::1f550bbf-5bf6-4187-9622-99b6da507774" providerId="AD" clId="Web-{5EC4C09F-8024-2000-D8EC-F8C9FD740B90}" dt="2021-04-22T16:29:58.772" v="140"/>
          <ac:spMkLst>
            <pc:docMk/>
            <pc:sldMk cId="3195227799" sldId="257"/>
            <ac:spMk id="35" creationId="{829A1E2C-5AC8-40FC-99E9-832069D39792}"/>
          </ac:spMkLst>
        </pc:spChg>
        <pc:picChg chg="mod ord">
          <ac:chgData name="ZANELLATI BEATRICE" userId="S::beatricezanellati@icluiginono.edu.it::1f550bbf-5bf6-4187-9622-99b6da507774" providerId="AD" clId="Web-{5EC4C09F-8024-2000-D8EC-F8C9FD740B90}" dt="2021-04-22T16:29:58.772" v="140"/>
          <ac:picMkLst>
            <pc:docMk/>
            <pc:sldMk cId="3195227799" sldId="257"/>
            <ac:picMk id="7" creationId="{4837EFB3-137B-466D-8334-C8AA4A0B728B}"/>
          </ac:picMkLst>
        </pc:picChg>
      </pc:sldChg>
      <pc:sldChg chg="addCm">
        <pc:chgData name="ZANELLATI BEATRICE" userId="S::beatricezanellati@icluiginono.edu.it::1f550bbf-5bf6-4187-9622-99b6da507774" providerId="AD" clId="Web-{5EC4C09F-8024-2000-D8EC-F8C9FD740B90}" dt="2021-04-22T16:39:22.532" v="143"/>
        <pc:sldMkLst>
          <pc:docMk/>
          <pc:sldMk cId="1289237772" sldId="258"/>
        </pc:sldMkLst>
      </pc:sldChg>
      <pc:sldChg chg="addCm">
        <pc:chgData name="ZANELLATI BEATRICE" userId="S::beatricezanellati@icluiginono.edu.it::1f550bbf-5bf6-4187-9622-99b6da507774" providerId="AD" clId="Web-{5EC4C09F-8024-2000-D8EC-F8C9FD740B90}" dt="2021-04-22T15:11:27.023" v="5"/>
        <pc:sldMkLst>
          <pc:docMk/>
          <pc:sldMk cId="3078911507" sldId="259"/>
        </pc:sldMkLst>
      </pc:sldChg>
      <pc:sldChg chg="addSp delSp modSp new mod setBg setClrOvrMap addCm">
        <pc:chgData name="ZANELLATI BEATRICE" userId="S::beatricezanellati@icluiginono.edu.it::1f550bbf-5bf6-4187-9622-99b6da507774" providerId="AD" clId="Web-{5EC4C09F-8024-2000-D8EC-F8C9FD740B90}" dt="2021-04-22T15:56:45.793" v="139"/>
        <pc:sldMkLst>
          <pc:docMk/>
          <pc:sldMk cId="2570722598" sldId="260"/>
        </pc:sldMkLst>
        <pc:spChg chg="mod">
          <ac:chgData name="ZANELLATI BEATRICE" userId="S::beatricezanellati@icluiginono.edu.it::1f550bbf-5bf6-4187-9622-99b6da507774" providerId="AD" clId="Web-{5EC4C09F-8024-2000-D8EC-F8C9FD740B90}" dt="2021-04-22T15:33:55.533" v="99" actId="14100"/>
          <ac:spMkLst>
            <pc:docMk/>
            <pc:sldMk cId="2570722598" sldId="260"/>
            <ac:spMk id="2" creationId="{D8D347A0-BA06-4292-BAD7-457478BC42D0}"/>
          </ac:spMkLst>
        </pc:spChg>
        <pc:spChg chg="add del mod">
          <ac:chgData name="ZANELLATI BEATRICE" userId="S::beatricezanellati@icluiginono.edu.it::1f550bbf-5bf6-4187-9622-99b6da507774" providerId="AD" clId="Web-{5EC4C09F-8024-2000-D8EC-F8C9FD740B90}" dt="2021-04-22T15:16:02.403" v="44"/>
          <ac:spMkLst>
            <pc:docMk/>
            <pc:sldMk cId="2570722598" sldId="260"/>
            <ac:spMk id="3" creationId="{B6969906-E1FC-4012-8351-635CD948A4D6}"/>
          </ac:spMkLst>
        </pc:spChg>
        <pc:spChg chg="add del">
          <ac:chgData name="ZANELLATI BEATRICE" userId="S::beatricezanellati@icluiginono.edu.it::1f550bbf-5bf6-4187-9622-99b6da507774" providerId="AD" clId="Web-{5EC4C09F-8024-2000-D8EC-F8C9FD740B90}" dt="2021-04-22T15:14:06.104" v="24"/>
          <ac:spMkLst>
            <pc:docMk/>
            <pc:sldMk cId="2570722598" sldId="260"/>
            <ac:spMk id="5" creationId="{0D7B6173-1D58-48E2-83CF-37350F315F75}"/>
          </ac:spMkLst>
        </pc:spChg>
        <pc:spChg chg="mod">
          <ac:chgData name="ZANELLATI BEATRICE" userId="S::beatricezanellati@icluiginono.edu.it::1f550bbf-5bf6-4187-9622-99b6da507774" providerId="AD" clId="Web-{5EC4C09F-8024-2000-D8EC-F8C9FD740B90}" dt="2021-04-22T15:51:45.068" v="133" actId="20577"/>
          <ac:spMkLst>
            <pc:docMk/>
            <pc:sldMk cId="2570722598" sldId="260"/>
            <ac:spMk id="5" creationId="{29CD341C-C6B2-44F0-B20D-4FAB5F2E2E37}"/>
          </ac:spMkLst>
        </pc:spChg>
        <pc:spChg chg="add del">
          <ac:chgData name="ZANELLATI BEATRICE" userId="S::beatricezanellati@icluiginono.edu.it::1f550bbf-5bf6-4187-9622-99b6da507774" providerId="AD" clId="Web-{5EC4C09F-8024-2000-D8EC-F8C9FD740B90}" dt="2021-04-22T15:14:06.104" v="24"/>
          <ac:spMkLst>
            <pc:docMk/>
            <pc:sldMk cId="2570722598" sldId="260"/>
            <ac:spMk id="6" creationId="{3E4CBDBB-4FBD-4B9E-BD01-054A81D431CC}"/>
          </ac:spMkLst>
        </pc:spChg>
        <pc:spChg chg="add del">
          <ac:chgData name="ZANELLATI BEATRICE" userId="S::beatricezanellati@icluiginono.edu.it::1f550bbf-5bf6-4187-9622-99b6da507774" providerId="AD" clId="Web-{5EC4C09F-8024-2000-D8EC-F8C9FD740B90}" dt="2021-04-22T15:14:02.339" v="22"/>
          <ac:spMkLst>
            <pc:docMk/>
            <pc:sldMk cId="2570722598" sldId="260"/>
            <ac:spMk id="8" creationId="{327D73B4-9F5C-4A64-A179-51B9500CB8B5}"/>
          </ac:spMkLst>
        </pc:spChg>
        <pc:spChg chg="add del">
          <ac:chgData name="ZANELLATI BEATRICE" userId="S::beatricezanellati@icluiginono.edu.it::1f550bbf-5bf6-4187-9622-99b6da507774" providerId="AD" clId="Web-{5EC4C09F-8024-2000-D8EC-F8C9FD740B90}" dt="2021-04-22T15:14:06.104" v="24"/>
          <ac:spMkLst>
            <pc:docMk/>
            <pc:sldMk cId="2570722598" sldId="260"/>
            <ac:spMk id="9" creationId="{72C4834C-B602-4125-8264-BD0D55A5885F}"/>
          </ac:spMkLst>
        </pc:spChg>
        <pc:spChg chg="add del">
          <ac:chgData name="ZANELLATI BEATRICE" userId="S::beatricezanellati@icluiginono.edu.it::1f550bbf-5bf6-4187-9622-99b6da507774" providerId="AD" clId="Web-{5EC4C09F-8024-2000-D8EC-F8C9FD740B90}" dt="2021-04-22T15:14:02.339" v="22"/>
          <ac:spMkLst>
            <pc:docMk/>
            <pc:sldMk cId="2570722598" sldId="260"/>
            <ac:spMk id="10" creationId="{C1F06963-6374-4B48-844F-071A9BAAAE02}"/>
          </ac:spMkLst>
        </pc:spChg>
        <pc:spChg chg="add del">
          <ac:chgData name="ZANELLATI BEATRICE" userId="S::beatricezanellati@icluiginono.edu.it::1f550bbf-5bf6-4187-9622-99b6da507774" providerId="AD" clId="Web-{5EC4C09F-8024-2000-D8EC-F8C9FD740B90}" dt="2021-04-22T15:14:06.104" v="24"/>
          <ac:spMkLst>
            <pc:docMk/>
            <pc:sldMk cId="2570722598" sldId="260"/>
            <ac:spMk id="11" creationId="{53172EE5-132F-4DD4-8855-4DBBD9C3465E}"/>
          </ac:spMkLst>
        </pc:spChg>
        <pc:spChg chg="add del">
          <ac:chgData name="ZANELLATI BEATRICE" userId="S::beatricezanellati@icluiginono.edu.it::1f550bbf-5bf6-4187-9622-99b6da507774" providerId="AD" clId="Web-{5EC4C09F-8024-2000-D8EC-F8C9FD740B90}" dt="2021-04-22T15:14:02.339" v="22"/>
          <ac:spMkLst>
            <pc:docMk/>
            <pc:sldMk cId="2570722598" sldId="260"/>
            <ac:spMk id="12" creationId="{6CB927A4-E432-4310-9CD5-E89FF5063179}"/>
          </ac:spMkLst>
        </pc:spChg>
        <pc:spChg chg="add del">
          <ac:chgData name="ZANELLATI BEATRICE" userId="S::beatricezanellati@icluiginono.edu.it::1f550bbf-5bf6-4187-9622-99b6da507774" providerId="AD" clId="Web-{5EC4C09F-8024-2000-D8EC-F8C9FD740B90}" dt="2021-04-22T15:14:09.667" v="26"/>
          <ac:spMkLst>
            <pc:docMk/>
            <pc:sldMk cId="2570722598" sldId="260"/>
            <ac:spMk id="13" creationId="{E49CC64F-7275-4E33-961B-0C5CDC439875}"/>
          </ac:spMkLst>
        </pc:spChg>
        <pc:spChg chg="add del">
          <ac:chgData name="ZANELLATI BEATRICE" userId="S::beatricezanellati@icluiginono.edu.it::1f550bbf-5bf6-4187-9622-99b6da507774" providerId="AD" clId="Web-{5EC4C09F-8024-2000-D8EC-F8C9FD740B90}" dt="2021-04-22T15:14:02.339" v="22"/>
          <ac:spMkLst>
            <pc:docMk/>
            <pc:sldMk cId="2570722598" sldId="260"/>
            <ac:spMk id="14" creationId="{1453BF6C-B012-48B7-B4E8-6D7AC7C27D02}"/>
          </ac:spMkLst>
        </pc:spChg>
        <pc:spChg chg="add del">
          <ac:chgData name="ZANELLATI BEATRICE" userId="S::beatricezanellati@icluiginono.edu.it::1f550bbf-5bf6-4187-9622-99b6da507774" providerId="AD" clId="Web-{5EC4C09F-8024-2000-D8EC-F8C9FD740B90}" dt="2021-04-22T15:14:02.339" v="22"/>
          <ac:spMkLst>
            <pc:docMk/>
            <pc:sldMk cId="2570722598" sldId="260"/>
            <ac:spMk id="16" creationId="{E3020543-B24B-4EC4-8FFC-8DD88EEA91A8}"/>
          </ac:spMkLst>
        </pc:spChg>
        <pc:spChg chg="add del">
          <ac:chgData name="ZANELLATI BEATRICE" userId="S::beatricezanellati@icluiginono.edu.it::1f550bbf-5bf6-4187-9622-99b6da507774" providerId="AD" clId="Web-{5EC4C09F-8024-2000-D8EC-F8C9FD740B90}" dt="2021-04-22T15:14:16.276" v="28"/>
          <ac:spMkLst>
            <pc:docMk/>
            <pc:sldMk cId="2570722598" sldId="260"/>
            <ac:spMk id="17" creationId="{327D73B4-9F5C-4A64-A179-51B9500CB8B5}"/>
          </ac:spMkLst>
        </pc:spChg>
        <pc:spChg chg="add del">
          <ac:chgData name="ZANELLATI BEATRICE" userId="S::beatricezanellati@icluiginono.edu.it::1f550bbf-5bf6-4187-9622-99b6da507774" providerId="AD" clId="Web-{5EC4C09F-8024-2000-D8EC-F8C9FD740B90}" dt="2021-04-22T15:14:16.276" v="28"/>
          <ac:spMkLst>
            <pc:docMk/>
            <pc:sldMk cId="2570722598" sldId="260"/>
            <ac:spMk id="19" creationId="{C1F06963-6374-4B48-844F-071A9BAAAE02}"/>
          </ac:spMkLst>
        </pc:spChg>
        <pc:spChg chg="add del">
          <ac:chgData name="ZANELLATI BEATRICE" userId="S::beatricezanellati@icluiginono.edu.it::1f550bbf-5bf6-4187-9622-99b6da507774" providerId="AD" clId="Web-{5EC4C09F-8024-2000-D8EC-F8C9FD740B90}" dt="2021-04-22T15:14:16.276" v="28"/>
          <ac:spMkLst>
            <pc:docMk/>
            <pc:sldMk cId="2570722598" sldId="260"/>
            <ac:spMk id="20" creationId="{6CB927A4-E432-4310-9CD5-E89FF5063179}"/>
          </ac:spMkLst>
        </pc:spChg>
        <pc:spChg chg="add del">
          <ac:chgData name="ZANELLATI BEATRICE" userId="S::beatricezanellati@icluiginono.edu.it::1f550bbf-5bf6-4187-9622-99b6da507774" providerId="AD" clId="Web-{5EC4C09F-8024-2000-D8EC-F8C9FD740B90}" dt="2021-04-22T15:14:16.276" v="28"/>
          <ac:spMkLst>
            <pc:docMk/>
            <pc:sldMk cId="2570722598" sldId="260"/>
            <ac:spMk id="21" creationId="{1453BF6C-B012-48B7-B4E8-6D7AC7C27D02}"/>
          </ac:spMkLst>
        </pc:spChg>
        <pc:spChg chg="add del">
          <ac:chgData name="ZANELLATI BEATRICE" userId="S::beatricezanellati@icluiginono.edu.it::1f550bbf-5bf6-4187-9622-99b6da507774" providerId="AD" clId="Web-{5EC4C09F-8024-2000-D8EC-F8C9FD740B90}" dt="2021-04-22T15:14:16.276" v="28"/>
          <ac:spMkLst>
            <pc:docMk/>
            <pc:sldMk cId="2570722598" sldId="260"/>
            <ac:spMk id="22" creationId="{E3020543-B24B-4EC4-8FFC-8DD88EEA91A8}"/>
          </ac:spMkLst>
        </pc:spChg>
        <pc:spChg chg="add del">
          <ac:chgData name="ZANELLATI BEATRICE" userId="S::beatricezanellati@icluiginono.edu.it::1f550bbf-5bf6-4187-9622-99b6da507774" providerId="AD" clId="Web-{5EC4C09F-8024-2000-D8EC-F8C9FD740B90}" dt="2021-04-22T15:14:28.464" v="30"/>
          <ac:spMkLst>
            <pc:docMk/>
            <pc:sldMk cId="2570722598" sldId="260"/>
            <ac:spMk id="24" creationId="{777A147A-9ED8-46B4-8660-1B3C2AA880B5}"/>
          </ac:spMkLst>
        </pc:spChg>
        <pc:spChg chg="add del">
          <ac:chgData name="ZANELLATI BEATRICE" userId="S::beatricezanellati@icluiginono.edu.it::1f550bbf-5bf6-4187-9622-99b6da507774" providerId="AD" clId="Web-{5EC4C09F-8024-2000-D8EC-F8C9FD740B90}" dt="2021-04-22T15:14:28.464" v="30"/>
          <ac:spMkLst>
            <pc:docMk/>
            <pc:sldMk cId="2570722598" sldId="260"/>
            <ac:spMk id="25" creationId="{5D6C15A0-C087-4593-8414-2B4EC1CDC3DE}"/>
          </ac:spMkLst>
        </pc:spChg>
        <pc:spChg chg="add del">
          <ac:chgData name="ZANELLATI BEATRICE" userId="S::beatricezanellati@icluiginono.edu.it::1f550bbf-5bf6-4187-9622-99b6da507774" providerId="AD" clId="Web-{5EC4C09F-8024-2000-D8EC-F8C9FD740B90}" dt="2021-04-22T15:14:57.215" v="39"/>
          <ac:spMkLst>
            <pc:docMk/>
            <pc:sldMk cId="2570722598" sldId="260"/>
            <ac:spMk id="26" creationId="{09588DA8-065E-4F6F-8EFD-43104AB2E0CF}"/>
          </ac:spMkLst>
        </pc:spChg>
        <pc:spChg chg="add del">
          <ac:chgData name="ZANELLATI BEATRICE" userId="S::beatricezanellati@icluiginono.edu.it::1f550bbf-5bf6-4187-9622-99b6da507774" providerId="AD" clId="Web-{5EC4C09F-8024-2000-D8EC-F8C9FD740B90}" dt="2021-04-22T15:14:57.215" v="39"/>
          <ac:spMkLst>
            <pc:docMk/>
            <pc:sldMk cId="2570722598" sldId="260"/>
            <ac:spMk id="27" creationId="{C4285719-470E-454C-AF62-8323075F1F5B}"/>
          </ac:spMkLst>
        </pc:spChg>
        <pc:spChg chg="add del">
          <ac:chgData name="ZANELLATI BEATRICE" userId="S::beatricezanellati@icluiginono.edu.it::1f550bbf-5bf6-4187-9622-99b6da507774" providerId="AD" clId="Web-{5EC4C09F-8024-2000-D8EC-F8C9FD740B90}" dt="2021-04-22T15:14:57.215" v="39"/>
          <ac:spMkLst>
            <pc:docMk/>
            <pc:sldMk cId="2570722598" sldId="260"/>
            <ac:spMk id="28" creationId="{CD9FE4EF-C4D8-49A0-B2FF-81D8DB7D8A24}"/>
          </ac:spMkLst>
        </pc:spChg>
        <pc:spChg chg="add del">
          <ac:chgData name="ZANELLATI BEATRICE" userId="S::beatricezanellati@icluiginono.edu.it::1f550bbf-5bf6-4187-9622-99b6da507774" providerId="AD" clId="Web-{5EC4C09F-8024-2000-D8EC-F8C9FD740B90}" dt="2021-04-22T15:14:57.215" v="39"/>
          <ac:spMkLst>
            <pc:docMk/>
            <pc:sldMk cId="2570722598" sldId="260"/>
            <ac:spMk id="29" creationId="{4300840D-0A0B-4512-BACA-B439D5B9C57C}"/>
          </ac:spMkLst>
        </pc:spChg>
        <pc:spChg chg="add del">
          <ac:chgData name="ZANELLATI BEATRICE" userId="S::beatricezanellati@icluiginono.edu.it::1f550bbf-5bf6-4187-9622-99b6da507774" providerId="AD" clId="Web-{5EC4C09F-8024-2000-D8EC-F8C9FD740B90}" dt="2021-04-22T15:14:57.215" v="39"/>
          <ac:spMkLst>
            <pc:docMk/>
            <pc:sldMk cId="2570722598" sldId="260"/>
            <ac:spMk id="30" creationId="{D2B78728-A580-49A7-84F9-6EF6F583ADE0}"/>
          </ac:spMkLst>
        </pc:spChg>
        <pc:spChg chg="add del">
          <ac:chgData name="ZANELLATI BEATRICE" userId="S::beatricezanellati@icluiginono.edu.it::1f550bbf-5bf6-4187-9622-99b6da507774" providerId="AD" clId="Web-{5EC4C09F-8024-2000-D8EC-F8C9FD740B90}" dt="2021-04-22T15:14:57.215" v="39"/>
          <ac:spMkLst>
            <pc:docMk/>
            <pc:sldMk cId="2570722598" sldId="260"/>
            <ac:spMk id="31" creationId="{38FAA1A1-D861-433F-88FA-1E9D6FD31D11}"/>
          </ac:spMkLst>
        </pc:spChg>
        <pc:spChg chg="add del">
          <ac:chgData name="ZANELLATI BEATRICE" userId="S::beatricezanellati@icluiginono.edu.it::1f550bbf-5bf6-4187-9622-99b6da507774" providerId="AD" clId="Web-{5EC4C09F-8024-2000-D8EC-F8C9FD740B90}" dt="2021-04-22T15:14:57.215" v="39"/>
          <ac:spMkLst>
            <pc:docMk/>
            <pc:sldMk cId="2570722598" sldId="260"/>
            <ac:spMk id="32" creationId="{8D71EDA1-87BF-4D5D-AB79-F346FD19278A}"/>
          </ac:spMkLst>
        </pc:spChg>
        <pc:spChg chg="add del">
          <ac:chgData name="ZANELLATI BEATRICE" userId="S::beatricezanellati@icluiginono.edu.it::1f550bbf-5bf6-4187-9622-99b6da507774" providerId="AD" clId="Web-{5EC4C09F-8024-2000-D8EC-F8C9FD740B90}" dt="2021-04-22T15:16:02.403" v="44"/>
          <ac:spMkLst>
            <pc:docMk/>
            <pc:sldMk cId="2570722598" sldId="260"/>
            <ac:spMk id="34" creationId="{17718681-A12E-49D6-9925-DD7C68176D61}"/>
          </ac:spMkLst>
        </pc:spChg>
        <pc:spChg chg="add del">
          <ac:chgData name="ZANELLATI BEATRICE" userId="S::beatricezanellati@icluiginono.edu.it::1f550bbf-5bf6-4187-9622-99b6da507774" providerId="AD" clId="Web-{5EC4C09F-8024-2000-D8EC-F8C9FD740B90}" dt="2021-04-22T15:16:02.403" v="44"/>
          <ac:spMkLst>
            <pc:docMk/>
            <pc:sldMk cId="2570722598" sldId="260"/>
            <ac:spMk id="35" creationId="{FBD77573-9EF2-4C35-8285-A1CF6FBB0EA5}"/>
          </ac:spMkLst>
        </pc:spChg>
        <pc:spChg chg="add del">
          <ac:chgData name="ZANELLATI BEATRICE" userId="S::beatricezanellati@icluiginono.edu.it::1f550bbf-5bf6-4187-9622-99b6da507774" providerId="AD" clId="Web-{5EC4C09F-8024-2000-D8EC-F8C9FD740B90}" dt="2021-04-22T15:14:57.215" v="38"/>
          <ac:spMkLst>
            <pc:docMk/>
            <pc:sldMk cId="2570722598" sldId="260"/>
            <ac:spMk id="37" creationId="{49F388DC-C47F-4048-9B69-F1644A2A1610}"/>
          </ac:spMkLst>
        </pc:spChg>
        <pc:spChg chg="add del">
          <ac:chgData name="ZANELLATI BEATRICE" userId="S::beatricezanellati@icluiginono.edu.it::1f550bbf-5bf6-4187-9622-99b6da507774" providerId="AD" clId="Web-{5EC4C09F-8024-2000-D8EC-F8C9FD740B90}" dt="2021-04-22T15:16:02.388" v="43"/>
          <ac:spMkLst>
            <pc:docMk/>
            <pc:sldMk cId="2570722598" sldId="260"/>
            <ac:spMk id="38" creationId="{9A297797-5C89-4791-8204-AB071FA1FBCA}"/>
          </ac:spMkLst>
        </pc:spChg>
        <pc:spChg chg="add del">
          <ac:chgData name="ZANELLATI BEATRICE" userId="S::beatricezanellati@icluiginono.edu.it::1f550bbf-5bf6-4187-9622-99b6da507774" providerId="AD" clId="Web-{5EC4C09F-8024-2000-D8EC-F8C9FD740B90}" dt="2021-04-22T15:14:57.215" v="38"/>
          <ac:spMkLst>
            <pc:docMk/>
            <pc:sldMk cId="2570722598" sldId="260"/>
            <ac:spMk id="39" creationId="{422C035D-D3AD-4301-A1B5-D4C91E3C5855}"/>
          </ac:spMkLst>
        </pc:spChg>
        <pc:spChg chg="add del">
          <ac:chgData name="ZANELLATI BEATRICE" userId="S::beatricezanellati@icluiginono.edu.it::1f550bbf-5bf6-4187-9622-99b6da507774" providerId="AD" clId="Web-{5EC4C09F-8024-2000-D8EC-F8C9FD740B90}" dt="2021-04-22T15:15:57.169" v="41"/>
          <ac:spMkLst>
            <pc:docMk/>
            <pc:sldMk cId="2570722598" sldId="260"/>
            <ac:spMk id="40" creationId="{DAF1966E-FD40-4A4A-B61B-C4DF7FA05F06}"/>
          </ac:spMkLst>
        </pc:spChg>
        <pc:spChg chg="add del">
          <ac:chgData name="ZANELLATI BEATRICE" userId="S::beatricezanellati@icluiginono.edu.it::1f550bbf-5bf6-4187-9622-99b6da507774" providerId="AD" clId="Web-{5EC4C09F-8024-2000-D8EC-F8C9FD740B90}" dt="2021-04-22T15:14:57.215" v="38"/>
          <ac:spMkLst>
            <pc:docMk/>
            <pc:sldMk cId="2570722598" sldId="260"/>
            <ac:spMk id="41" creationId="{C9957036-C837-4C4C-BBF0-4A0EC52AE1E1}"/>
          </ac:spMkLst>
        </pc:spChg>
        <pc:spChg chg="add del">
          <ac:chgData name="ZANELLATI BEATRICE" userId="S::beatricezanellati@icluiginono.edu.it::1f550bbf-5bf6-4187-9622-99b6da507774" providerId="AD" clId="Web-{5EC4C09F-8024-2000-D8EC-F8C9FD740B90}" dt="2021-04-22T15:15:57.169" v="41"/>
          <ac:spMkLst>
            <pc:docMk/>
            <pc:sldMk cId="2570722598" sldId="260"/>
            <ac:spMk id="42" creationId="{047BFA19-D45E-416B-A404-7AF2F3F27017}"/>
          </ac:spMkLst>
        </pc:spChg>
        <pc:spChg chg="add del">
          <ac:chgData name="ZANELLATI BEATRICE" userId="S::beatricezanellati@icluiginono.edu.it::1f550bbf-5bf6-4187-9622-99b6da507774" providerId="AD" clId="Web-{5EC4C09F-8024-2000-D8EC-F8C9FD740B90}" dt="2021-04-22T15:14:57.215" v="38"/>
          <ac:spMkLst>
            <pc:docMk/>
            <pc:sldMk cId="2570722598" sldId="260"/>
            <ac:spMk id="43" creationId="{98C1887B-FB03-4296-8352-8CFA0080FC24}"/>
          </ac:spMkLst>
        </pc:spChg>
        <pc:spChg chg="add del">
          <ac:chgData name="ZANELLATI BEATRICE" userId="S::beatricezanellati@icluiginono.edu.it::1f550bbf-5bf6-4187-9622-99b6da507774" providerId="AD" clId="Web-{5EC4C09F-8024-2000-D8EC-F8C9FD740B90}" dt="2021-04-22T15:15:57.169" v="41"/>
          <ac:spMkLst>
            <pc:docMk/>
            <pc:sldMk cId="2570722598" sldId="260"/>
            <ac:spMk id="44" creationId="{8E0105E7-23DB-4CF2-8258-FF47C7620F6E}"/>
          </ac:spMkLst>
        </pc:spChg>
        <pc:spChg chg="add del">
          <ac:chgData name="ZANELLATI BEATRICE" userId="S::beatricezanellati@icluiginono.edu.it::1f550bbf-5bf6-4187-9622-99b6da507774" providerId="AD" clId="Web-{5EC4C09F-8024-2000-D8EC-F8C9FD740B90}" dt="2021-04-22T15:16:02.388" v="43"/>
          <ac:spMkLst>
            <pc:docMk/>
            <pc:sldMk cId="2570722598" sldId="260"/>
            <ac:spMk id="45" creationId="{569BBA9B-8F4E-4D2B-BEFA-41A475443377}"/>
          </ac:spMkLst>
        </pc:spChg>
        <pc:spChg chg="add del">
          <ac:chgData name="ZANELLATI BEATRICE" userId="S::beatricezanellati@icluiginono.edu.it::1f550bbf-5bf6-4187-9622-99b6da507774" providerId="AD" clId="Web-{5EC4C09F-8024-2000-D8EC-F8C9FD740B90}" dt="2021-04-22T15:15:57.169" v="41"/>
          <ac:spMkLst>
            <pc:docMk/>
            <pc:sldMk cId="2570722598" sldId="260"/>
            <ac:spMk id="46" creationId="{074B4F7D-14B2-478B-8BF5-01E4E0C5D263}"/>
          </ac:spMkLst>
        </pc:spChg>
        <pc:spChg chg="add del">
          <ac:chgData name="ZANELLATI BEATRICE" userId="S::beatricezanellati@icluiginono.edu.it::1f550bbf-5bf6-4187-9622-99b6da507774" providerId="AD" clId="Web-{5EC4C09F-8024-2000-D8EC-F8C9FD740B90}" dt="2021-04-22T15:16:02.388" v="43"/>
          <ac:spMkLst>
            <pc:docMk/>
            <pc:sldMk cId="2570722598" sldId="260"/>
            <ac:spMk id="47" creationId="{851012D1-8033-40B1-9EC0-91390FFC7403}"/>
          </ac:spMkLst>
        </pc:spChg>
        <pc:spChg chg="add del">
          <ac:chgData name="ZANELLATI BEATRICE" userId="S::beatricezanellati@icluiginono.edu.it::1f550bbf-5bf6-4187-9622-99b6da507774" providerId="AD" clId="Web-{5EC4C09F-8024-2000-D8EC-F8C9FD740B90}" dt="2021-04-22T15:16:02.388" v="43"/>
          <ac:spMkLst>
            <pc:docMk/>
            <pc:sldMk cId="2570722598" sldId="260"/>
            <ac:spMk id="48" creationId="{D291F021-C45C-4D44-A2B8-A789E386CC42}"/>
          </ac:spMkLst>
        </pc:spChg>
        <pc:spChg chg="add del">
          <ac:chgData name="ZANELLATI BEATRICE" userId="S::beatricezanellati@icluiginono.edu.it::1f550bbf-5bf6-4187-9622-99b6da507774" providerId="AD" clId="Web-{5EC4C09F-8024-2000-D8EC-F8C9FD740B90}" dt="2021-04-22T15:16:02.388" v="43"/>
          <ac:spMkLst>
            <pc:docMk/>
            <pc:sldMk cId="2570722598" sldId="260"/>
            <ac:spMk id="49" creationId="{2E80C965-DB6D-4F81-9E9E-B027384D0BD6}"/>
          </ac:spMkLst>
        </pc:spChg>
        <pc:spChg chg="add">
          <ac:chgData name="ZANELLATI BEATRICE" userId="S::beatricezanellati@icluiginono.edu.it::1f550bbf-5bf6-4187-9622-99b6da507774" providerId="AD" clId="Web-{5EC4C09F-8024-2000-D8EC-F8C9FD740B90}" dt="2021-04-22T15:16:02.403" v="44"/>
          <ac:spMkLst>
            <pc:docMk/>
            <pc:sldMk cId="2570722598" sldId="260"/>
            <ac:spMk id="50" creationId="{FA3C7DEA-BCC2-4295-8850-147993296189}"/>
          </ac:spMkLst>
        </pc:spChg>
        <pc:spChg chg="add">
          <ac:chgData name="ZANELLATI BEATRICE" userId="S::beatricezanellati@icluiginono.edu.it::1f550bbf-5bf6-4187-9622-99b6da507774" providerId="AD" clId="Web-{5EC4C09F-8024-2000-D8EC-F8C9FD740B90}" dt="2021-04-22T15:16:02.403" v="44"/>
          <ac:spMkLst>
            <pc:docMk/>
            <pc:sldMk cId="2570722598" sldId="260"/>
            <ac:spMk id="51" creationId="{C289949D-B9F6-468A-86FE-2694DC5AE773}"/>
          </ac:spMkLst>
        </pc:spChg>
        <pc:spChg chg="mod">
          <ac:chgData name="ZANELLATI BEATRICE" userId="S::beatricezanellati@icluiginono.edu.it::1f550bbf-5bf6-4187-9622-99b6da507774" providerId="AD" clId="Web-{5EC4C09F-8024-2000-D8EC-F8C9FD740B90}" dt="2021-04-22T15:32:21.875" v="87" actId="14100"/>
          <ac:spMkLst>
            <pc:docMk/>
            <pc:sldMk cId="2570722598" sldId="260"/>
            <ac:spMk id="61" creationId="{2834769A-16D5-495C-958D-C5B9FD39E959}"/>
          </ac:spMkLst>
        </pc:spChg>
        <pc:spChg chg="mod">
          <ac:chgData name="ZANELLATI BEATRICE" userId="S::beatricezanellati@icluiginono.edu.it::1f550bbf-5bf6-4187-9622-99b6da507774" providerId="AD" clId="Web-{5EC4C09F-8024-2000-D8EC-F8C9FD740B90}" dt="2021-04-22T15:43:49.028" v="113" actId="20577"/>
          <ac:spMkLst>
            <pc:docMk/>
            <pc:sldMk cId="2570722598" sldId="260"/>
            <ac:spMk id="69" creationId="{DBC0D145-76EA-44A7-93A3-B74FDF6D8ADF}"/>
          </ac:spMkLst>
        </pc:spChg>
        <pc:grpChg chg="add">
          <ac:chgData name="ZANELLATI BEATRICE" userId="S::beatricezanellati@icluiginono.edu.it::1f550bbf-5bf6-4187-9622-99b6da507774" providerId="AD" clId="Web-{5EC4C09F-8024-2000-D8EC-F8C9FD740B90}" dt="2021-04-22T15:16:02.403" v="44"/>
          <ac:grpSpMkLst>
            <pc:docMk/>
            <pc:sldMk cId="2570722598" sldId="260"/>
            <ac:grpSpMk id="52" creationId="{E4DF0958-0C87-4C28-9554-2FADC788C2B1}"/>
          </ac:grpSpMkLst>
        </pc:grpChg>
        <pc:picChg chg="add del">
          <ac:chgData name="ZANELLATI BEATRICE" userId="S::beatricezanellati@icluiginono.edu.it::1f550bbf-5bf6-4187-9622-99b6da507774" providerId="AD" clId="Web-{5EC4C09F-8024-2000-D8EC-F8C9FD740B90}" dt="2021-04-22T15:14:06.104" v="24"/>
          <ac:picMkLst>
            <pc:docMk/>
            <pc:sldMk cId="2570722598" sldId="260"/>
            <ac:picMk id="7" creationId="{B01A6F03-171F-40B2-8B2C-A061B89241F6}"/>
          </ac:picMkLst>
        </pc:picChg>
        <pc:picChg chg="add del">
          <ac:chgData name="ZANELLATI BEATRICE" userId="S::beatricezanellati@icluiginono.edu.it::1f550bbf-5bf6-4187-9622-99b6da507774" providerId="AD" clId="Web-{5EC4C09F-8024-2000-D8EC-F8C9FD740B90}" dt="2021-04-22T15:14:09.667" v="26"/>
          <ac:picMkLst>
            <pc:docMk/>
            <pc:sldMk cId="2570722598" sldId="260"/>
            <ac:picMk id="15" creationId="{F1867138-1F49-4FA3-960B-90C54F7F601B}"/>
          </ac:picMkLst>
        </pc:picChg>
        <pc:picChg chg="mod">
          <ac:chgData name="ZANELLATI BEATRICE" userId="S::beatricezanellati@icluiginono.edu.it::1f550bbf-5bf6-4187-9622-99b6da507774" providerId="AD" clId="Web-{5EC4C09F-8024-2000-D8EC-F8C9FD740B90}" dt="2021-04-22T15:33:18.720" v="95" actId="1076"/>
          <ac:picMkLst>
            <pc:docMk/>
            <pc:sldMk cId="2570722598" sldId="260"/>
            <ac:picMk id="70" creationId="{5B3D7BEE-BD59-4292-BDAA-DF109789626C}"/>
          </ac:picMkLst>
        </pc:picChg>
        <pc:picChg chg="add mod">
          <ac:chgData name="ZANELLATI BEATRICE" userId="S::beatricezanellati@icluiginono.edu.it::1f550bbf-5bf6-4187-9622-99b6da507774" providerId="AD" clId="Web-{5EC4C09F-8024-2000-D8EC-F8C9FD740B90}" dt="2021-04-22T15:34:46.393" v="106" actId="1076"/>
          <ac:picMkLst>
            <pc:docMk/>
            <pc:sldMk cId="2570722598" sldId="260"/>
            <ac:picMk id="73" creationId="{DC797E6C-9EFF-490D-AF4D-3A5D1DFD08D8}"/>
          </ac:picMkLst>
        </pc:picChg>
        <pc:cxnChg chg="add del">
          <ac:chgData name="ZANELLATI BEATRICE" userId="S::beatricezanellati@icluiginono.edu.it::1f550bbf-5bf6-4187-9622-99b6da507774" providerId="AD" clId="Web-{5EC4C09F-8024-2000-D8EC-F8C9FD740B90}" dt="2021-04-22T15:14:02.339" v="22"/>
          <ac:cxnSpMkLst>
            <pc:docMk/>
            <pc:sldMk cId="2570722598" sldId="260"/>
            <ac:cxnSpMk id="18" creationId="{C49DA8F6-BCC1-4447-B54C-57856834B94B}"/>
          </ac:cxnSpMkLst>
        </pc:cxnChg>
        <pc:cxnChg chg="add del">
          <ac:chgData name="ZANELLATI BEATRICE" userId="S::beatricezanellati@icluiginono.edu.it::1f550bbf-5bf6-4187-9622-99b6da507774" providerId="AD" clId="Web-{5EC4C09F-8024-2000-D8EC-F8C9FD740B90}" dt="2021-04-22T15:14:16.276" v="28"/>
          <ac:cxnSpMkLst>
            <pc:docMk/>
            <pc:sldMk cId="2570722598" sldId="260"/>
            <ac:cxnSpMk id="23" creationId="{C49DA8F6-BCC1-4447-B54C-57856834B94B}"/>
          </ac:cxnSpMkLst>
        </pc:cxnChg>
      </pc:sldChg>
      <pc:sldChg chg="addSp modSp mod setBg addCm">
        <pc:chgData name="ZANELLATI BEATRICE" userId="S::beatricezanellati@icluiginono.edu.it::1f550bbf-5bf6-4187-9622-99b6da507774" providerId="AD" clId="Web-{5EC4C09F-8024-2000-D8EC-F8C9FD740B90}" dt="2021-04-22T17:31:05.528" v="198"/>
        <pc:sldMkLst>
          <pc:docMk/>
          <pc:sldMk cId="1979007487" sldId="261"/>
        </pc:sldMkLst>
        <pc:spChg chg="mod">
          <ac:chgData name="ZANELLATI BEATRICE" userId="S::beatricezanellati@icluiginono.edu.it::1f550bbf-5bf6-4187-9622-99b6da507774" providerId="AD" clId="Web-{5EC4C09F-8024-2000-D8EC-F8C9FD740B90}" dt="2021-04-22T17:25:36.287" v="155" actId="14100"/>
          <ac:spMkLst>
            <pc:docMk/>
            <pc:sldMk cId="1979007487" sldId="261"/>
            <ac:spMk id="3" creationId="{7F2288C7-1DCA-4B67-BAD2-EC2681262725}"/>
          </ac:spMkLst>
        </pc:spChg>
        <pc:spChg chg="mod">
          <ac:chgData name="ZANELLATI BEATRICE" userId="S::beatricezanellati@icluiginono.edu.it::1f550bbf-5bf6-4187-9622-99b6da507774" providerId="AD" clId="Web-{5EC4C09F-8024-2000-D8EC-F8C9FD740B90}" dt="2021-04-22T17:27:36.617" v="196" actId="20577"/>
          <ac:spMkLst>
            <pc:docMk/>
            <pc:sldMk cId="1979007487" sldId="261"/>
            <ac:spMk id="7" creationId="{77185AEF-2118-45B2-8C42-1E3626FEB0A0}"/>
          </ac:spMkLst>
        </pc:spChg>
        <pc:spChg chg="mod">
          <ac:chgData name="ZANELLATI BEATRICE" userId="S::beatricezanellati@icluiginono.edu.it::1f550bbf-5bf6-4187-9622-99b6da507774" providerId="AD" clId="Web-{5EC4C09F-8024-2000-D8EC-F8C9FD740B90}" dt="2021-04-22T17:16:34.355" v="148"/>
          <ac:spMkLst>
            <pc:docMk/>
            <pc:sldMk cId="1979007487" sldId="261"/>
            <ac:spMk id="8" creationId="{8F7A2718-CA4C-4974-974E-21BEC839460B}"/>
          </ac:spMkLst>
        </pc:spChg>
        <pc:spChg chg="add">
          <ac:chgData name="ZANELLATI BEATRICE" userId="S::beatricezanellati@icluiginono.edu.it::1f550bbf-5bf6-4187-9622-99b6da507774" providerId="AD" clId="Web-{5EC4C09F-8024-2000-D8EC-F8C9FD740B90}" dt="2021-04-22T17:16:34.355" v="148"/>
          <ac:spMkLst>
            <pc:docMk/>
            <pc:sldMk cId="1979007487" sldId="261"/>
            <ac:spMk id="13" creationId="{687AFE0E-B37D-4531-AFE8-231C8348EAF1}"/>
          </ac:spMkLst>
        </pc:spChg>
        <pc:picChg chg="mod">
          <ac:chgData name="ZANELLATI BEATRICE" userId="S::beatricezanellati@icluiginono.edu.it::1f550bbf-5bf6-4187-9622-99b6da507774" providerId="AD" clId="Web-{5EC4C09F-8024-2000-D8EC-F8C9FD740B90}" dt="2021-04-22T17:27:56.227" v="197" actId="1076"/>
          <ac:picMkLst>
            <pc:docMk/>
            <pc:sldMk cId="1979007487" sldId="261"/>
            <ac:picMk id="4" creationId="{9A569389-D67C-4533-9B27-7706E485AEC5}"/>
          </ac:picMkLst>
        </pc:picChg>
        <pc:picChg chg="mod">
          <ac:chgData name="ZANELLATI BEATRICE" userId="S::beatricezanellati@icluiginono.edu.it::1f550bbf-5bf6-4187-9622-99b6da507774" providerId="AD" clId="Web-{5EC4C09F-8024-2000-D8EC-F8C9FD740B90}" dt="2021-04-22T17:26:00.022" v="157" actId="1076"/>
          <ac:picMkLst>
            <pc:docMk/>
            <pc:sldMk cId="1979007487" sldId="261"/>
            <ac:picMk id="5" creationId="{41295E3C-EDEC-498D-8ABB-2854B019C884}"/>
          </ac:picMkLst>
        </pc:picChg>
        <pc:picChg chg="mod">
          <ac:chgData name="ZANELLATI BEATRICE" userId="S::beatricezanellati@icluiginono.edu.it::1f550bbf-5bf6-4187-9622-99b6da507774" providerId="AD" clId="Web-{5EC4C09F-8024-2000-D8EC-F8C9FD740B90}" dt="2021-04-22T17:25:47.147" v="156" actId="1076"/>
          <ac:picMkLst>
            <pc:docMk/>
            <pc:sldMk cId="1979007487" sldId="261"/>
            <ac:picMk id="6" creationId="{CDF1702D-BAC2-44FF-9EA5-C45E2D81A7A3}"/>
          </ac:picMkLst>
        </pc:picChg>
      </pc:sldChg>
    </pc:docChg>
  </pc:docChgLst>
  <pc:docChgLst>
    <pc:chgData name="TOFFANIN GIACOMO" userId="S::giacomotoffanin@icluiginono.edu.it::dfed7d2d-abfb-4c11-9465-23fee727c24e" providerId="AD" clId="Web-{4E139FB0-C23B-6740-E49F-AB5406DD3E23}"/>
    <pc:docChg chg="addSld delSld modSld">
      <pc:chgData name="TOFFANIN GIACOMO" userId="S::giacomotoffanin@icluiginono.edu.it::dfed7d2d-abfb-4c11-9465-23fee727c24e" providerId="AD" clId="Web-{4E139FB0-C23B-6740-E49F-AB5406DD3E23}" dt="2021-04-27T14:24:10.772" v="95" actId="20577"/>
      <pc:docMkLst>
        <pc:docMk/>
      </pc:docMkLst>
      <pc:sldChg chg="modSp">
        <pc:chgData name="TOFFANIN GIACOMO" userId="S::giacomotoffanin@icluiginono.edu.it::dfed7d2d-abfb-4c11-9465-23fee727c24e" providerId="AD" clId="Web-{4E139FB0-C23B-6740-E49F-AB5406DD3E23}" dt="2021-04-27T14:03:58.558" v="3" actId="1076"/>
        <pc:sldMkLst>
          <pc:docMk/>
          <pc:sldMk cId="1979007487" sldId="261"/>
        </pc:sldMkLst>
        <pc:picChg chg="mod">
          <ac:chgData name="TOFFANIN GIACOMO" userId="S::giacomotoffanin@icluiginono.edu.it::dfed7d2d-abfb-4c11-9465-23fee727c24e" providerId="AD" clId="Web-{4E139FB0-C23B-6740-E49F-AB5406DD3E23}" dt="2021-04-27T14:03:58.558" v="3" actId="1076"/>
          <ac:picMkLst>
            <pc:docMk/>
            <pc:sldMk cId="1979007487" sldId="261"/>
            <ac:picMk id="4" creationId="{9A569389-D67C-4533-9B27-7706E485AEC5}"/>
          </ac:picMkLst>
        </pc:picChg>
        <pc:picChg chg="mod">
          <ac:chgData name="TOFFANIN GIACOMO" userId="S::giacomotoffanin@icluiginono.edu.it::dfed7d2d-abfb-4c11-9465-23fee727c24e" providerId="AD" clId="Web-{4E139FB0-C23B-6740-E49F-AB5406DD3E23}" dt="2021-04-27T14:03:47.620" v="2" actId="1076"/>
          <ac:picMkLst>
            <pc:docMk/>
            <pc:sldMk cId="1979007487" sldId="261"/>
            <ac:picMk id="5" creationId="{41295E3C-EDEC-498D-8ABB-2854B019C884}"/>
          </ac:picMkLst>
        </pc:picChg>
      </pc:sldChg>
      <pc:sldChg chg="addSp delSp modSp new mod setBg">
        <pc:chgData name="TOFFANIN GIACOMO" userId="S::giacomotoffanin@icluiginono.edu.it::dfed7d2d-abfb-4c11-9465-23fee727c24e" providerId="AD" clId="Web-{4E139FB0-C23B-6740-E49F-AB5406DD3E23}" dt="2021-04-27T14:24:10.772" v="95" actId="20577"/>
        <pc:sldMkLst>
          <pc:docMk/>
          <pc:sldMk cId="285240995" sldId="262"/>
        </pc:sldMkLst>
        <pc:spChg chg="mod">
          <ac:chgData name="TOFFANIN GIACOMO" userId="S::giacomotoffanin@icluiginono.edu.it::dfed7d2d-abfb-4c11-9465-23fee727c24e" providerId="AD" clId="Web-{4E139FB0-C23B-6740-E49F-AB5406DD3E23}" dt="2021-04-27T14:24:10.772" v="95" actId="20577"/>
          <ac:spMkLst>
            <pc:docMk/>
            <pc:sldMk cId="285240995" sldId="262"/>
            <ac:spMk id="2" creationId="{CD35232F-4448-416D-BBF9-54C86F918597}"/>
          </ac:spMkLst>
        </pc:spChg>
        <pc:spChg chg="mod ord">
          <ac:chgData name="TOFFANIN GIACOMO" userId="S::giacomotoffanin@icluiginono.edu.it::dfed7d2d-abfb-4c11-9465-23fee727c24e" providerId="AD" clId="Web-{4E139FB0-C23B-6740-E49F-AB5406DD3E23}" dt="2021-04-27T14:18:41.124" v="93"/>
          <ac:spMkLst>
            <pc:docMk/>
            <pc:sldMk cId="285240995" sldId="262"/>
            <ac:spMk id="3" creationId="{61228BC8-C710-4619-A4A1-E03AAEC7E78B}"/>
          </ac:spMkLst>
        </pc:spChg>
        <pc:spChg chg="add del">
          <ac:chgData name="TOFFANIN GIACOMO" userId="S::giacomotoffanin@icluiginono.edu.it::dfed7d2d-abfb-4c11-9465-23fee727c24e" providerId="AD" clId="Web-{4E139FB0-C23B-6740-E49F-AB5406DD3E23}" dt="2021-04-27T14:18:24.390" v="90"/>
          <ac:spMkLst>
            <pc:docMk/>
            <pc:sldMk cId="285240995" sldId="262"/>
            <ac:spMk id="6" creationId="{49CD2D09-B1BB-4DF5-9E1C-3D21B21EDEFD}"/>
          </ac:spMkLst>
        </pc:spChg>
        <pc:spChg chg="add del">
          <ac:chgData name="TOFFANIN GIACOMO" userId="S::giacomotoffanin@icluiginono.edu.it::dfed7d2d-abfb-4c11-9465-23fee727c24e" providerId="AD" clId="Web-{4E139FB0-C23B-6740-E49F-AB5406DD3E23}" dt="2021-04-27T14:18:05.405" v="87"/>
          <ac:spMkLst>
            <pc:docMk/>
            <pc:sldMk cId="285240995" sldId="262"/>
            <ac:spMk id="9" creationId="{201CC55D-ED54-4C5C-95E6-10947BD1103B}"/>
          </ac:spMkLst>
        </pc:spChg>
        <pc:spChg chg="add del">
          <ac:chgData name="TOFFANIN GIACOMO" userId="S::giacomotoffanin@icluiginono.edu.it::dfed7d2d-abfb-4c11-9465-23fee727c24e" providerId="AD" clId="Web-{4E139FB0-C23B-6740-E49F-AB5406DD3E23}" dt="2021-04-27T14:18:24.390" v="90"/>
          <ac:spMkLst>
            <pc:docMk/>
            <pc:sldMk cId="285240995" sldId="262"/>
            <ac:spMk id="13" creationId="{967C29FE-FD32-4AFB-AD20-DBDF5864B2D8}"/>
          </ac:spMkLst>
        </pc:spChg>
        <pc:spChg chg="add del">
          <ac:chgData name="TOFFANIN GIACOMO" userId="S::giacomotoffanin@icluiginono.edu.it::dfed7d2d-abfb-4c11-9465-23fee727c24e" providerId="AD" clId="Web-{4E139FB0-C23B-6740-E49F-AB5406DD3E23}" dt="2021-04-27T14:18:05.405" v="87"/>
          <ac:spMkLst>
            <pc:docMk/>
            <pc:sldMk cId="285240995" sldId="262"/>
            <ac:spMk id="15" creationId="{3873B707-463F-40B0-8227-E8CC6C67EB25}"/>
          </ac:spMkLst>
        </pc:spChg>
        <pc:spChg chg="add del">
          <ac:chgData name="TOFFANIN GIACOMO" userId="S::giacomotoffanin@icluiginono.edu.it::dfed7d2d-abfb-4c11-9465-23fee727c24e" providerId="AD" clId="Web-{4E139FB0-C23B-6740-E49F-AB5406DD3E23}" dt="2021-04-27T14:18:05.405" v="87"/>
          <ac:spMkLst>
            <pc:docMk/>
            <pc:sldMk cId="285240995" sldId="262"/>
            <ac:spMk id="17" creationId="{C13237C8-E62C-4F0D-A318-BD6FB6C2D138}"/>
          </ac:spMkLst>
        </pc:spChg>
        <pc:spChg chg="add del">
          <ac:chgData name="TOFFANIN GIACOMO" userId="S::giacomotoffanin@icluiginono.edu.it::dfed7d2d-abfb-4c11-9465-23fee727c24e" providerId="AD" clId="Web-{4E139FB0-C23B-6740-E49F-AB5406DD3E23}" dt="2021-04-27T14:18:41.140" v="94"/>
          <ac:spMkLst>
            <pc:docMk/>
            <pc:sldMk cId="285240995" sldId="262"/>
            <ac:spMk id="18" creationId="{49CD2D09-B1BB-4DF5-9E1C-3D21B21EDEFD}"/>
          </ac:spMkLst>
        </pc:spChg>
        <pc:spChg chg="add del">
          <ac:chgData name="TOFFANIN GIACOMO" userId="S::giacomotoffanin@icluiginono.edu.it::dfed7d2d-abfb-4c11-9465-23fee727c24e" providerId="AD" clId="Web-{4E139FB0-C23B-6740-E49F-AB5406DD3E23}" dt="2021-04-27T14:18:05.405" v="87"/>
          <ac:spMkLst>
            <pc:docMk/>
            <pc:sldMk cId="285240995" sldId="262"/>
            <ac:spMk id="19" creationId="{19C9EAEA-39D0-4B0E-A0EB-51E7B26740B1}"/>
          </ac:spMkLst>
        </pc:spChg>
        <pc:spChg chg="add del">
          <ac:chgData name="TOFFANIN GIACOMO" userId="S::giacomotoffanin@icluiginono.edu.it::dfed7d2d-abfb-4c11-9465-23fee727c24e" providerId="AD" clId="Web-{4E139FB0-C23B-6740-E49F-AB5406DD3E23}" dt="2021-04-27T14:18:41.140" v="94"/>
          <ac:spMkLst>
            <pc:docMk/>
            <pc:sldMk cId="285240995" sldId="262"/>
            <ac:spMk id="22" creationId="{967C29FE-FD32-4AFB-AD20-DBDF5864B2D8}"/>
          </ac:spMkLst>
        </pc:spChg>
        <pc:spChg chg="add">
          <ac:chgData name="TOFFANIN GIACOMO" userId="S::giacomotoffanin@icluiginono.edu.it::dfed7d2d-abfb-4c11-9465-23fee727c24e" providerId="AD" clId="Web-{4E139FB0-C23B-6740-E49F-AB5406DD3E23}" dt="2021-04-27T14:18:41.140" v="94"/>
          <ac:spMkLst>
            <pc:docMk/>
            <pc:sldMk cId="285240995" sldId="262"/>
            <ac:spMk id="24" creationId="{49CD2D09-B1BB-4DF5-9E1C-3D21B21EDEFD}"/>
          </ac:spMkLst>
        </pc:spChg>
        <pc:spChg chg="add">
          <ac:chgData name="TOFFANIN GIACOMO" userId="S::giacomotoffanin@icluiginono.edu.it::dfed7d2d-abfb-4c11-9465-23fee727c24e" providerId="AD" clId="Web-{4E139FB0-C23B-6740-E49F-AB5406DD3E23}" dt="2021-04-27T14:18:41.140" v="94"/>
          <ac:spMkLst>
            <pc:docMk/>
            <pc:sldMk cId="285240995" sldId="262"/>
            <ac:spMk id="26" creationId="{967C29FE-FD32-4AFB-AD20-DBDF5864B2D8}"/>
          </ac:spMkLst>
        </pc:spChg>
        <pc:spChg chg="add del">
          <ac:chgData name="TOFFANIN GIACOMO" userId="S::giacomotoffanin@icluiginono.edu.it::dfed7d2d-abfb-4c11-9465-23fee727c24e" providerId="AD" clId="Web-{4E139FB0-C23B-6740-E49F-AB5406DD3E23}" dt="2021-04-27T14:18:41.124" v="93"/>
          <ac:spMkLst>
            <pc:docMk/>
            <pc:sldMk cId="285240995" sldId="262"/>
            <ac:spMk id="27" creationId="{F56F5174-31D9-4DBB-AAB7-A1FD7BDB1352}"/>
          </ac:spMkLst>
        </pc:spChg>
        <pc:spChg chg="add del">
          <ac:chgData name="TOFFANIN GIACOMO" userId="S::giacomotoffanin@icluiginono.edu.it::dfed7d2d-abfb-4c11-9465-23fee727c24e" providerId="AD" clId="Web-{4E139FB0-C23B-6740-E49F-AB5406DD3E23}" dt="2021-04-27T14:18:41.124" v="93"/>
          <ac:spMkLst>
            <pc:docMk/>
            <pc:sldMk cId="285240995" sldId="262"/>
            <ac:spMk id="31" creationId="{F9A95BEE-6BB1-4A28-A8E6-A34B2E42EF87}"/>
          </ac:spMkLst>
        </pc:spChg>
        <pc:grpChg chg="add del">
          <ac:chgData name="TOFFANIN GIACOMO" userId="S::giacomotoffanin@icluiginono.edu.it::dfed7d2d-abfb-4c11-9465-23fee727c24e" providerId="AD" clId="Web-{4E139FB0-C23B-6740-E49F-AB5406DD3E23}" dt="2021-04-27T14:18:05.405" v="87"/>
          <ac:grpSpMkLst>
            <pc:docMk/>
            <pc:sldMk cId="285240995" sldId="262"/>
            <ac:grpSpMk id="11" creationId="{1DE889C7-FAD6-4397-98E2-05D503484459}"/>
          </ac:grpSpMkLst>
        </pc:grpChg>
        <pc:picChg chg="add mod">
          <ac:chgData name="TOFFANIN GIACOMO" userId="S::giacomotoffanin@icluiginono.edu.it::dfed7d2d-abfb-4c11-9465-23fee727c24e" providerId="AD" clId="Web-{4E139FB0-C23B-6740-E49F-AB5406DD3E23}" dt="2021-04-27T14:18:41.140" v="94"/>
          <ac:picMkLst>
            <pc:docMk/>
            <pc:sldMk cId="285240995" sldId="262"/>
            <ac:picMk id="4" creationId="{3E42E547-E4B7-4331-8642-CC1C0AD318EF}"/>
          </ac:picMkLst>
        </pc:picChg>
        <pc:picChg chg="add del">
          <ac:chgData name="TOFFANIN GIACOMO" userId="S::giacomotoffanin@icluiginono.edu.it::dfed7d2d-abfb-4c11-9465-23fee727c24e" providerId="AD" clId="Web-{4E139FB0-C23B-6740-E49F-AB5406DD3E23}" dt="2021-04-27T14:18:24.390" v="90"/>
          <ac:picMkLst>
            <pc:docMk/>
            <pc:sldMk cId="285240995" sldId="262"/>
            <ac:picMk id="7" creationId="{83355637-BA71-4F63-94C9-E77BF81BDFC0}"/>
          </ac:picMkLst>
        </pc:picChg>
        <pc:picChg chg="add del">
          <ac:chgData name="TOFFANIN GIACOMO" userId="S::giacomotoffanin@icluiginono.edu.it::dfed7d2d-abfb-4c11-9465-23fee727c24e" providerId="AD" clId="Web-{4E139FB0-C23B-6740-E49F-AB5406DD3E23}" dt="2021-04-27T14:18:41.140" v="94"/>
          <ac:picMkLst>
            <pc:docMk/>
            <pc:sldMk cId="285240995" sldId="262"/>
            <ac:picMk id="20" creationId="{83355637-BA71-4F63-94C9-E77BF81BDFC0}"/>
          </ac:picMkLst>
        </pc:picChg>
        <pc:picChg chg="add">
          <ac:chgData name="TOFFANIN GIACOMO" userId="S::giacomotoffanin@icluiginono.edu.it::dfed7d2d-abfb-4c11-9465-23fee727c24e" providerId="AD" clId="Web-{4E139FB0-C23B-6740-E49F-AB5406DD3E23}" dt="2021-04-27T14:18:41.140" v="94"/>
          <ac:picMkLst>
            <pc:docMk/>
            <pc:sldMk cId="285240995" sldId="262"/>
            <ac:picMk id="25" creationId="{83355637-BA71-4F63-94C9-E77BF81BDFC0}"/>
          </ac:picMkLst>
        </pc:picChg>
        <pc:picChg chg="add del">
          <ac:chgData name="TOFFANIN GIACOMO" userId="S::giacomotoffanin@icluiginono.edu.it::dfed7d2d-abfb-4c11-9465-23fee727c24e" providerId="AD" clId="Web-{4E139FB0-C23B-6740-E49F-AB5406DD3E23}" dt="2021-04-27T14:18:41.124" v="93"/>
          <ac:picMkLst>
            <pc:docMk/>
            <pc:sldMk cId="285240995" sldId="262"/>
            <ac:picMk id="29" creationId="{AE113210-7872-481A-ADE6-3A05CCAF5EB2}"/>
          </ac:picMkLst>
        </pc:picChg>
      </pc:sldChg>
      <pc:sldChg chg="modSp new del">
        <pc:chgData name="TOFFANIN GIACOMO" userId="S::giacomotoffanin@icluiginono.edu.it::dfed7d2d-abfb-4c11-9465-23fee727c24e" providerId="AD" clId="Web-{4E139FB0-C23B-6740-E49F-AB5406DD3E23}" dt="2021-04-27T14:07:23.344" v="6"/>
        <pc:sldMkLst>
          <pc:docMk/>
          <pc:sldMk cId="3252531919" sldId="262"/>
        </pc:sldMkLst>
        <pc:spChg chg="mod">
          <ac:chgData name="TOFFANIN GIACOMO" userId="S::giacomotoffanin@icluiginono.edu.it::dfed7d2d-abfb-4c11-9465-23fee727c24e" providerId="AD" clId="Web-{4E139FB0-C23B-6740-E49F-AB5406DD3E23}" dt="2021-04-27T14:04:51.325" v="5" actId="20577"/>
          <ac:spMkLst>
            <pc:docMk/>
            <pc:sldMk cId="3252531919" sldId="262"/>
            <ac:spMk id="3" creationId="{8964B3CD-1C0A-4615-8C2B-CEF015055098}"/>
          </ac:spMkLst>
        </pc:spChg>
      </pc:sldChg>
    </pc:docChg>
  </pc:docChgLst>
  <pc:docChgLst>
    <pc:chgData name="TOFFANIN GIACOMO" userId="S::giacomotoffanin@icluiginono.edu.it::dfed7d2d-abfb-4c11-9465-23fee727c24e" providerId="AD" clId="Web-{6132EC4A-3216-BF1A-B070-8001135A004F}"/>
    <pc:docChg chg="">
      <pc:chgData name="TOFFANIN GIACOMO" userId="S::giacomotoffanin@icluiginono.edu.it::dfed7d2d-abfb-4c11-9465-23fee727c24e" providerId="AD" clId="Web-{6132EC4A-3216-BF1A-B070-8001135A004F}" dt="2021-04-27T14:44:27.521" v="0"/>
      <pc:docMkLst>
        <pc:docMk/>
      </pc:docMkLst>
      <pc:sldChg chg="addCm">
        <pc:chgData name="TOFFANIN GIACOMO" userId="S::giacomotoffanin@icluiginono.edu.it::dfed7d2d-abfb-4c11-9465-23fee727c24e" providerId="AD" clId="Web-{6132EC4A-3216-BF1A-B070-8001135A004F}" dt="2021-04-27T14:44:27.521" v="0"/>
        <pc:sldMkLst>
          <pc:docMk/>
          <pc:sldMk cId="285240995" sldId="262"/>
        </pc:sldMkLst>
      </pc:sldChg>
    </pc:docChg>
  </pc:docChgLst>
  <pc:docChgLst>
    <pc:chgData name="ZANELLATI BEATRICE" userId="S::beatricezanellati@icluiginono.edu.it::1f550bbf-5bf6-4187-9622-99b6da507774" providerId="AD" clId="Web-{B688BE9F-50A9-2000-D8EC-FC9004B62C9B}"/>
    <pc:docChg chg="">
      <pc:chgData name="ZANELLATI BEATRICE" userId="S::beatricezanellati@icluiginono.edu.it::1f550bbf-5bf6-4187-9622-99b6da507774" providerId="AD" clId="Web-{B688BE9F-50A9-2000-D8EC-FC9004B62C9B}" dt="2021-04-15T16:37:56.540" v="0"/>
      <pc:docMkLst>
        <pc:docMk/>
      </pc:docMkLst>
      <pc:sldChg chg="addCm">
        <pc:chgData name="ZANELLATI BEATRICE" userId="S::beatricezanellati@icluiginono.edu.it::1f550bbf-5bf6-4187-9622-99b6da507774" providerId="AD" clId="Web-{B688BE9F-50A9-2000-D8EC-FC9004B62C9B}" dt="2021-04-15T16:37:56.540" v="0"/>
        <pc:sldMkLst>
          <pc:docMk/>
          <pc:sldMk cId="1289237772" sldId="258"/>
        </pc:sldMkLst>
      </pc:sldChg>
    </pc:docChg>
  </pc:docChgLst>
  <pc:docChgLst>
    <pc:chgData name="ZANELLATI BEATRICE" userId="S::beatricezanellati@icluiginono.edu.it::1f550bbf-5bf6-4187-9622-99b6da507774" providerId="AD" clId="Web-{0258C53F-98B3-F08E-0FCD-4AB7798C336B}"/>
    <pc:docChg chg="modSld">
      <pc:chgData name="ZANELLATI BEATRICE" userId="S::beatricezanellati@icluiginono.edu.it::1f550bbf-5bf6-4187-9622-99b6da507774" providerId="AD" clId="Web-{0258C53F-98B3-F08E-0FCD-4AB7798C336B}" dt="2021-04-22T14:54:29.445" v="9" actId="14100"/>
      <pc:docMkLst>
        <pc:docMk/>
      </pc:docMkLst>
      <pc:sldChg chg="modSp">
        <pc:chgData name="ZANELLATI BEATRICE" userId="S::beatricezanellati@icluiginono.edu.it::1f550bbf-5bf6-4187-9622-99b6da507774" providerId="AD" clId="Web-{0258C53F-98B3-F08E-0FCD-4AB7798C336B}" dt="2021-04-22T14:54:29.445" v="9" actId="14100"/>
        <pc:sldMkLst>
          <pc:docMk/>
          <pc:sldMk cId="1289237772" sldId="258"/>
        </pc:sldMkLst>
        <pc:spChg chg="mod">
          <ac:chgData name="ZANELLATI BEATRICE" userId="S::beatricezanellati@icluiginono.edu.it::1f550bbf-5bf6-4187-9622-99b6da507774" providerId="AD" clId="Web-{0258C53F-98B3-F08E-0FCD-4AB7798C336B}" dt="2021-04-22T14:54:29.413" v="8" actId="20577"/>
          <ac:spMkLst>
            <pc:docMk/>
            <pc:sldMk cId="1289237772" sldId="258"/>
            <ac:spMk id="2" creationId="{851FA19B-EBB8-4351-AB57-E04FAE158D11}"/>
          </ac:spMkLst>
        </pc:spChg>
        <pc:spChg chg="mod">
          <ac:chgData name="ZANELLATI BEATRICE" userId="S::beatricezanellati@icluiginono.edu.it::1f550bbf-5bf6-4187-9622-99b6da507774" providerId="AD" clId="Web-{0258C53F-98B3-F08E-0FCD-4AB7798C336B}" dt="2021-04-22T14:54:29.445" v="9" actId="14100"/>
          <ac:spMkLst>
            <pc:docMk/>
            <pc:sldMk cId="1289237772" sldId="258"/>
            <ac:spMk id="3" creationId="{8E060A2E-3AC6-4EE9-B6BA-262B306DEF46}"/>
          </ac:spMkLst>
        </pc:spChg>
      </pc:sldChg>
    </pc:docChg>
  </pc:docChgLst>
  <pc:docChgLst>
    <pc:chgData name="Marco Chizzali" userId="b71aea25-2548-4b5d-b8eb-17b8b385cdd2" providerId="ADAL" clId="{36B34AEC-1984-1941-9D3C-B8CC0D6F4005}"/>
    <pc:docChg chg="">
      <pc:chgData name="Marco Chizzali" userId="b71aea25-2548-4b5d-b8eb-17b8b385cdd2" providerId="ADAL" clId="{36B34AEC-1984-1941-9D3C-B8CC0D6F4005}" dt="2021-04-29T14:46:53.504" v="0" actId="27834"/>
      <pc:docMkLst>
        <pc:docMk/>
      </pc:docMkLst>
      <pc:sldChg chg="addCm">
        <pc:chgData name="Marco Chizzali" userId="b71aea25-2548-4b5d-b8eb-17b8b385cdd2" providerId="ADAL" clId="{36B34AEC-1984-1941-9D3C-B8CC0D6F4005}" dt="2021-04-29T14:46:53.504" v="0" actId="27834"/>
        <pc:sldMkLst>
          <pc:docMk/>
          <pc:sldMk cId="1979007487" sldId="261"/>
        </pc:sldMkLst>
      </pc:sldChg>
    </pc:docChg>
  </pc:docChgLst>
  <pc:docChgLst>
    <pc:chgData name="DONA AGNESE" userId="S::agnesedona@icluiginono.edu.it::0a97973d-d626-4e0f-af76-2d01a2d6449e" providerId="AD" clId="Web-{0046C017-273C-37A2-B97B-4F3955FE38D9}"/>
    <pc:docChg chg="addSld modSld">
      <pc:chgData name="DONA AGNESE" userId="S::agnesedona@icluiginono.edu.it::0a97973d-d626-4e0f-af76-2d01a2d6449e" providerId="AD" clId="Web-{0046C017-273C-37A2-B97B-4F3955FE38D9}" dt="2021-04-15T16:09:07.984" v="126" actId="14100"/>
      <pc:docMkLst>
        <pc:docMk/>
      </pc:docMkLst>
      <pc:sldChg chg="modSp addCm">
        <pc:chgData name="DONA AGNESE" userId="S::agnesedona@icluiginono.edu.it::0a97973d-d626-4e0f-af76-2d01a2d6449e" providerId="AD" clId="Web-{0046C017-273C-37A2-B97B-4F3955FE38D9}" dt="2021-04-15T15:48:37.441" v="121"/>
        <pc:sldMkLst>
          <pc:docMk/>
          <pc:sldMk cId="3962583941" sldId="256"/>
        </pc:sldMkLst>
        <pc:spChg chg="mod">
          <ac:chgData name="DONA AGNESE" userId="S::agnesedona@icluiginono.edu.it::0a97973d-d626-4e0f-af76-2d01a2d6449e" providerId="AD" clId="Web-{0046C017-273C-37A2-B97B-4F3955FE38D9}" dt="2021-04-15T15:22:19.282" v="43" actId="20577"/>
          <ac:spMkLst>
            <pc:docMk/>
            <pc:sldMk cId="3962583941" sldId="256"/>
            <ac:spMk id="2" creationId="{00000000-0000-0000-0000-000000000000}"/>
          </ac:spMkLst>
        </pc:spChg>
        <pc:spChg chg="mod">
          <ac:chgData name="DONA AGNESE" userId="S::agnesedona@icluiginono.edu.it::0a97973d-d626-4e0f-af76-2d01a2d6449e" providerId="AD" clId="Web-{0046C017-273C-37A2-B97B-4F3955FE38D9}" dt="2021-04-15T15:22:39.157" v="46" actId="20577"/>
          <ac:spMkLst>
            <pc:docMk/>
            <pc:sldMk cId="3962583941" sldId="256"/>
            <ac:spMk id="3" creationId="{00000000-0000-0000-0000-000000000000}"/>
          </ac:spMkLst>
        </pc:spChg>
      </pc:sldChg>
      <pc:sldChg chg="addSp modSp new mod setBg addCm">
        <pc:chgData name="DONA AGNESE" userId="S::agnesedona@icluiginono.edu.it::0a97973d-d626-4e0f-af76-2d01a2d6449e" providerId="AD" clId="Web-{0046C017-273C-37A2-B97B-4F3955FE38D9}" dt="2021-04-15T16:09:07.984" v="126" actId="14100"/>
        <pc:sldMkLst>
          <pc:docMk/>
          <pc:sldMk cId="3195227799" sldId="257"/>
        </pc:sldMkLst>
        <pc:spChg chg="mod">
          <ac:chgData name="DONA AGNESE" userId="S::agnesedona@icluiginono.edu.it::0a97973d-d626-4e0f-af76-2d01a2d6449e" providerId="AD" clId="Web-{0046C017-273C-37A2-B97B-4F3955FE38D9}" dt="2021-04-15T16:09:01.780" v="125" actId="1076"/>
          <ac:spMkLst>
            <pc:docMk/>
            <pc:sldMk cId="3195227799" sldId="257"/>
            <ac:spMk id="2" creationId="{9B01ACA1-10D2-4539-B222-B0051132DD45}"/>
          </ac:spMkLst>
        </pc:spChg>
        <pc:spChg chg="mod ord">
          <ac:chgData name="DONA AGNESE" userId="S::agnesedona@icluiginono.edu.it::0a97973d-d626-4e0f-af76-2d01a2d6449e" providerId="AD" clId="Web-{0046C017-273C-37A2-B97B-4F3955FE38D9}" dt="2021-04-15T16:09:07.984" v="126" actId="14100"/>
          <ac:spMkLst>
            <pc:docMk/>
            <pc:sldMk cId="3195227799" sldId="257"/>
            <ac:spMk id="3" creationId="{F963DF13-D3D0-4494-9626-4F4B56FD8990}"/>
          </ac:spMkLst>
        </pc:spChg>
        <pc:spChg chg="add">
          <ac:chgData name="DONA AGNESE" userId="S::agnesedona@icluiginono.edu.it::0a97973d-d626-4e0f-af76-2d01a2d6449e" providerId="AD" clId="Web-{0046C017-273C-37A2-B97B-4F3955FE38D9}" dt="2021-04-15T15:36:50.863" v="82"/>
          <ac:spMkLst>
            <pc:docMk/>
            <pc:sldMk cId="3195227799" sldId="257"/>
            <ac:spMk id="9" creationId="{F56F5174-31D9-4DBB-AAB7-A1FD7BDB1352}"/>
          </ac:spMkLst>
        </pc:spChg>
        <pc:spChg chg="add">
          <ac:chgData name="DONA AGNESE" userId="S::agnesedona@icluiginono.edu.it::0a97973d-d626-4e0f-af76-2d01a2d6449e" providerId="AD" clId="Web-{0046C017-273C-37A2-B97B-4F3955FE38D9}" dt="2021-04-15T15:36:50.863" v="82"/>
          <ac:spMkLst>
            <pc:docMk/>
            <pc:sldMk cId="3195227799" sldId="257"/>
            <ac:spMk id="13" creationId="{F9A95BEE-6BB1-4A28-A8E6-A34B2E42EF87}"/>
          </ac:spMkLst>
        </pc:spChg>
        <pc:picChg chg="add mod">
          <ac:chgData name="DONA AGNESE" userId="S::agnesedona@icluiginono.edu.it::0a97973d-d626-4e0f-af76-2d01a2d6449e" providerId="AD" clId="Web-{0046C017-273C-37A2-B97B-4F3955FE38D9}" dt="2021-04-15T15:54:53.075" v="124" actId="1076"/>
          <ac:picMkLst>
            <pc:docMk/>
            <pc:sldMk cId="3195227799" sldId="257"/>
            <ac:picMk id="4" creationId="{C4814A87-1EC9-45BF-AE96-4DE7C38AB34C}"/>
          </ac:picMkLst>
        </pc:picChg>
        <pc:picChg chg="add">
          <ac:chgData name="DONA AGNESE" userId="S::agnesedona@icluiginono.edu.it::0a97973d-d626-4e0f-af76-2d01a2d6449e" providerId="AD" clId="Web-{0046C017-273C-37A2-B97B-4F3955FE38D9}" dt="2021-04-15T15:36:50.863" v="82"/>
          <ac:picMkLst>
            <pc:docMk/>
            <pc:sldMk cId="3195227799" sldId="257"/>
            <ac:picMk id="11" creationId="{AE113210-7872-481A-ADE6-3A05CCAF5EB2}"/>
          </ac:picMkLst>
        </pc:picChg>
      </pc:sldChg>
    </pc:docChg>
  </pc:docChgLst>
  <pc:docChgLst>
    <pc:chgData name="Marco Chizzali" userId="S::marcochizzali@icluiginono.edu.it::b71aea25-2548-4b5d-b8eb-17b8b385cdd2" providerId="AD" clId="Web-{C777C59F-C012-2000-D8EC-F8C456B408DE}"/>
    <pc:docChg chg="">
      <pc:chgData name="Marco Chizzali" userId="S::marcochizzali@icluiginono.edu.it::b71aea25-2548-4b5d-b8eb-17b8b385cdd2" providerId="AD" clId="Web-{C777C59F-C012-2000-D8EC-F8C456B408DE}" dt="2021-05-07T05:32:55.682" v="0"/>
      <pc:docMkLst>
        <pc:docMk/>
      </pc:docMkLst>
      <pc:sldChg chg="addCm">
        <pc:chgData name="Marco Chizzali" userId="S::marcochizzali@icluiginono.edu.it::b71aea25-2548-4b5d-b8eb-17b8b385cdd2" providerId="AD" clId="Web-{C777C59F-C012-2000-D8EC-F8C456B408DE}" dt="2021-05-07T05:32:55.682" v="0"/>
        <pc:sldMkLst>
          <pc:docMk/>
          <pc:sldMk cId="3807343481" sldId="263"/>
        </pc:sldMkLst>
      </pc:sldChg>
    </pc:docChg>
  </pc:docChgLst>
  <pc:docChgLst>
    <pc:chgData name="Marco Chizzali" userId="S::marcochizzali@icluiginono.edu.it::b71aea25-2548-4b5d-b8eb-17b8b385cdd2" providerId="AD" clId="Web-{CE4621EF-145B-5C98-472A-FC74BE7F7EC1}"/>
    <pc:docChg chg="addSld modSld">
      <pc:chgData name="Marco Chizzali" userId="S::marcochizzali@icluiginono.edu.it::b71aea25-2548-4b5d-b8eb-17b8b385cdd2" providerId="AD" clId="Web-{CE4621EF-145B-5C98-472A-FC74BE7F7EC1}" dt="2021-04-30T09:11:49.751" v="15" actId="1076"/>
      <pc:docMkLst>
        <pc:docMk/>
      </pc:docMkLst>
      <pc:sldChg chg="modSp">
        <pc:chgData name="Marco Chizzali" userId="S::marcochizzali@icluiginono.edu.it::b71aea25-2548-4b5d-b8eb-17b8b385cdd2" providerId="AD" clId="Web-{CE4621EF-145B-5C98-472A-FC74BE7F7EC1}" dt="2021-04-30T09:11:49.751" v="15" actId="1076"/>
        <pc:sldMkLst>
          <pc:docMk/>
          <pc:sldMk cId="3195227799" sldId="257"/>
        </pc:sldMkLst>
        <pc:spChg chg="mod">
          <ac:chgData name="Marco Chizzali" userId="S::marcochizzali@icluiginono.edu.it::b71aea25-2548-4b5d-b8eb-17b8b385cdd2" providerId="AD" clId="Web-{CE4621EF-145B-5C98-472A-FC74BE7F7EC1}" dt="2021-04-30T09:11:14.047" v="11" actId="1076"/>
          <ac:spMkLst>
            <pc:docMk/>
            <pc:sldMk cId="3195227799" sldId="257"/>
            <ac:spMk id="2" creationId="{9B01ACA1-10D2-4539-B222-B0051132DD45}"/>
          </ac:spMkLst>
        </pc:spChg>
        <pc:spChg chg="mod">
          <ac:chgData name="Marco Chizzali" userId="S::marcochizzali@icluiginono.edu.it::b71aea25-2548-4b5d-b8eb-17b8b385cdd2" providerId="AD" clId="Web-{CE4621EF-145B-5C98-472A-FC74BE7F7EC1}" dt="2021-04-30T09:11:49.751" v="15" actId="1076"/>
          <ac:spMkLst>
            <pc:docMk/>
            <pc:sldMk cId="3195227799" sldId="257"/>
            <ac:spMk id="3" creationId="{F963DF13-D3D0-4494-9626-4F4B56FD8990}"/>
          </ac:spMkLst>
        </pc:spChg>
        <pc:picChg chg="mod">
          <ac:chgData name="Marco Chizzali" userId="S::marcochizzali@icluiginono.edu.it::b71aea25-2548-4b5d-b8eb-17b8b385cdd2" providerId="AD" clId="Web-{CE4621EF-145B-5C98-472A-FC74BE7F7EC1}" dt="2021-04-30T09:11:44.923" v="14" actId="1076"/>
          <ac:picMkLst>
            <pc:docMk/>
            <pc:sldMk cId="3195227799" sldId="257"/>
            <ac:picMk id="7" creationId="{4837EFB3-137B-466D-8334-C8AA4A0B728B}"/>
          </ac:picMkLst>
        </pc:picChg>
      </pc:sldChg>
      <pc:sldChg chg="addCm">
        <pc:chgData name="Marco Chizzali" userId="S::marcochizzali@icluiginono.edu.it::b71aea25-2548-4b5d-b8eb-17b8b385cdd2" providerId="AD" clId="Web-{CE4621EF-145B-5C98-472A-FC74BE7F7EC1}" dt="2021-04-30T09:10:41.531" v="5"/>
        <pc:sldMkLst>
          <pc:docMk/>
          <pc:sldMk cId="2570722598" sldId="260"/>
        </pc:sldMkLst>
      </pc:sldChg>
      <pc:sldChg chg="addSp modSp new">
        <pc:chgData name="Marco Chizzali" userId="S::marcochizzali@icluiginono.edu.it::b71aea25-2548-4b5d-b8eb-17b8b385cdd2" providerId="AD" clId="Web-{CE4621EF-145B-5C98-472A-FC74BE7F7EC1}" dt="2021-04-30T09:09:40.779" v="4" actId="20577"/>
        <pc:sldMkLst>
          <pc:docMk/>
          <pc:sldMk cId="2870433865" sldId="263"/>
        </pc:sldMkLst>
        <pc:spChg chg="mod">
          <ac:chgData name="Marco Chizzali" userId="S::marcochizzali@icluiginono.edu.it::b71aea25-2548-4b5d-b8eb-17b8b385cdd2" providerId="AD" clId="Web-{CE4621EF-145B-5C98-472A-FC74BE7F7EC1}" dt="2021-04-30T09:09:40.779" v="4" actId="20577"/>
          <ac:spMkLst>
            <pc:docMk/>
            <pc:sldMk cId="2870433865" sldId="263"/>
            <ac:spMk id="2" creationId="{5AB7FB84-D7A6-4790-885C-7E4741EA4840}"/>
          </ac:spMkLst>
        </pc:spChg>
        <pc:spChg chg="add">
          <ac:chgData name="Marco Chizzali" userId="S::marcochizzali@icluiginono.edu.it::b71aea25-2548-4b5d-b8eb-17b8b385cdd2" providerId="AD" clId="Web-{CE4621EF-145B-5C98-472A-FC74BE7F7EC1}" dt="2021-04-30T09:09:31.482" v="1"/>
          <ac:spMkLst>
            <pc:docMk/>
            <pc:sldMk cId="2870433865" sldId="263"/>
            <ac:spMk id="5" creationId="{4D4C12DA-E1F7-4B00-A703-8D4BF3F0359A}"/>
          </ac:spMkLst>
        </pc:spChg>
      </pc:sldChg>
    </pc:docChg>
  </pc:docChgLst>
  <pc:docChgLst>
    <pc:chgData name="TOFFANIN GIACOMO" userId="S::giacomotoffanin@icluiginono.edu.it::dfed7d2d-abfb-4c11-9465-23fee727c24e" providerId="AD" clId="Web-{BC7FC623-A5BF-25D8-E73B-4FEAF141D97F}"/>
    <pc:docChg chg="modSld">
      <pc:chgData name="TOFFANIN GIACOMO" userId="S::giacomotoffanin@icluiginono.edu.it::dfed7d2d-abfb-4c11-9465-23fee727c24e" providerId="AD" clId="Web-{BC7FC623-A5BF-25D8-E73B-4FEAF141D97F}" dt="2021-04-27T14:32:46.231" v="35" actId="20577"/>
      <pc:docMkLst>
        <pc:docMk/>
      </pc:docMkLst>
      <pc:sldChg chg="modSp">
        <pc:chgData name="TOFFANIN GIACOMO" userId="S::giacomotoffanin@icluiginono.edu.it::dfed7d2d-abfb-4c11-9465-23fee727c24e" providerId="AD" clId="Web-{BC7FC623-A5BF-25D8-E73B-4FEAF141D97F}" dt="2021-04-27T14:32:46.231" v="35" actId="20577"/>
        <pc:sldMkLst>
          <pc:docMk/>
          <pc:sldMk cId="285240995" sldId="262"/>
        </pc:sldMkLst>
        <pc:spChg chg="mod">
          <ac:chgData name="TOFFANIN GIACOMO" userId="S::giacomotoffanin@icluiginono.edu.it::dfed7d2d-abfb-4c11-9465-23fee727c24e" providerId="AD" clId="Web-{BC7FC623-A5BF-25D8-E73B-4FEAF141D97F}" dt="2021-04-27T14:32:46.231" v="35" actId="20577"/>
          <ac:spMkLst>
            <pc:docMk/>
            <pc:sldMk cId="285240995" sldId="262"/>
            <ac:spMk id="3" creationId="{61228BC8-C710-4619-A4A1-E03AAEC7E78B}"/>
          </ac:spMkLst>
        </pc:spChg>
      </pc:sldChg>
    </pc:docChg>
  </pc:docChgLst>
  <pc:docChgLst>
    <pc:chgData name="DONA AGNESE" userId="S::agnesedona@icluiginono.edu.it::0a97973d-d626-4e0f-af76-2d01a2d6449e" providerId="AD" clId="Web-{25602A81-7063-DF7E-3499-614BF67DF6C9}"/>
    <pc:docChg chg="modSld">
      <pc:chgData name="DONA AGNESE" userId="S::agnesedona@icluiginono.edu.it::0a97973d-d626-4e0f-af76-2d01a2d6449e" providerId="AD" clId="Web-{25602A81-7063-DF7E-3499-614BF67DF6C9}" dt="2021-04-22T16:14:58.601" v="20"/>
      <pc:docMkLst>
        <pc:docMk/>
      </pc:docMkLst>
      <pc:sldChg chg="addSp delSp modSp mod setBg delAnim setClrOvrMap">
        <pc:chgData name="DONA AGNESE" userId="S::agnesedona@icluiginono.edu.it::0a97973d-d626-4e0f-af76-2d01a2d6449e" providerId="AD" clId="Web-{25602A81-7063-DF7E-3499-614BF67DF6C9}" dt="2021-04-22T16:14:58.601" v="20"/>
        <pc:sldMkLst>
          <pc:docMk/>
          <pc:sldMk cId="3962583941" sldId="256"/>
        </pc:sldMkLst>
        <pc:spChg chg="mod">
          <ac:chgData name="DONA AGNESE" userId="S::agnesedona@icluiginono.edu.it::0a97973d-d626-4e0f-af76-2d01a2d6449e" providerId="AD" clId="Web-{25602A81-7063-DF7E-3499-614BF67DF6C9}" dt="2021-04-22T16:14:58.601" v="20"/>
          <ac:spMkLst>
            <pc:docMk/>
            <pc:sldMk cId="3962583941" sldId="256"/>
            <ac:spMk id="2" creationId="{00000000-0000-0000-0000-000000000000}"/>
          </ac:spMkLst>
        </pc:spChg>
        <pc:spChg chg="mod">
          <ac:chgData name="DONA AGNESE" userId="S::agnesedona@icluiginono.edu.it::0a97973d-d626-4e0f-af76-2d01a2d6449e" providerId="AD" clId="Web-{25602A81-7063-DF7E-3499-614BF67DF6C9}" dt="2021-04-22T16:14:58.601" v="20"/>
          <ac:spMkLst>
            <pc:docMk/>
            <pc:sldMk cId="3962583941" sldId="256"/>
            <ac:spMk id="3" creationId="{00000000-0000-0000-0000-000000000000}"/>
          </ac:spMkLst>
        </pc:spChg>
        <pc:spChg chg="del">
          <ac:chgData name="DONA AGNESE" userId="S::agnesedona@icluiginono.edu.it::0a97973d-d626-4e0f-af76-2d01a2d6449e" providerId="AD" clId="Web-{25602A81-7063-DF7E-3499-614BF67DF6C9}" dt="2021-04-22T16:07:14.854" v="0"/>
          <ac:spMkLst>
            <pc:docMk/>
            <pc:sldMk cId="3962583941" sldId="256"/>
            <ac:spMk id="15" creationId="{9BFE1AD3-B2BC-4567-8B4A-DCB8F908097D}"/>
          </ac:spMkLst>
        </pc:spChg>
        <pc:spChg chg="del">
          <ac:chgData name="DONA AGNESE" userId="S::agnesedona@icluiginono.edu.it::0a97973d-d626-4e0f-af76-2d01a2d6449e" providerId="AD" clId="Web-{25602A81-7063-DF7E-3499-614BF67DF6C9}" dt="2021-04-22T16:07:14.854" v="0"/>
          <ac:spMkLst>
            <pc:docMk/>
            <pc:sldMk cId="3962583941" sldId="256"/>
            <ac:spMk id="17" creationId="{CD70A28E-4FD8-4474-A206-E15B5EBB303F}"/>
          </ac:spMkLst>
        </pc:spChg>
        <pc:spChg chg="add del">
          <ac:chgData name="DONA AGNESE" userId="S::agnesedona@icluiginono.edu.it::0a97973d-d626-4e0f-af76-2d01a2d6449e" providerId="AD" clId="Web-{25602A81-7063-DF7E-3499-614BF67DF6C9}" dt="2021-04-22T16:14:58.601" v="20"/>
          <ac:spMkLst>
            <pc:docMk/>
            <pc:sldMk cId="3962583941" sldId="256"/>
            <ac:spMk id="26" creationId="{23962611-DFD5-4092-AAFD-559E3DFCE2C9}"/>
          </ac:spMkLst>
        </pc:spChg>
        <pc:spChg chg="add del">
          <ac:chgData name="DONA AGNESE" userId="S::agnesedona@icluiginono.edu.it::0a97973d-d626-4e0f-af76-2d01a2d6449e" providerId="AD" clId="Web-{25602A81-7063-DF7E-3499-614BF67DF6C9}" dt="2021-04-22T16:12:56.566" v="5"/>
          <ac:spMkLst>
            <pc:docMk/>
            <pc:sldMk cId="3962583941" sldId="256"/>
            <ac:spMk id="30" creationId="{C1DD1A8A-57D5-4A81-AD04-532B043C5611}"/>
          </ac:spMkLst>
        </pc:spChg>
        <pc:spChg chg="add del">
          <ac:chgData name="DONA AGNESE" userId="S::agnesedona@icluiginono.edu.it::0a97973d-d626-4e0f-af76-2d01a2d6449e" providerId="AD" clId="Web-{25602A81-7063-DF7E-3499-614BF67DF6C9}" dt="2021-04-22T16:13:18.973" v="7"/>
          <ac:spMkLst>
            <pc:docMk/>
            <pc:sldMk cId="3962583941" sldId="256"/>
            <ac:spMk id="31" creationId="{657F69E0-C4B0-4BEC-A689-4F8D877F05D4}"/>
          </ac:spMkLst>
        </pc:spChg>
        <pc:spChg chg="add del">
          <ac:chgData name="DONA AGNESE" userId="S::agnesedona@icluiginono.edu.it::0a97973d-d626-4e0f-af76-2d01a2d6449e" providerId="AD" clId="Web-{25602A81-7063-DF7E-3499-614BF67DF6C9}" dt="2021-04-22T16:13:18.973" v="7"/>
          <ac:spMkLst>
            <pc:docMk/>
            <pc:sldMk cId="3962583941" sldId="256"/>
            <ac:spMk id="32" creationId="{9F6380B4-6A1C-481E-8408-B4E6C75B9B81}"/>
          </ac:spMkLst>
        </pc:spChg>
        <pc:spChg chg="add del">
          <ac:chgData name="DONA AGNESE" userId="S::agnesedona@icluiginono.edu.it::0a97973d-d626-4e0f-af76-2d01a2d6449e" providerId="AD" clId="Web-{25602A81-7063-DF7E-3499-614BF67DF6C9}" dt="2021-04-22T16:12:50.332" v="3"/>
          <ac:spMkLst>
            <pc:docMk/>
            <pc:sldMk cId="3962583941" sldId="256"/>
            <ac:spMk id="33" creationId="{71B2258F-86CA-4D4D-8270-BC05FCDEBFB3}"/>
          </ac:spMkLst>
        </pc:spChg>
        <pc:spChg chg="add del">
          <ac:chgData name="DONA AGNESE" userId="S::agnesedona@icluiginono.edu.it::0a97973d-d626-4e0f-af76-2d01a2d6449e" providerId="AD" clId="Web-{25602A81-7063-DF7E-3499-614BF67DF6C9}" dt="2021-04-22T16:13:57.334" v="11"/>
          <ac:spMkLst>
            <pc:docMk/>
            <pc:sldMk cId="3962583941" sldId="256"/>
            <ac:spMk id="34" creationId="{9C6777B5-64F4-4200-B099-34168B69FE53}"/>
          </ac:spMkLst>
        </pc:spChg>
        <pc:spChg chg="add del">
          <ac:chgData name="DONA AGNESE" userId="S::agnesedona@icluiginono.edu.it::0a97973d-d626-4e0f-af76-2d01a2d6449e" providerId="AD" clId="Web-{25602A81-7063-DF7E-3499-614BF67DF6C9}" dt="2021-04-22T16:12:56.566" v="5"/>
          <ac:spMkLst>
            <pc:docMk/>
            <pc:sldMk cId="3962583941" sldId="256"/>
            <ac:spMk id="35" creationId="{007891EC-4501-44ED-A8C8-B11B6DB767AB}"/>
          </ac:spMkLst>
        </pc:spChg>
        <pc:spChg chg="add del">
          <ac:chgData name="DONA AGNESE" userId="S::agnesedona@icluiginono.edu.it::0a97973d-d626-4e0f-af76-2d01a2d6449e" providerId="AD" clId="Web-{25602A81-7063-DF7E-3499-614BF67DF6C9}" dt="2021-04-22T16:13:57.334" v="11"/>
          <ac:spMkLst>
            <pc:docMk/>
            <pc:sldMk cId="3962583941" sldId="256"/>
            <ac:spMk id="36" creationId="{9B37791B-B040-4694-BFDC-8DD132D86E8E}"/>
          </ac:spMkLst>
        </pc:spChg>
        <pc:spChg chg="add del">
          <ac:chgData name="DONA AGNESE" userId="S::agnesedona@icluiginono.edu.it::0a97973d-d626-4e0f-af76-2d01a2d6449e" providerId="AD" clId="Web-{25602A81-7063-DF7E-3499-614BF67DF6C9}" dt="2021-04-22T16:14:12.600" v="13"/>
          <ac:spMkLst>
            <pc:docMk/>
            <pc:sldMk cId="3962583941" sldId="256"/>
            <ac:spMk id="38" creationId="{F8446B12-7391-4711-8B31-112A0B896C76}"/>
          </ac:spMkLst>
        </pc:spChg>
        <pc:spChg chg="add del">
          <ac:chgData name="DONA AGNESE" userId="S::agnesedona@icluiginono.edu.it::0a97973d-d626-4e0f-af76-2d01a2d6449e" providerId="AD" clId="Web-{25602A81-7063-DF7E-3499-614BF67DF6C9}" dt="2021-04-22T16:14:39.272" v="15"/>
          <ac:spMkLst>
            <pc:docMk/>
            <pc:sldMk cId="3962583941" sldId="256"/>
            <ac:spMk id="40" creationId="{398B9F3E-AAEC-4C9F-B8C2-2C7A6632EA96}"/>
          </ac:spMkLst>
        </pc:spChg>
        <pc:spChg chg="add del">
          <ac:chgData name="DONA AGNESE" userId="S::agnesedona@icluiginono.edu.it::0a97973d-d626-4e0f-af76-2d01a2d6449e" providerId="AD" clId="Web-{25602A81-7063-DF7E-3499-614BF67DF6C9}" dt="2021-04-22T16:14:47.835" v="17"/>
          <ac:spMkLst>
            <pc:docMk/>
            <pc:sldMk cId="3962583941" sldId="256"/>
            <ac:spMk id="42" creationId="{07322A9E-F1EC-405E-8971-BA906EFFCCB8}"/>
          </ac:spMkLst>
        </pc:spChg>
        <pc:spChg chg="add del">
          <ac:chgData name="DONA AGNESE" userId="S::agnesedona@icluiginono.edu.it::0a97973d-d626-4e0f-af76-2d01a2d6449e" providerId="AD" clId="Web-{25602A81-7063-DF7E-3499-614BF67DF6C9}" dt="2021-04-22T16:14:47.835" v="17"/>
          <ac:spMkLst>
            <pc:docMk/>
            <pc:sldMk cId="3962583941" sldId="256"/>
            <ac:spMk id="43" creationId="{43954639-FB5D-41F4-9560-6F6DFE778425}"/>
          </ac:spMkLst>
        </pc:spChg>
        <pc:spChg chg="add del">
          <ac:chgData name="DONA AGNESE" userId="S::agnesedona@icluiginono.edu.it::0a97973d-d626-4e0f-af76-2d01a2d6449e" providerId="AD" clId="Web-{25602A81-7063-DF7E-3499-614BF67DF6C9}" dt="2021-04-22T16:14:47.835" v="17"/>
          <ac:spMkLst>
            <pc:docMk/>
            <pc:sldMk cId="3962583941" sldId="256"/>
            <ac:spMk id="44" creationId="{A5704422-1118-4FD1-95AD-29A064EB80D9}"/>
          </ac:spMkLst>
        </pc:spChg>
        <pc:spChg chg="add del">
          <ac:chgData name="DONA AGNESE" userId="S::agnesedona@icluiginono.edu.it::0a97973d-d626-4e0f-af76-2d01a2d6449e" providerId="AD" clId="Web-{25602A81-7063-DF7E-3499-614BF67DF6C9}" dt="2021-04-22T16:14:47.835" v="17"/>
          <ac:spMkLst>
            <pc:docMk/>
            <pc:sldMk cId="3962583941" sldId="256"/>
            <ac:spMk id="45" creationId="{E898931C-0323-41FA-A036-20F818B1FF81}"/>
          </ac:spMkLst>
        </pc:spChg>
        <pc:spChg chg="add del">
          <ac:chgData name="DONA AGNESE" userId="S::agnesedona@icluiginono.edu.it::0a97973d-d626-4e0f-af76-2d01a2d6449e" providerId="AD" clId="Web-{25602A81-7063-DF7E-3499-614BF67DF6C9}" dt="2021-04-22T16:14:47.835" v="17"/>
          <ac:spMkLst>
            <pc:docMk/>
            <pc:sldMk cId="3962583941" sldId="256"/>
            <ac:spMk id="46" creationId="{A88B2AAA-B805-498E-A9E6-98B885855498}"/>
          </ac:spMkLst>
        </pc:spChg>
        <pc:spChg chg="add del">
          <ac:chgData name="DONA AGNESE" userId="S::agnesedona@icluiginono.edu.it::0a97973d-d626-4e0f-af76-2d01a2d6449e" providerId="AD" clId="Web-{25602A81-7063-DF7E-3499-614BF67DF6C9}" dt="2021-04-22T16:14:47.835" v="17"/>
          <ac:spMkLst>
            <pc:docMk/>
            <pc:sldMk cId="3962583941" sldId="256"/>
            <ac:spMk id="47" creationId="{89AFE9DD-0792-4B98-B4EB-97ACA17E6AA8}"/>
          </ac:spMkLst>
        </pc:spChg>
        <pc:spChg chg="add del">
          <ac:chgData name="DONA AGNESE" userId="S::agnesedona@icluiginono.edu.it::0a97973d-d626-4e0f-af76-2d01a2d6449e" providerId="AD" clId="Web-{25602A81-7063-DF7E-3499-614BF67DF6C9}" dt="2021-04-22T16:14:47.835" v="17"/>
          <ac:spMkLst>
            <pc:docMk/>
            <pc:sldMk cId="3962583941" sldId="256"/>
            <ac:spMk id="48" creationId="{9B8051E0-19D7-43E1-BFD9-E6DBFEB3A3F1}"/>
          </ac:spMkLst>
        </pc:spChg>
        <pc:spChg chg="add del">
          <ac:chgData name="DONA AGNESE" userId="S::agnesedona@icluiginono.edu.it::0a97973d-d626-4e0f-af76-2d01a2d6449e" providerId="AD" clId="Web-{25602A81-7063-DF7E-3499-614BF67DF6C9}" dt="2021-04-22T16:14:47.835" v="17"/>
          <ac:spMkLst>
            <pc:docMk/>
            <pc:sldMk cId="3962583941" sldId="256"/>
            <ac:spMk id="49" creationId="{3981F5C4-9AE1-404E-AF44-A4E6DB374F9D}"/>
          </ac:spMkLst>
        </pc:spChg>
        <pc:spChg chg="add del">
          <ac:chgData name="DONA AGNESE" userId="S::agnesedona@icluiginono.edu.it::0a97973d-d626-4e0f-af76-2d01a2d6449e" providerId="AD" clId="Web-{25602A81-7063-DF7E-3499-614BF67DF6C9}" dt="2021-04-22T16:14:47.835" v="17"/>
          <ac:spMkLst>
            <pc:docMk/>
            <pc:sldMk cId="3962583941" sldId="256"/>
            <ac:spMk id="50" creationId="{4EDB2B02-86A2-46F5-A4BE-B7D9B10411D6}"/>
          </ac:spMkLst>
        </pc:spChg>
        <pc:spChg chg="add del">
          <ac:chgData name="DONA AGNESE" userId="S::agnesedona@icluiginono.edu.it::0a97973d-d626-4e0f-af76-2d01a2d6449e" providerId="AD" clId="Web-{25602A81-7063-DF7E-3499-614BF67DF6C9}" dt="2021-04-22T16:14:47.835" v="17"/>
          <ac:spMkLst>
            <pc:docMk/>
            <pc:sldMk cId="3962583941" sldId="256"/>
            <ac:spMk id="51" creationId="{763C1781-8726-4FAC-8C45-FF40376BE409}"/>
          </ac:spMkLst>
        </pc:spChg>
        <pc:spChg chg="add del">
          <ac:chgData name="DONA AGNESE" userId="S::agnesedona@icluiginono.edu.it::0a97973d-d626-4e0f-af76-2d01a2d6449e" providerId="AD" clId="Web-{25602A81-7063-DF7E-3499-614BF67DF6C9}" dt="2021-04-22T16:14:58.570" v="19"/>
          <ac:spMkLst>
            <pc:docMk/>
            <pc:sldMk cId="3962583941" sldId="256"/>
            <ac:spMk id="52" creationId="{D47766EE-4192-4B2D-A5A0-F60F9A5F743F}"/>
          </ac:spMkLst>
        </pc:spChg>
        <pc:spChg chg="add del">
          <ac:chgData name="DONA AGNESE" userId="S::agnesedona@icluiginono.edu.it::0a97973d-d626-4e0f-af76-2d01a2d6449e" providerId="AD" clId="Web-{25602A81-7063-DF7E-3499-614BF67DF6C9}" dt="2021-04-22T16:14:47.835" v="17"/>
          <ac:spMkLst>
            <pc:docMk/>
            <pc:sldMk cId="3962583941" sldId="256"/>
            <ac:spMk id="53" creationId="{301491B5-56C7-43DC-A3D9-861EECCA056A}"/>
          </ac:spMkLst>
        </pc:spChg>
        <pc:spChg chg="add del">
          <ac:chgData name="DONA AGNESE" userId="S::agnesedona@icluiginono.edu.it::0a97973d-d626-4e0f-af76-2d01a2d6449e" providerId="AD" clId="Web-{25602A81-7063-DF7E-3499-614BF67DF6C9}" dt="2021-04-22T16:14:58.570" v="19"/>
          <ac:spMkLst>
            <pc:docMk/>
            <pc:sldMk cId="3962583941" sldId="256"/>
            <ac:spMk id="54" creationId="{D6705569-F545-4F47-A260-A9202826EA20}"/>
          </ac:spMkLst>
        </pc:spChg>
        <pc:spChg chg="add del">
          <ac:chgData name="DONA AGNESE" userId="S::agnesedona@icluiginono.edu.it::0a97973d-d626-4e0f-af76-2d01a2d6449e" providerId="AD" clId="Web-{25602A81-7063-DF7E-3499-614BF67DF6C9}" dt="2021-04-22T16:14:47.835" v="17"/>
          <ac:spMkLst>
            <pc:docMk/>
            <pc:sldMk cId="3962583941" sldId="256"/>
            <ac:spMk id="55" creationId="{237E2353-22DF-46E0-A200-FB30F8F394E2}"/>
          </ac:spMkLst>
        </pc:spChg>
        <pc:spChg chg="add">
          <ac:chgData name="DONA AGNESE" userId="S::agnesedona@icluiginono.edu.it::0a97973d-d626-4e0f-af76-2d01a2d6449e" providerId="AD" clId="Web-{25602A81-7063-DF7E-3499-614BF67DF6C9}" dt="2021-04-22T16:14:58.601" v="20"/>
          <ac:spMkLst>
            <pc:docMk/>
            <pc:sldMk cId="3962583941" sldId="256"/>
            <ac:spMk id="56" creationId="{9C6777B5-64F4-4200-B099-34168B69FE53}"/>
          </ac:spMkLst>
        </pc:spChg>
        <pc:spChg chg="add del">
          <ac:chgData name="DONA AGNESE" userId="S::agnesedona@icluiginono.edu.it::0a97973d-d626-4e0f-af76-2d01a2d6449e" providerId="AD" clId="Web-{25602A81-7063-DF7E-3499-614BF67DF6C9}" dt="2021-04-22T16:14:47.835" v="17"/>
          <ac:spMkLst>
            <pc:docMk/>
            <pc:sldMk cId="3962583941" sldId="256"/>
            <ac:spMk id="57" creationId="{DD6138DB-057B-45F7-A5F4-E7BFDA20D02C}"/>
          </ac:spMkLst>
        </pc:spChg>
        <pc:spChg chg="add">
          <ac:chgData name="DONA AGNESE" userId="S::agnesedona@icluiginono.edu.it::0a97973d-d626-4e0f-af76-2d01a2d6449e" providerId="AD" clId="Web-{25602A81-7063-DF7E-3499-614BF67DF6C9}" dt="2021-04-22T16:14:58.601" v="20"/>
          <ac:spMkLst>
            <pc:docMk/>
            <pc:sldMk cId="3962583941" sldId="256"/>
            <ac:spMk id="58" creationId="{9B37791B-B040-4694-BFDC-8DD132D86E8E}"/>
          </ac:spMkLst>
        </pc:spChg>
        <pc:spChg chg="add del">
          <ac:chgData name="DONA AGNESE" userId="S::agnesedona@icluiginono.edu.it::0a97973d-d626-4e0f-af76-2d01a2d6449e" providerId="AD" clId="Web-{25602A81-7063-DF7E-3499-614BF67DF6C9}" dt="2021-04-22T16:14:47.835" v="17"/>
          <ac:spMkLst>
            <pc:docMk/>
            <pc:sldMk cId="3962583941" sldId="256"/>
            <ac:spMk id="59" creationId="{79A54AB1-B64F-4843-BFAB-81CB74E66B65}"/>
          </ac:spMkLst>
        </pc:spChg>
        <pc:grpChg chg="add del">
          <ac:chgData name="DONA AGNESE" userId="S::agnesedona@icluiginono.edu.it::0a97973d-d626-4e0f-af76-2d01a2d6449e" providerId="AD" clId="Web-{25602A81-7063-DF7E-3499-614BF67DF6C9}" dt="2021-04-22T16:13:57.334" v="11"/>
          <ac:grpSpMkLst>
            <pc:docMk/>
            <pc:sldMk cId="3962583941" sldId="256"/>
            <ac:grpSpMk id="37" creationId="{4252769E-B9F0-4068-A645-5BBEF16E9C28}"/>
          </ac:grpSpMkLst>
        </pc:grpChg>
        <pc:grpChg chg="add del">
          <ac:chgData name="DONA AGNESE" userId="S::agnesedona@icluiginono.edu.it::0a97973d-d626-4e0f-af76-2d01a2d6449e" providerId="AD" clId="Web-{25602A81-7063-DF7E-3499-614BF67DF6C9}" dt="2021-04-22T16:14:12.600" v="13"/>
          <ac:grpSpMkLst>
            <pc:docMk/>
            <pc:sldMk cId="3962583941" sldId="256"/>
            <ac:grpSpMk id="39" creationId="{4252769E-B9F0-4068-A645-5BBEF16E9C28}"/>
          </ac:grpSpMkLst>
        </pc:grpChg>
        <pc:grpChg chg="add del">
          <ac:chgData name="DONA AGNESE" userId="S::agnesedona@icluiginono.edu.it::0a97973d-d626-4e0f-af76-2d01a2d6449e" providerId="AD" clId="Web-{25602A81-7063-DF7E-3499-614BF67DF6C9}" dt="2021-04-22T16:14:39.272" v="15"/>
          <ac:grpSpMkLst>
            <pc:docMk/>
            <pc:sldMk cId="3962583941" sldId="256"/>
            <ac:grpSpMk id="41" creationId="{AF2675FE-7C81-45E3-AE40-C45F0206B4E8}"/>
          </ac:grpSpMkLst>
        </pc:grpChg>
        <pc:grpChg chg="add">
          <ac:chgData name="DONA AGNESE" userId="S::agnesedona@icluiginono.edu.it::0a97973d-d626-4e0f-af76-2d01a2d6449e" providerId="AD" clId="Web-{25602A81-7063-DF7E-3499-614BF67DF6C9}" dt="2021-04-22T16:14:58.601" v="20"/>
          <ac:grpSpMkLst>
            <pc:docMk/>
            <pc:sldMk cId="3962583941" sldId="256"/>
            <ac:grpSpMk id="60" creationId="{4252769E-B9F0-4068-A645-5BBEF16E9C28}"/>
          </ac:grpSpMkLst>
        </pc:grpChg>
        <pc:picChg chg="add mod ord">
          <ac:chgData name="DONA AGNESE" userId="S::agnesedona@icluiginono.edu.it::0a97973d-d626-4e0f-af76-2d01a2d6449e" providerId="AD" clId="Web-{25602A81-7063-DF7E-3499-614BF67DF6C9}" dt="2021-04-22T16:14:58.601" v="20"/>
          <ac:picMkLst>
            <pc:docMk/>
            <pc:sldMk cId="3962583941" sldId="256"/>
            <ac:picMk id="4" creationId="{9F2B9A19-39EA-453B-86BC-5E8AEB50C0B9}"/>
          </ac:picMkLst>
        </pc:picChg>
        <pc:picChg chg="del">
          <ac:chgData name="DONA AGNESE" userId="S::agnesedona@icluiginono.edu.it::0a97973d-d626-4e0f-af76-2d01a2d6449e" providerId="AD" clId="Web-{25602A81-7063-DF7E-3499-614BF67DF6C9}" dt="2021-04-22T16:07:14.854" v="0"/>
          <ac:picMkLst>
            <pc:docMk/>
            <pc:sldMk cId="3962583941" sldId="256"/>
            <ac:picMk id="19" creationId="{FDE75AAD-F4A4-4ED2-9A2F-B2412F936C4D}"/>
          </ac:picMkLst>
        </pc:picChg>
        <pc:picChg chg="del">
          <ac:chgData name="DONA AGNESE" userId="S::agnesedona@icluiginono.edu.it::0a97973d-d626-4e0f-af76-2d01a2d6449e" providerId="AD" clId="Web-{25602A81-7063-DF7E-3499-614BF67DF6C9}" dt="2021-04-22T16:07:14.854" v="0"/>
          <ac:picMkLst>
            <pc:docMk/>
            <pc:sldMk cId="3962583941" sldId="256"/>
            <ac:picMk id="21" creationId="{DA20CE0B-92EC-45FD-8F68-38003D6D8CA7}"/>
          </ac:picMkLst>
        </pc:picChg>
        <pc:picChg chg="add del">
          <ac:chgData name="DONA AGNESE" userId="S::agnesedona@icluiginono.edu.it::0a97973d-d626-4e0f-af76-2d01a2d6449e" providerId="AD" clId="Web-{25602A81-7063-DF7E-3499-614BF67DF6C9}" dt="2021-04-22T16:14:58.601" v="20"/>
          <ac:picMkLst>
            <pc:docMk/>
            <pc:sldMk cId="3962583941" sldId="256"/>
            <ac:picMk id="28" creationId="{2270F1FA-0425-408F-9861-80BF5AFB276D}"/>
          </ac:picMkLst>
        </pc:picChg>
      </pc:sldChg>
    </pc:docChg>
  </pc:docChgLst>
  <pc:docChgLst>
    <pc:chgData name="DONA AGNESE" userId="S::agnesedona@icluiginono.edu.it::0a97973d-d626-4e0f-af76-2d01a2d6449e" providerId="AD" clId="Web-{F71B595B-628F-00B3-808E-287B6A0F5F34}"/>
    <pc:docChg chg="modSld">
      <pc:chgData name="DONA AGNESE" userId="S::agnesedona@icluiginono.edu.it::0a97973d-d626-4e0f-af76-2d01a2d6449e" providerId="AD" clId="Web-{F71B595B-628F-00B3-808E-287B6A0F5F34}" dt="2021-04-22T16:30:22.066" v="3" actId="1076"/>
      <pc:docMkLst>
        <pc:docMk/>
      </pc:docMkLst>
      <pc:sldChg chg="modSp">
        <pc:chgData name="DONA AGNESE" userId="S::agnesedona@icluiginono.edu.it::0a97973d-d626-4e0f-af76-2d01a2d6449e" providerId="AD" clId="Web-{F71B595B-628F-00B3-808E-287B6A0F5F34}" dt="2021-04-22T16:30:22.066" v="3" actId="1076"/>
        <pc:sldMkLst>
          <pc:docMk/>
          <pc:sldMk cId="3195227799" sldId="257"/>
        </pc:sldMkLst>
        <pc:picChg chg="mod">
          <ac:chgData name="DONA AGNESE" userId="S::agnesedona@icluiginono.edu.it::0a97973d-d626-4e0f-af76-2d01a2d6449e" providerId="AD" clId="Web-{F71B595B-628F-00B3-808E-287B6A0F5F34}" dt="2021-04-22T16:30:22.066" v="3" actId="1076"/>
          <ac:picMkLst>
            <pc:docMk/>
            <pc:sldMk cId="3195227799" sldId="257"/>
            <ac:picMk id="7" creationId="{4837EFB3-137B-466D-8334-C8AA4A0B728B}"/>
          </ac:picMkLst>
        </pc:picChg>
      </pc:sldChg>
    </pc:docChg>
  </pc:docChgLst>
  <pc:docChgLst>
    <pc:chgData name="DONA AGNESE" userId="S::agnesedona@icluiginono.edu.it::0a97973d-d626-4e0f-af76-2d01a2d6449e" providerId="AD" clId="Web-{81C9C09F-10D9-2000-DA7E-28A463506D0C}"/>
    <pc:docChg chg="delSld modSld">
      <pc:chgData name="DONA AGNESE" userId="S::agnesedona@icluiginono.edu.it::0a97973d-d626-4e0f-af76-2d01a2d6449e" providerId="AD" clId="Web-{81C9C09F-10D9-2000-DA7E-28A463506D0C}" dt="2021-04-22T17:33:28.271" v="202"/>
      <pc:docMkLst>
        <pc:docMk/>
      </pc:docMkLst>
      <pc:sldChg chg="addCm">
        <pc:chgData name="DONA AGNESE" userId="S::agnesedona@icluiginono.edu.it::0a97973d-d626-4e0f-af76-2d01a2d6449e" providerId="AD" clId="Web-{81C9C09F-10D9-2000-DA7E-28A463506D0C}" dt="2021-04-22T16:32:31.985" v="0"/>
        <pc:sldMkLst>
          <pc:docMk/>
          <pc:sldMk cId="3962583941" sldId="256"/>
        </pc:sldMkLst>
      </pc:sldChg>
      <pc:sldChg chg="modSp addCm">
        <pc:chgData name="DONA AGNESE" userId="S::agnesedona@icluiginono.edu.it::0a97973d-d626-4e0f-af76-2d01a2d6449e" providerId="AD" clId="Web-{81C9C09F-10D9-2000-DA7E-28A463506D0C}" dt="2021-04-22T16:39:26.559" v="18" actId="20577"/>
        <pc:sldMkLst>
          <pc:docMk/>
          <pc:sldMk cId="3195227799" sldId="257"/>
        </pc:sldMkLst>
        <pc:spChg chg="mod">
          <ac:chgData name="DONA AGNESE" userId="S::agnesedona@icluiginono.edu.it::0a97973d-d626-4e0f-af76-2d01a2d6449e" providerId="AD" clId="Web-{81C9C09F-10D9-2000-DA7E-28A463506D0C}" dt="2021-04-22T16:39:26.559" v="18" actId="20577"/>
          <ac:spMkLst>
            <pc:docMk/>
            <pc:sldMk cId="3195227799" sldId="257"/>
            <ac:spMk id="2" creationId="{9B01ACA1-10D2-4539-B222-B0051132DD45}"/>
          </ac:spMkLst>
        </pc:spChg>
      </pc:sldChg>
      <pc:sldChg chg="modSp addCm">
        <pc:chgData name="DONA AGNESE" userId="S::agnesedona@icluiginono.edu.it::0a97973d-d626-4e0f-af76-2d01a2d6449e" providerId="AD" clId="Web-{81C9C09F-10D9-2000-DA7E-28A463506D0C}" dt="2021-04-22T17:00:35.690" v="34" actId="14100"/>
        <pc:sldMkLst>
          <pc:docMk/>
          <pc:sldMk cId="1289237772" sldId="258"/>
        </pc:sldMkLst>
        <pc:spChg chg="mod">
          <ac:chgData name="DONA AGNESE" userId="S::agnesedona@icluiginono.edu.it::0a97973d-d626-4e0f-af76-2d01a2d6449e" providerId="AD" clId="Web-{81C9C09F-10D9-2000-DA7E-28A463506D0C}" dt="2021-04-22T17:00:35.690" v="34" actId="14100"/>
          <ac:spMkLst>
            <pc:docMk/>
            <pc:sldMk cId="1289237772" sldId="258"/>
            <ac:spMk id="2" creationId="{851FA19B-EBB8-4351-AB57-E04FAE158D11}"/>
          </ac:spMkLst>
        </pc:spChg>
        <pc:spChg chg="mod">
          <ac:chgData name="DONA AGNESE" userId="S::agnesedona@icluiginono.edu.it::0a97973d-d626-4e0f-af76-2d01a2d6449e" providerId="AD" clId="Web-{81C9C09F-10D9-2000-DA7E-28A463506D0C}" dt="2021-04-22T16:55:19.838" v="28" actId="20577"/>
          <ac:spMkLst>
            <pc:docMk/>
            <pc:sldMk cId="1289237772" sldId="258"/>
            <ac:spMk id="3" creationId="{8E060A2E-3AC6-4EE9-B6BA-262B306DEF46}"/>
          </ac:spMkLst>
        </pc:spChg>
        <pc:picChg chg="mod">
          <ac:chgData name="DONA AGNESE" userId="S::agnesedona@icluiginono.edu.it::0a97973d-d626-4e0f-af76-2d01a2d6449e" providerId="AD" clId="Web-{81C9C09F-10D9-2000-DA7E-28A463506D0C}" dt="2021-04-22T16:37:58.478" v="16" actId="14100"/>
          <ac:picMkLst>
            <pc:docMk/>
            <pc:sldMk cId="1289237772" sldId="258"/>
            <ac:picMk id="4" creationId="{4AD0E16D-B465-4584-B7AD-59728E4AB7F8}"/>
          </ac:picMkLst>
        </pc:picChg>
      </pc:sldChg>
      <pc:sldChg chg="del">
        <pc:chgData name="DONA AGNESE" userId="S::agnesedona@icluiginono.edu.it::0a97973d-d626-4e0f-af76-2d01a2d6449e" providerId="AD" clId="Web-{81C9C09F-10D9-2000-DA7E-28A463506D0C}" dt="2021-04-22T17:00:02.580" v="31"/>
        <pc:sldMkLst>
          <pc:docMk/>
          <pc:sldMk cId="3078911507" sldId="259"/>
        </pc:sldMkLst>
      </pc:sldChg>
      <pc:sldChg chg="modSp">
        <pc:chgData name="DONA AGNESE" userId="S::agnesedona@icluiginono.edu.it::0a97973d-d626-4e0f-af76-2d01a2d6449e" providerId="AD" clId="Web-{81C9C09F-10D9-2000-DA7E-28A463506D0C}" dt="2021-04-22T16:45:31.726" v="22" actId="20577"/>
        <pc:sldMkLst>
          <pc:docMk/>
          <pc:sldMk cId="2570722598" sldId="260"/>
        </pc:sldMkLst>
        <pc:spChg chg="mod">
          <ac:chgData name="DONA AGNESE" userId="S::agnesedona@icluiginono.edu.it::0a97973d-d626-4e0f-af76-2d01a2d6449e" providerId="AD" clId="Web-{81C9C09F-10D9-2000-DA7E-28A463506D0C}" dt="2021-04-22T16:45:31.726" v="22" actId="20577"/>
          <ac:spMkLst>
            <pc:docMk/>
            <pc:sldMk cId="2570722598" sldId="260"/>
            <ac:spMk id="69" creationId="{DBC0D145-76EA-44A7-93A3-B74FDF6D8ADF}"/>
          </ac:spMkLst>
        </pc:spChg>
        <pc:picChg chg="mod">
          <ac:chgData name="DONA AGNESE" userId="S::agnesedona@icluiginono.edu.it::0a97973d-d626-4e0f-af76-2d01a2d6449e" providerId="AD" clId="Web-{81C9C09F-10D9-2000-DA7E-28A463506D0C}" dt="2021-04-22T16:33:33.206" v="6" actId="14100"/>
          <ac:picMkLst>
            <pc:docMk/>
            <pc:sldMk cId="2570722598" sldId="260"/>
            <ac:picMk id="73" creationId="{DC797E6C-9EFF-490D-AF4D-3A5D1DFD08D8}"/>
          </ac:picMkLst>
        </pc:picChg>
      </pc:sldChg>
      <pc:sldChg chg="addSp delSp modSp mod modClrScheme delDesignElem addCm chgLayout">
        <pc:chgData name="DONA AGNESE" userId="S::agnesedona@icluiginono.edu.it::0a97973d-d626-4e0f-af76-2d01a2d6449e" providerId="AD" clId="Web-{81C9C09F-10D9-2000-DA7E-28A463506D0C}" dt="2021-04-22T17:33:28.271" v="202"/>
        <pc:sldMkLst>
          <pc:docMk/>
          <pc:sldMk cId="1979007487" sldId="261"/>
        </pc:sldMkLst>
        <pc:spChg chg="add del mod ord">
          <ac:chgData name="DONA AGNESE" userId="S::agnesedona@icluiginono.edu.it::0a97973d-d626-4e0f-af76-2d01a2d6449e" providerId="AD" clId="Web-{81C9C09F-10D9-2000-DA7E-28A463506D0C}" dt="2021-04-22T17:18:59.619" v="96"/>
          <ac:spMkLst>
            <pc:docMk/>
            <pc:sldMk cId="1979007487" sldId="261"/>
            <ac:spMk id="2" creationId="{E7F3AEB3-3978-4FCF-8E9E-A1925645BAAF}"/>
          </ac:spMkLst>
        </pc:spChg>
        <pc:spChg chg="add del mod ord">
          <ac:chgData name="DONA AGNESE" userId="S::agnesedona@icluiginono.edu.it::0a97973d-d626-4e0f-af76-2d01a2d6449e" providerId="AD" clId="Web-{81C9C09F-10D9-2000-DA7E-28A463506D0C}" dt="2021-04-22T17:31:30.970" v="201" actId="20577"/>
          <ac:spMkLst>
            <pc:docMk/>
            <pc:sldMk cId="1979007487" sldId="261"/>
            <ac:spMk id="3" creationId="{7F2288C7-1DCA-4B67-BAD2-EC2681262725}"/>
          </ac:spMkLst>
        </pc:spChg>
        <pc:spChg chg="add del mod ord">
          <ac:chgData name="DONA AGNESE" userId="S::agnesedona@icluiginono.edu.it::0a97973d-d626-4e0f-af76-2d01a2d6449e" providerId="AD" clId="Web-{81C9C09F-10D9-2000-DA7E-28A463506D0C}" dt="2021-04-22T17:31:06.922" v="199" actId="20577"/>
          <ac:spMkLst>
            <pc:docMk/>
            <pc:sldMk cId="1979007487" sldId="261"/>
            <ac:spMk id="7" creationId="{77185AEF-2118-45B2-8C42-1E3626FEB0A0}"/>
          </ac:spMkLst>
        </pc:spChg>
        <pc:spChg chg="add del mod ord">
          <ac:chgData name="DONA AGNESE" userId="S::agnesedona@icluiginono.edu.it::0a97973d-d626-4e0f-af76-2d01a2d6449e" providerId="AD" clId="Web-{81C9C09F-10D9-2000-DA7E-28A463506D0C}" dt="2021-04-22T17:17:43.367" v="80"/>
          <ac:spMkLst>
            <pc:docMk/>
            <pc:sldMk cId="1979007487" sldId="261"/>
            <ac:spMk id="8" creationId="{8F7A2718-CA4C-4974-974E-21BEC839460B}"/>
          </ac:spMkLst>
        </pc:spChg>
        <pc:spChg chg="add del mod">
          <ac:chgData name="DONA AGNESE" userId="S::agnesedona@icluiginono.edu.it::0a97973d-d626-4e0f-af76-2d01a2d6449e" providerId="AD" clId="Web-{81C9C09F-10D9-2000-DA7E-28A463506D0C}" dt="2021-04-22T17:20:06.935" v="109"/>
          <ac:spMkLst>
            <pc:docMk/>
            <pc:sldMk cId="1979007487" sldId="261"/>
            <ac:spMk id="10" creationId="{BDC0F457-483F-42C0-ADDC-AD4C96CBE47F}"/>
          </ac:spMkLst>
        </pc:spChg>
        <pc:spChg chg="del">
          <ac:chgData name="DONA AGNESE" userId="S::agnesedona@icluiginono.edu.it::0a97973d-d626-4e0f-af76-2d01a2d6449e" providerId="AD" clId="Web-{81C9C09F-10D9-2000-DA7E-28A463506D0C}" dt="2021-04-22T17:17:43.367" v="80"/>
          <ac:spMkLst>
            <pc:docMk/>
            <pc:sldMk cId="1979007487" sldId="261"/>
            <ac:spMk id="13" creationId="{687AFE0E-B37D-4531-AFE8-231C8348EAF1}"/>
          </ac:spMkLst>
        </pc:spChg>
        <pc:picChg chg="add del mod ord">
          <ac:chgData name="DONA AGNESE" userId="S::agnesedona@icluiginono.edu.it::0a97973d-d626-4e0f-af76-2d01a2d6449e" providerId="AD" clId="Web-{81C9C09F-10D9-2000-DA7E-28A463506D0C}" dt="2021-04-22T17:28:40.293" v="168"/>
          <ac:picMkLst>
            <pc:docMk/>
            <pc:sldMk cId="1979007487" sldId="261"/>
            <ac:picMk id="4" creationId="{9A569389-D67C-4533-9B27-7706E485AEC5}"/>
          </ac:picMkLst>
        </pc:picChg>
        <pc:picChg chg="add del mod">
          <ac:chgData name="DONA AGNESE" userId="S::agnesedona@icluiginono.edu.it::0a97973d-d626-4e0f-af76-2d01a2d6449e" providerId="AD" clId="Web-{81C9C09F-10D9-2000-DA7E-28A463506D0C}" dt="2021-04-22T17:28:49.309" v="170" actId="1076"/>
          <ac:picMkLst>
            <pc:docMk/>
            <pc:sldMk cId="1979007487" sldId="261"/>
            <ac:picMk id="5" creationId="{41295E3C-EDEC-498D-8ABB-2854B019C884}"/>
          </ac:picMkLst>
        </pc:picChg>
        <pc:picChg chg="mod">
          <ac:chgData name="DONA AGNESE" userId="S::agnesedona@icluiginono.edu.it::0a97973d-d626-4e0f-af76-2d01a2d6449e" providerId="AD" clId="Web-{81C9C09F-10D9-2000-DA7E-28A463506D0C}" dt="2021-04-22T17:30:18.811" v="184" actId="1076"/>
          <ac:picMkLst>
            <pc:docMk/>
            <pc:sldMk cId="1979007487" sldId="261"/>
            <ac:picMk id="6" creationId="{CDF1702D-BAC2-44FF-9EA5-C45E2D81A7A3}"/>
          </ac:picMkLst>
        </pc:picChg>
      </pc:sldChg>
    </pc:docChg>
  </pc:docChgLst>
  <pc:docChgLst>
    <pc:chgData name="DONA AGNESE" userId="S::agnesedona@icluiginono.edu.it::0a97973d-d626-4e0f-af76-2d01a2d6449e" providerId="AD" clId="Web-{555E93F7-E956-8365-8DE1-906EABE632FA}"/>
    <pc:docChg chg="modSld">
      <pc:chgData name="DONA AGNESE" userId="S::agnesedona@icluiginono.edu.it::0a97973d-d626-4e0f-af76-2d01a2d6449e" providerId="AD" clId="Web-{555E93F7-E956-8365-8DE1-906EABE632FA}" dt="2021-05-06T19:19:54.641" v="70" actId="20577"/>
      <pc:docMkLst>
        <pc:docMk/>
      </pc:docMkLst>
      <pc:sldChg chg="modSp">
        <pc:chgData name="DONA AGNESE" userId="S::agnesedona@icluiginono.edu.it::0a97973d-d626-4e0f-af76-2d01a2d6449e" providerId="AD" clId="Web-{555E93F7-E956-8365-8DE1-906EABE632FA}" dt="2021-05-06T19:04:00.028" v="14" actId="1076"/>
        <pc:sldMkLst>
          <pc:docMk/>
          <pc:sldMk cId="3195227799" sldId="257"/>
        </pc:sldMkLst>
        <pc:spChg chg="mod">
          <ac:chgData name="DONA AGNESE" userId="S::agnesedona@icluiginono.edu.it::0a97973d-d626-4e0f-af76-2d01a2d6449e" providerId="AD" clId="Web-{555E93F7-E956-8365-8DE1-906EABE632FA}" dt="2021-05-06T19:04:00.028" v="14" actId="1076"/>
          <ac:spMkLst>
            <pc:docMk/>
            <pc:sldMk cId="3195227799" sldId="257"/>
            <ac:spMk id="3" creationId="{F963DF13-D3D0-4494-9626-4F4B56FD8990}"/>
          </ac:spMkLst>
        </pc:spChg>
      </pc:sldChg>
      <pc:sldChg chg="modSp">
        <pc:chgData name="DONA AGNESE" userId="S::agnesedona@icluiginono.edu.it::0a97973d-d626-4e0f-af76-2d01a2d6449e" providerId="AD" clId="Web-{555E93F7-E956-8365-8DE1-906EABE632FA}" dt="2021-05-06T19:05:23.623" v="23" actId="14100"/>
        <pc:sldMkLst>
          <pc:docMk/>
          <pc:sldMk cId="2570722598" sldId="260"/>
        </pc:sldMkLst>
        <pc:spChg chg="mod">
          <ac:chgData name="DONA AGNESE" userId="S::agnesedona@icluiginono.edu.it::0a97973d-d626-4e0f-af76-2d01a2d6449e" providerId="AD" clId="Web-{555E93F7-E956-8365-8DE1-906EABE632FA}" dt="2021-05-06T19:05:23.623" v="23" actId="14100"/>
          <ac:spMkLst>
            <pc:docMk/>
            <pc:sldMk cId="2570722598" sldId="260"/>
            <ac:spMk id="5" creationId="{29CD341C-C6B2-44F0-B20D-4FAB5F2E2E37}"/>
          </ac:spMkLst>
        </pc:spChg>
        <pc:spChg chg="mod">
          <ac:chgData name="DONA AGNESE" userId="S::agnesedona@icluiginono.edu.it::0a97973d-d626-4e0f-af76-2d01a2d6449e" providerId="AD" clId="Web-{555E93F7-E956-8365-8DE1-906EABE632FA}" dt="2021-05-06T19:05:03.373" v="20" actId="14100"/>
          <ac:spMkLst>
            <pc:docMk/>
            <pc:sldMk cId="2570722598" sldId="260"/>
            <ac:spMk id="69" creationId="{DBC0D145-76EA-44A7-93A3-B74FDF6D8ADF}"/>
          </ac:spMkLst>
        </pc:spChg>
        <pc:picChg chg="mod">
          <ac:chgData name="DONA AGNESE" userId="S::agnesedona@icluiginono.edu.it::0a97973d-d626-4e0f-af76-2d01a2d6449e" providerId="AD" clId="Web-{555E93F7-E956-8365-8DE1-906EABE632FA}" dt="2021-05-06T19:04:57.388" v="19" actId="14100"/>
          <ac:picMkLst>
            <pc:docMk/>
            <pc:sldMk cId="2570722598" sldId="260"/>
            <ac:picMk id="73" creationId="{DC797E6C-9EFF-490D-AF4D-3A5D1DFD08D8}"/>
          </ac:picMkLst>
        </pc:picChg>
      </pc:sldChg>
      <pc:sldChg chg="modSp">
        <pc:chgData name="DONA AGNESE" userId="S::agnesedona@icluiginono.edu.it::0a97973d-d626-4e0f-af76-2d01a2d6449e" providerId="AD" clId="Web-{555E93F7-E956-8365-8DE1-906EABE632FA}" dt="2021-05-06T19:09:00.862" v="53" actId="14100"/>
        <pc:sldMkLst>
          <pc:docMk/>
          <pc:sldMk cId="1979007487" sldId="261"/>
        </pc:sldMkLst>
        <pc:spChg chg="mod">
          <ac:chgData name="DONA AGNESE" userId="S::agnesedona@icluiginono.edu.it::0a97973d-d626-4e0f-af76-2d01a2d6449e" providerId="AD" clId="Web-{555E93F7-E956-8365-8DE1-906EABE632FA}" dt="2021-05-06T19:08:57.612" v="52" actId="20577"/>
          <ac:spMkLst>
            <pc:docMk/>
            <pc:sldMk cId="1979007487" sldId="261"/>
            <ac:spMk id="3" creationId="{7F2288C7-1DCA-4B67-BAD2-EC2681262725}"/>
          </ac:spMkLst>
        </pc:spChg>
        <pc:spChg chg="mod">
          <ac:chgData name="DONA AGNESE" userId="S::agnesedona@icluiginono.edu.it::0a97973d-d626-4e0f-af76-2d01a2d6449e" providerId="AD" clId="Web-{555E93F7-E956-8365-8DE1-906EABE632FA}" dt="2021-05-06T19:09:00.862" v="53" actId="14100"/>
          <ac:spMkLst>
            <pc:docMk/>
            <pc:sldMk cId="1979007487" sldId="261"/>
            <ac:spMk id="7" creationId="{77185AEF-2118-45B2-8C42-1E3626FEB0A0}"/>
          </ac:spMkLst>
        </pc:spChg>
        <pc:picChg chg="mod">
          <ac:chgData name="DONA AGNESE" userId="S::agnesedona@icluiginono.edu.it::0a97973d-d626-4e0f-af76-2d01a2d6449e" providerId="AD" clId="Web-{555E93F7-E956-8365-8DE1-906EABE632FA}" dt="2021-05-06T19:08:45.221" v="50" actId="1076"/>
          <ac:picMkLst>
            <pc:docMk/>
            <pc:sldMk cId="1979007487" sldId="261"/>
            <ac:picMk id="5" creationId="{41295E3C-EDEC-498D-8ABB-2854B019C884}"/>
          </ac:picMkLst>
        </pc:picChg>
        <pc:picChg chg="mod">
          <ac:chgData name="DONA AGNESE" userId="S::agnesedona@icluiginono.edu.it::0a97973d-d626-4e0f-af76-2d01a2d6449e" providerId="AD" clId="Web-{555E93F7-E956-8365-8DE1-906EABE632FA}" dt="2021-05-06T19:08:34.611" v="47" actId="1076"/>
          <ac:picMkLst>
            <pc:docMk/>
            <pc:sldMk cId="1979007487" sldId="261"/>
            <ac:picMk id="6" creationId="{CDF1702D-BAC2-44FF-9EA5-C45E2D81A7A3}"/>
          </ac:picMkLst>
        </pc:picChg>
      </pc:sldChg>
      <pc:sldChg chg="modSp addCm">
        <pc:chgData name="DONA AGNESE" userId="S::agnesedona@icluiginono.edu.it::0a97973d-d626-4e0f-af76-2d01a2d6449e" providerId="AD" clId="Web-{555E93F7-E956-8365-8DE1-906EABE632FA}" dt="2021-05-06T19:19:54.641" v="70" actId="20577"/>
        <pc:sldMkLst>
          <pc:docMk/>
          <pc:sldMk cId="285240995" sldId="262"/>
        </pc:sldMkLst>
        <pc:spChg chg="mod">
          <ac:chgData name="DONA AGNESE" userId="S::agnesedona@icluiginono.edu.it::0a97973d-d626-4e0f-af76-2d01a2d6449e" providerId="AD" clId="Web-{555E93F7-E956-8365-8DE1-906EABE632FA}" dt="2021-05-06T19:19:54.641" v="70" actId="20577"/>
          <ac:spMkLst>
            <pc:docMk/>
            <pc:sldMk cId="285240995" sldId="262"/>
            <ac:spMk id="2" creationId="{CD35232F-4448-416D-BBF9-54C86F918597}"/>
          </ac:spMkLst>
        </pc:spChg>
        <pc:spChg chg="mod">
          <ac:chgData name="DONA AGNESE" userId="S::agnesedona@icluiginono.edu.it::0a97973d-d626-4e0f-af76-2d01a2d6449e" providerId="AD" clId="Web-{555E93F7-E956-8365-8DE1-906EABE632FA}" dt="2021-05-06T19:04:20.591" v="17" actId="20577"/>
          <ac:spMkLst>
            <pc:docMk/>
            <pc:sldMk cId="285240995" sldId="262"/>
            <ac:spMk id="3" creationId="{61228BC8-C710-4619-A4A1-E03AAEC7E78B}"/>
          </ac:spMkLst>
        </pc:spChg>
      </pc:sldChg>
      <pc:sldChg chg="modSp addCm">
        <pc:chgData name="DONA AGNESE" userId="S::agnesedona@icluiginono.edu.it::0a97973d-d626-4e0f-af76-2d01a2d6449e" providerId="AD" clId="Web-{555E93F7-E956-8365-8DE1-906EABE632FA}" dt="2021-05-06T19:16:24.684" v="68"/>
        <pc:sldMkLst>
          <pc:docMk/>
          <pc:sldMk cId="3807343481" sldId="263"/>
        </pc:sldMkLst>
        <pc:spChg chg="mod">
          <ac:chgData name="DONA AGNESE" userId="S::agnesedona@icluiginono.edu.it::0a97973d-d626-4e0f-af76-2d01a2d6449e" providerId="AD" clId="Web-{555E93F7-E956-8365-8DE1-906EABE632FA}" dt="2021-05-06T19:11:13.474" v="66" actId="20577"/>
          <ac:spMkLst>
            <pc:docMk/>
            <pc:sldMk cId="3807343481" sldId="263"/>
            <ac:spMk id="2" creationId="{B1D68379-895F-4CD2-844D-646BE2DBCCD5}"/>
          </ac:spMkLst>
        </pc:spChg>
      </pc:sldChg>
    </pc:docChg>
  </pc:docChgLst>
  <pc:docChgLst>
    <pc:chgData name="TOFFANIN GIACOMO" userId="S::giacomotoffanin@icluiginono.edu.it::dfed7d2d-abfb-4c11-9465-23fee727c24e" providerId="AD" clId="Web-{C2321480-918B-0F90-DE30-1EAEAB0F7169}"/>
    <pc:docChg chg="addSld modSld">
      <pc:chgData name="TOFFANIN GIACOMO" userId="S::giacomotoffanin@icluiginono.edu.it::dfed7d2d-abfb-4c11-9465-23fee727c24e" providerId="AD" clId="Web-{C2321480-918B-0F90-DE30-1EAEAB0F7169}" dt="2021-04-21T15:58:59.060" v="59"/>
      <pc:docMkLst>
        <pc:docMk/>
      </pc:docMkLst>
      <pc:sldChg chg="addCm">
        <pc:chgData name="TOFFANIN GIACOMO" userId="S::giacomotoffanin@icluiginono.edu.it::dfed7d2d-abfb-4c11-9465-23fee727c24e" providerId="AD" clId="Web-{C2321480-918B-0F90-DE30-1EAEAB0F7169}" dt="2021-04-21T15:58:38.716" v="58"/>
        <pc:sldMkLst>
          <pc:docMk/>
          <pc:sldMk cId="3962583941" sldId="256"/>
        </pc:sldMkLst>
      </pc:sldChg>
      <pc:sldChg chg="addCm">
        <pc:chgData name="TOFFANIN GIACOMO" userId="S::giacomotoffanin@icluiginono.edu.it::dfed7d2d-abfb-4c11-9465-23fee727c24e" providerId="AD" clId="Web-{C2321480-918B-0F90-DE30-1EAEAB0F7169}" dt="2021-04-21T15:58:59.060" v="59"/>
        <pc:sldMkLst>
          <pc:docMk/>
          <pc:sldMk cId="3195227799" sldId="257"/>
        </pc:sldMkLst>
      </pc:sldChg>
      <pc:sldChg chg="modSp addCm">
        <pc:chgData name="TOFFANIN GIACOMO" userId="S::giacomotoffanin@icluiginono.edu.it::dfed7d2d-abfb-4c11-9465-23fee727c24e" providerId="AD" clId="Web-{C2321480-918B-0F90-DE30-1EAEAB0F7169}" dt="2021-04-21T15:58:08.810" v="57"/>
        <pc:sldMkLst>
          <pc:docMk/>
          <pc:sldMk cId="1289237772" sldId="258"/>
        </pc:sldMkLst>
        <pc:spChg chg="mod">
          <ac:chgData name="TOFFANIN GIACOMO" userId="S::giacomotoffanin@icluiginono.edu.it::dfed7d2d-abfb-4c11-9465-23fee727c24e" providerId="AD" clId="Web-{C2321480-918B-0F90-DE30-1EAEAB0F7169}" dt="2021-04-21T15:55:14.433" v="48" actId="20577"/>
          <ac:spMkLst>
            <pc:docMk/>
            <pc:sldMk cId="1289237772" sldId="258"/>
            <ac:spMk id="3" creationId="{8E060A2E-3AC6-4EE9-B6BA-262B306DEF46}"/>
          </ac:spMkLst>
        </pc:spChg>
      </pc:sldChg>
      <pc:sldChg chg="addSp modSp new mod setBg addCm">
        <pc:chgData name="TOFFANIN GIACOMO" userId="S::giacomotoffanin@icluiginono.edu.it::dfed7d2d-abfb-4c11-9465-23fee727c24e" providerId="AD" clId="Web-{C2321480-918B-0F90-DE30-1EAEAB0F7169}" dt="2021-04-21T15:57:39.028" v="56"/>
        <pc:sldMkLst>
          <pc:docMk/>
          <pc:sldMk cId="3078911507" sldId="259"/>
        </pc:sldMkLst>
        <pc:spChg chg="mod">
          <ac:chgData name="TOFFANIN GIACOMO" userId="S::giacomotoffanin@icluiginono.edu.it::dfed7d2d-abfb-4c11-9465-23fee727c24e" providerId="AD" clId="Web-{C2321480-918B-0F90-DE30-1EAEAB0F7169}" dt="2021-04-21T15:56:35.714" v="55"/>
          <ac:spMkLst>
            <pc:docMk/>
            <pc:sldMk cId="3078911507" sldId="259"/>
            <ac:spMk id="2" creationId="{4292FB37-956D-4A60-BB41-888C356D4B6B}"/>
          </ac:spMkLst>
        </pc:spChg>
        <pc:spChg chg="mod">
          <ac:chgData name="TOFFANIN GIACOMO" userId="S::giacomotoffanin@icluiginono.edu.it::dfed7d2d-abfb-4c11-9465-23fee727c24e" providerId="AD" clId="Web-{C2321480-918B-0F90-DE30-1EAEAB0F7169}" dt="2021-04-21T15:56:35.714" v="55"/>
          <ac:spMkLst>
            <pc:docMk/>
            <pc:sldMk cId="3078911507" sldId="259"/>
            <ac:spMk id="3" creationId="{6A9A2AA8-CB87-4289-A91E-C5DD8F7060E8}"/>
          </ac:spMkLst>
        </pc:spChg>
        <pc:spChg chg="add">
          <ac:chgData name="TOFFANIN GIACOMO" userId="S::giacomotoffanin@icluiginono.edu.it::dfed7d2d-abfb-4c11-9465-23fee727c24e" providerId="AD" clId="Web-{C2321480-918B-0F90-DE30-1EAEAB0F7169}" dt="2021-04-21T15:56:35.714" v="55"/>
          <ac:spMkLst>
            <pc:docMk/>
            <pc:sldMk cId="3078911507" sldId="259"/>
            <ac:spMk id="9" creationId="{86C7B4A1-154A-4DF0-AC46-F88D75A2E0FD}"/>
          </ac:spMkLst>
        </pc:spChg>
        <pc:picChg chg="add mod ord">
          <ac:chgData name="TOFFANIN GIACOMO" userId="S::giacomotoffanin@icluiginono.edu.it::dfed7d2d-abfb-4c11-9465-23fee727c24e" providerId="AD" clId="Web-{C2321480-918B-0F90-DE30-1EAEAB0F7169}" dt="2021-04-21T15:56:35.714" v="55"/>
          <ac:picMkLst>
            <pc:docMk/>
            <pc:sldMk cId="3078911507" sldId="259"/>
            <ac:picMk id="4" creationId="{D3F1E951-F692-49FE-821F-A727139030EA}"/>
          </ac:picMkLst>
        </pc:picChg>
      </pc:sldChg>
    </pc:docChg>
  </pc:docChgLst>
  <pc:docChgLst>
    <pc:chgData name="TOFFANIN GIACOMO" userId="S::giacomotoffanin@icluiginono.edu.it::dfed7d2d-abfb-4c11-9465-23fee727c24e" providerId="AD" clId="Web-{0CCAC09F-2019-2000-DA7E-209726589A9E}"/>
    <pc:docChg chg="addSld delSld modSld">
      <pc:chgData name="TOFFANIN GIACOMO" userId="S::giacomotoffanin@icluiginono.edu.it::dfed7d2d-abfb-4c11-9465-23fee727c24e" providerId="AD" clId="Web-{0CCAC09F-2019-2000-DA7E-209726589A9E}" dt="2021-04-22T17:34:50.129" v="223" actId="1076"/>
      <pc:docMkLst>
        <pc:docMk/>
      </pc:docMkLst>
      <pc:sldChg chg="addCm">
        <pc:chgData name="TOFFANIN GIACOMO" userId="S::giacomotoffanin@icluiginono.edu.it::dfed7d2d-abfb-4c11-9465-23fee727c24e" providerId="AD" clId="Web-{0CCAC09F-2019-2000-DA7E-209726589A9E}" dt="2021-04-22T17:08:10.029" v="186"/>
        <pc:sldMkLst>
          <pc:docMk/>
          <pc:sldMk cId="3962583941" sldId="256"/>
        </pc:sldMkLst>
      </pc:sldChg>
      <pc:sldChg chg="addCm">
        <pc:chgData name="TOFFANIN GIACOMO" userId="S::giacomotoffanin@icluiginono.edu.it::dfed7d2d-abfb-4c11-9465-23fee727c24e" providerId="AD" clId="Web-{0CCAC09F-2019-2000-DA7E-209726589A9E}" dt="2021-04-22T17:08:39.358" v="187"/>
        <pc:sldMkLst>
          <pc:docMk/>
          <pc:sldMk cId="3195227799" sldId="257"/>
        </pc:sldMkLst>
      </pc:sldChg>
      <pc:sldChg chg="addCm">
        <pc:chgData name="TOFFANIN GIACOMO" userId="S::giacomotoffanin@icluiginono.edu.it::dfed7d2d-abfb-4c11-9465-23fee727c24e" providerId="AD" clId="Web-{0CCAC09F-2019-2000-DA7E-209726589A9E}" dt="2021-04-22T17:13:39.334" v="192"/>
        <pc:sldMkLst>
          <pc:docMk/>
          <pc:sldMk cId="1289237772" sldId="258"/>
        </pc:sldMkLst>
      </pc:sldChg>
      <pc:sldChg chg="addCm">
        <pc:chgData name="TOFFANIN GIACOMO" userId="S::giacomotoffanin@icluiginono.edu.it::dfed7d2d-abfb-4c11-9465-23fee727c24e" providerId="AD" clId="Web-{0CCAC09F-2019-2000-DA7E-209726589A9E}" dt="2021-04-22T17:14:33.398" v="194"/>
        <pc:sldMkLst>
          <pc:docMk/>
          <pc:sldMk cId="2570722598" sldId="260"/>
        </pc:sldMkLst>
      </pc:sldChg>
      <pc:sldChg chg="addSp delSp modSp new addCm">
        <pc:chgData name="TOFFANIN GIACOMO" userId="S::giacomotoffanin@icluiginono.edu.it::dfed7d2d-abfb-4c11-9465-23fee727c24e" providerId="AD" clId="Web-{0CCAC09F-2019-2000-DA7E-209726589A9E}" dt="2021-04-22T17:34:50.129" v="223" actId="1076"/>
        <pc:sldMkLst>
          <pc:docMk/>
          <pc:sldMk cId="1979007487" sldId="261"/>
        </pc:sldMkLst>
        <pc:spChg chg="del">
          <ac:chgData name="TOFFANIN GIACOMO" userId="S::giacomotoffanin@icluiginono.edu.it::dfed7d2d-abfb-4c11-9465-23fee727c24e" providerId="AD" clId="Web-{0CCAC09F-2019-2000-DA7E-209726589A9E}" dt="2021-04-22T16:48:42.782" v="4"/>
          <ac:spMkLst>
            <pc:docMk/>
            <pc:sldMk cId="1979007487" sldId="261"/>
            <ac:spMk id="2" creationId="{66EC4C01-975B-4343-A955-79D38664E9DC}"/>
          </ac:spMkLst>
        </pc:spChg>
        <pc:spChg chg="mod">
          <ac:chgData name="TOFFANIN GIACOMO" userId="S::giacomotoffanin@icluiginono.edu.it::dfed7d2d-abfb-4c11-9465-23fee727c24e" providerId="AD" clId="Web-{0CCAC09F-2019-2000-DA7E-209726589A9E}" dt="2021-04-22T17:06:39.105" v="183" actId="20577"/>
          <ac:spMkLst>
            <pc:docMk/>
            <pc:sldMk cId="1979007487" sldId="261"/>
            <ac:spMk id="3" creationId="{7F2288C7-1DCA-4B67-BAD2-EC2681262725}"/>
          </ac:spMkLst>
        </pc:spChg>
        <pc:spChg chg="mod">
          <ac:chgData name="TOFFANIN GIACOMO" userId="S::giacomotoffanin@icluiginono.edu.it::dfed7d2d-abfb-4c11-9465-23fee727c24e" providerId="AD" clId="Web-{0CCAC09F-2019-2000-DA7E-209726589A9E}" dt="2021-04-22T17:29:00.074" v="222" actId="14100"/>
          <ac:spMkLst>
            <pc:docMk/>
            <pc:sldMk cId="1979007487" sldId="261"/>
            <ac:spMk id="7" creationId="{77185AEF-2118-45B2-8C42-1E3626FEB0A0}"/>
          </ac:spMkLst>
        </pc:spChg>
        <pc:picChg chg="add mod">
          <ac:chgData name="TOFFANIN GIACOMO" userId="S::giacomotoffanin@icluiginono.edu.it::dfed7d2d-abfb-4c11-9465-23fee727c24e" providerId="AD" clId="Web-{0CCAC09F-2019-2000-DA7E-209726589A9E}" dt="2021-04-22T17:27:21.931" v="211" actId="1076"/>
          <ac:picMkLst>
            <pc:docMk/>
            <pc:sldMk cId="1979007487" sldId="261"/>
            <ac:picMk id="4" creationId="{9A569389-D67C-4533-9B27-7706E485AEC5}"/>
          </ac:picMkLst>
        </pc:picChg>
        <pc:picChg chg="add mod">
          <ac:chgData name="TOFFANIN GIACOMO" userId="S::giacomotoffanin@icluiginono.edu.it::dfed7d2d-abfb-4c11-9465-23fee727c24e" providerId="AD" clId="Web-{0CCAC09F-2019-2000-DA7E-209726589A9E}" dt="2021-04-22T17:34:50.129" v="223" actId="1076"/>
          <ac:picMkLst>
            <pc:docMk/>
            <pc:sldMk cId="1979007487" sldId="261"/>
            <ac:picMk id="5" creationId="{41295E3C-EDEC-498D-8ABB-2854B019C884}"/>
          </ac:picMkLst>
        </pc:picChg>
        <pc:picChg chg="add mod">
          <ac:chgData name="TOFFANIN GIACOMO" userId="S::giacomotoffanin@icluiginono.edu.it::dfed7d2d-abfb-4c11-9465-23fee727c24e" providerId="AD" clId="Web-{0CCAC09F-2019-2000-DA7E-209726589A9E}" dt="2021-04-22T17:06:44.246" v="185" actId="14100"/>
          <ac:picMkLst>
            <pc:docMk/>
            <pc:sldMk cId="1979007487" sldId="261"/>
            <ac:picMk id="6" creationId="{CDF1702D-BAC2-44FF-9EA5-C45E2D81A7A3}"/>
          </ac:picMkLst>
        </pc:picChg>
      </pc:sldChg>
      <pc:sldChg chg="delSp new del">
        <pc:chgData name="TOFFANIN GIACOMO" userId="S::giacomotoffanin@icluiginono.edu.it::dfed7d2d-abfb-4c11-9465-23fee727c24e" providerId="AD" clId="Web-{0CCAC09F-2019-2000-DA7E-209726589A9E}" dt="2021-04-22T16:48:32.141" v="2"/>
        <pc:sldMkLst>
          <pc:docMk/>
          <pc:sldMk cId="3251182067" sldId="261"/>
        </pc:sldMkLst>
        <pc:spChg chg="del">
          <ac:chgData name="TOFFANIN GIACOMO" userId="S::giacomotoffanin@icluiginono.edu.it::dfed7d2d-abfb-4c11-9465-23fee727c24e" providerId="AD" clId="Web-{0CCAC09F-2019-2000-DA7E-209726589A9E}" dt="2021-04-22T16:48:21.219" v="1"/>
          <ac:spMkLst>
            <pc:docMk/>
            <pc:sldMk cId="3251182067" sldId="261"/>
            <ac:spMk id="3" creationId="{2CADED72-7EF8-47AB-9502-8C13616E9397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23T00:51:53.614" idx="1">
    <p:pos x="10" y="10"/>
    <p:text>Qui lasciate un commento alle vostre modifiche
</p:text>
    <p:extLst>
      <p:ext uri="{C676402C-5697-4E1C-873F-D02D1690AC5C}">
        <p15:threadingInfo xmlns:p15="http://schemas.microsoft.com/office/powerpoint/2012/main" timeZoneBias="480"/>
      </p:ext>
    </p:extLst>
  </p:cm>
  <p:cm authorId="1" dt="2021-01-23T00:52:12.145" idx="2">
    <p:pos x="10" y="106"/>
    <p:text>..o rispondete ai compagni
</p:text>
    <p:extLst>
      <p:ext uri="{C676402C-5697-4E1C-873F-D02D1690AC5C}">
        <p15:threadingInfo xmlns:p15="http://schemas.microsoft.com/office/powerpoint/2012/main" timeZoneBias="480">
          <p15:parentCm authorId="1" idx="1"/>
        </p15:threadingInfo>
      </p:ext>
    </p:extLst>
  </p:cm>
  <p:cm authorId="2" dt="2021-04-15T08:48:08.659" idx="1">
    <p:pos x="10" y="202"/>
    <p:text>Va bene
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3" dt="2021-04-15T09:08:12.096" idx="2">
    <p:pos x="10" y="298"/>
    <p:text>Va bene
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2" dt="2021-04-15T08:48:37.441" idx="2">
    <p:pos x="106" y="106"/>
    <p:text>ciao ho fatto il titolo ditemi se va bene
</p:text>
    <p:extLst>
      <p:ext uri="{C676402C-5697-4E1C-873F-D02D1690AC5C}">
        <p15:threadingInfo xmlns:p15="http://schemas.microsoft.com/office/powerpoint/2012/main" timeZoneBias="420"/>
      </p:ext>
    </p:extLst>
  </p:cm>
  <p:cm authorId="3" dt="2021-04-15T09:07:34.078" idx="1">
    <p:pos x="106" y="202"/>
    <p:text>E' perfetto bravissima
</p:text>
    <p:extLst>
      <p:ext uri="{C676402C-5697-4E1C-873F-D02D1690AC5C}">
        <p15:threadingInfo xmlns:p15="http://schemas.microsoft.com/office/powerpoint/2012/main" timeZoneBias="420">
          <p15:parentCm authorId="2" idx="2"/>
        </p15:threadingInfo>
      </p:ext>
    </p:extLst>
  </p:cm>
  <p:cm authorId="4" dt="2021-04-21T08:58:38.716" idx="3">
    <p:pos x="106" y="298"/>
    <p:text>bello ci sta
</p:text>
    <p:extLst>
      <p:ext uri="{C676402C-5697-4E1C-873F-D02D1690AC5C}">
        <p15:threadingInfo xmlns:p15="http://schemas.microsoft.com/office/powerpoint/2012/main" timeZoneBias="420">
          <p15:parentCm authorId="2" idx="2"/>
        </p15:threadingInfo>
      </p:ext>
    </p:extLst>
  </p:cm>
  <p:cm authorId="2" dt="2021-04-22T09:32:31.985" idx="15">
    <p:pos x="202" y="202"/>
    <p:text>ciao ho modificato il titolo per rendere la slide più carina
ditemi se vi piace di più così o come prima
</p:text>
    <p:extLst>
      <p:ext uri="{C676402C-5697-4E1C-873F-D02D1690AC5C}">
        <p15:threadingInfo xmlns:p15="http://schemas.microsoft.com/office/powerpoint/2012/main" timeZoneBias="420"/>
      </p:ext>
    </p:extLst>
  </p:cm>
  <p:cm authorId="3" dt="2021-04-22T09:33:56.510" idx="17">
    <p:pos x="202" y="298"/>
    <p:text>a me ora piace tantissimo
</p:text>
    <p:extLst>
      <p:ext uri="{C676402C-5697-4E1C-873F-D02D1690AC5C}">
        <p15:threadingInfo xmlns:p15="http://schemas.microsoft.com/office/powerpoint/2012/main" timeZoneBias="420">
          <p15:parentCm authorId="2" idx="15"/>
        </p15:threadingInfo>
      </p:ext>
    </p:extLst>
  </p:cm>
  <p:cm authorId="4" dt="2021-04-22T10:08:10.029" idx="5">
    <p:pos x="202" y="394"/>
    <p:text>molto molto bello
</p:text>
    <p:extLst>
      <p:ext uri="{C676402C-5697-4E1C-873F-D02D1690AC5C}">
        <p15:threadingInfo xmlns:p15="http://schemas.microsoft.com/office/powerpoint/2012/main" timeZoneBias="420">
          <p15:parentCm authorId="2" idx="15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15T08:49:30.818" idx="3">
    <p:pos x="10" y="10"/>
    <p:text>ho fatto anche la prima slide di introduzione
ditemi se va bene o se devo cambiare qualcosa
</p:text>
    <p:extLst>
      <p:ext uri="{C676402C-5697-4E1C-873F-D02D1690AC5C}">
        <p15:threadingInfo xmlns:p15="http://schemas.microsoft.com/office/powerpoint/2012/main" timeZoneBias="420"/>
      </p:ext>
    </p:extLst>
  </p:cm>
  <p:cm authorId="4" dt="2021-04-21T08:58:59.060" idx="4">
    <p:pos x="10" y="106"/>
    <p:text>molto bella
</p:text>
    <p:extLst>
      <p:ext uri="{C676402C-5697-4E1C-873F-D02D1690AC5C}">
        <p15:threadingInfo xmlns:p15="http://schemas.microsoft.com/office/powerpoint/2012/main" timeZoneBias="420">
          <p15:parentCm authorId="2" idx="3"/>
        </p15:threadingInfo>
      </p:ext>
    </p:extLst>
  </p:cm>
  <p:cm authorId="3" dt="2021-04-22T08:01:22.340" idx="4">
    <p:pos x="10" y="202"/>
    <p:text>bellissima
</p:text>
    <p:extLst>
      <p:ext uri="{C676402C-5697-4E1C-873F-D02D1690AC5C}">
        <p15:threadingInfo xmlns:p15="http://schemas.microsoft.com/office/powerpoint/2012/main" timeZoneBias="420">
          <p15:parentCm authorId="2" idx="3"/>
        </p15:threadingInfo>
      </p:ext>
    </p:extLst>
  </p:cm>
  <p:cm authorId="3" dt="2021-04-22T09:33:29.994" idx="16">
    <p:pos x="106" y="106"/>
    <p:text>ciao io ho modificato la Grecia e le isole per renderla piu' bella ditemi se vi piace cosi' o dovrei cambiare qualcosa?
</p:text>
    <p:extLst>
      <p:ext uri="{C676402C-5697-4E1C-873F-D02D1690AC5C}">
        <p15:threadingInfo xmlns:p15="http://schemas.microsoft.com/office/powerpoint/2012/main" timeZoneBias="420"/>
      </p:ext>
    </p:extLst>
  </p:cm>
  <p:cm authorId="2" dt="2021-04-22T09:34:07.394" idx="16">
    <p:pos x="106" y="202"/>
    <p:text>secondo me va benissimo così come l'hai fatta è molto bella
</p:text>
    <p:extLst>
      <p:ext uri="{C676402C-5697-4E1C-873F-D02D1690AC5C}">
        <p15:threadingInfo xmlns:p15="http://schemas.microsoft.com/office/powerpoint/2012/main" timeZoneBias="420">
          <p15:parentCm authorId="3" idx="16"/>
        </p15:threadingInfo>
      </p:ext>
    </p:extLst>
  </p:cm>
  <p:cm authorId="4" dt="2021-04-22T10:08:39.358" idx="6">
    <p:pos x="106" y="298"/>
    <p:text>secondo me ci sta
</p:text>
    <p:extLst>
      <p:ext uri="{C676402C-5697-4E1C-873F-D02D1690AC5C}">
        <p15:threadingInfo xmlns:p15="http://schemas.microsoft.com/office/powerpoint/2012/main" timeZoneBias="420">
          <p15:parentCm authorId="3" idx="16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1-04-27T07:44:27.521" idx="14">
    <p:pos x="10" y="10"/>
    <p:text>ciao a tutti, ho aggiunto una slide dove ho scritto in quale punto geografico si trovano le varie isole della Grecia. ditemi se va bene
</p:text>
    <p:extLst>
      <p:ext uri="{C676402C-5697-4E1C-873F-D02D1690AC5C}">
        <p15:threadingInfo xmlns:p15="http://schemas.microsoft.com/office/powerpoint/2012/main" timeZoneBias="420"/>
      </p:ext>
    </p:extLst>
  </p:cm>
  <p:cm authorId="3" dt="2021-05-06T12:01:40.340" idx="20">
    <p:pos x="10" y="106"/>
    <p:text>ok perfetta
</p:text>
    <p:extLst>
      <p:ext uri="{C676402C-5697-4E1C-873F-D02D1690AC5C}">
        <p15:threadingInfo xmlns:p15="http://schemas.microsoft.com/office/powerpoint/2012/main" timeZoneBias="420">
          <p15:parentCm authorId="4" idx="14"/>
        </p15:threadingInfo>
      </p:ext>
    </p:extLst>
  </p:cm>
  <p:cm authorId="2" dt="2021-05-06T12:02:15.744" idx="19">
    <p:pos x="10" y="202"/>
    <p:text>perfetto
</p:text>
    <p:extLst>
      <p:ext uri="{C676402C-5697-4E1C-873F-D02D1690AC5C}">
        <p15:threadingInfo xmlns:p15="http://schemas.microsoft.com/office/powerpoint/2012/main" timeZoneBias="420">
          <p15:parentCm authorId="4" idx="14"/>
        </p15:threadingInfo>
      </p:ext>
    </p:extLst>
  </p:cm>
  <p:cm authorId="2" dt="2021-05-06T12:18:54.375" idx="22">
    <p:pos x="106" y="106"/>
    <p:text>ciao, ho ingrandito il testo sia della 3 che della 4 slide così che quando dobbiamo esporre si veda anche da infondo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4-15T09:37:56.540" idx="3">
    <p:pos x="10" y="10"/>
    <p:text>Ciao a tutti ho aggiunto l'isola di Zante ditemi se vi piace
</p:text>
    <p:extLst>
      <p:ext uri="{C676402C-5697-4E1C-873F-D02D1690AC5C}">
        <p15:threadingInfo xmlns:p15="http://schemas.microsoft.com/office/powerpoint/2012/main" timeZoneBias="420"/>
      </p:ext>
    </p:extLst>
  </p:cm>
  <p:cm authorId="4" dt="2021-04-21T08:58:08.810" idx="2">
    <p:pos x="10" y="106"/>
    <p:text>per me va benissimo
</p:text>
    <p:extLst>
      <p:ext uri="{C676402C-5697-4E1C-873F-D02D1690AC5C}">
        <p15:threadingInfo xmlns:p15="http://schemas.microsoft.com/office/powerpoint/2012/main" timeZoneBias="420">
          <p15:parentCm authorId="3" idx="3"/>
        </p15:threadingInfo>
      </p:ext>
    </p:extLst>
  </p:cm>
  <p:cm authorId="2" dt="2021-04-22T07:46:11.607" idx="4">
    <p:pos x="10" y="202"/>
    <p:text>perfetto
</p:text>
    <p:extLst>
      <p:ext uri="{C676402C-5697-4E1C-873F-D02D1690AC5C}">
        <p15:threadingInfo xmlns:p15="http://schemas.microsoft.com/office/powerpoint/2012/main" timeZoneBias="420">
          <p15:parentCm authorId="3" idx="3"/>
        </p15:threadingInfo>
      </p:ext>
    </p:extLst>
  </p:cm>
  <p:cm authorId="2" dt="2021-04-22T08:00:45.944" idx="6">
    <p:pos x="106" y="106"/>
    <p:text>io e la beatrice abbiamo sistemato la slide dell'isola di zante
penso che ora vada bene ditemi se per voi va bene
</p:text>
    <p:extLst>
      <p:ext uri="{C676402C-5697-4E1C-873F-D02D1690AC5C}">
        <p15:threadingInfo xmlns:p15="http://schemas.microsoft.com/office/powerpoint/2012/main" timeZoneBias="420"/>
      </p:ext>
    </p:extLst>
  </p:cm>
  <p:cm authorId="3" dt="2021-04-22T08:02:11.169" idx="5">
    <p:pos x="106" y="202"/>
    <p:text>esatto
</p:text>
    <p:extLst>
      <p:ext uri="{C676402C-5697-4E1C-873F-D02D1690AC5C}">
        <p15:threadingInfo xmlns:p15="http://schemas.microsoft.com/office/powerpoint/2012/main" timeZoneBias="420">
          <p15:parentCm authorId="2" idx="6"/>
        </p15:threadingInfo>
      </p:ext>
    </p:extLst>
  </p:cm>
  <p:cm authorId="4" dt="2021-04-22T10:09:06.265" idx="7">
    <p:pos x="106" y="298"/>
    <p:text>per me va benissimo
</p:text>
    <p:extLst>
      <p:ext uri="{C676402C-5697-4E1C-873F-D02D1690AC5C}">
        <p15:threadingInfo xmlns:p15="http://schemas.microsoft.com/office/powerpoint/2012/main" timeZoneBias="420">
          <p15:parentCm authorId="2" idx="6"/>
        </p15:threadingInfo>
      </p:ext>
    </p:extLst>
  </p:cm>
  <p:cm authorId="3" dt="2021-04-22T08:03:22.123" idx="6">
    <p:pos x="202" y="202"/>
    <p:text>io e agnese abbiamo rimpicciolito l'isola di Zante
</p:text>
    <p:extLst>
      <p:ext uri="{C676402C-5697-4E1C-873F-D02D1690AC5C}">
        <p15:threadingInfo xmlns:p15="http://schemas.microsoft.com/office/powerpoint/2012/main" timeZoneBias="420"/>
      </p:ext>
    </p:extLst>
  </p:cm>
  <p:cm authorId="2" dt="2021-04-22T08:09:34.168" idx="7">
    <p:pos x="202" y="298"/>
    <p:text>ESATTAMENTE
</p:text>
    <p:extLst>
      <p:ext uri="{C676402C-5697-4E1C-873F-D02D1690AC5C}">
        <p15:threadingInfo xmlns:p15="http://schemas.microsoft.com/office/powerpoint/2012/main" timeZoneBias="420">
          <p15:parentCm authorId="3" idx="6"/>
        </p15:threadingInfo>
      </p:ext>
    </p:extLst>
  </p:cm>
  <p:cm authorId="4" dt="2021-04-22T10:09:21.500" idx="8">
    <p:pos x="202" y="394"/>
    <p:text>ok
</p:text>
    <p:extLst>
      <p:ext uri="{C676402C-5697-4E1C-873F-D02D1690AC5C}">
        <p15:threadingInfo xmlns:p15="http://schemas.microsoft.com/office/powerpoint/2012/main" timeZoneBias="420">
          <p15:parentCm authorId="3" idx="6"/>
        </p15:threadingInfo>
      </p:ext>
    </p:extLst>
  </p:cm>
  <p:cm authorId="2" dt="2021-04-22T08:18:48.845" idx="9">
    <p:pos x="298" y="298"/>
    <p:text>Ciao a tutti ho aggiunto l'isola di itaca ditemi se può andare bene 
</p:text>
    <p:extLst>
      <p:ext uri="{C676402C-5697-4E1C-873F-D02D1690AC5C}">
        <p15:threadingInfo xmlns:p15="http://schemas.microsoft.com/office/powerpoint/2012/main" timeZoneBias="420"/>
      </p:ext>
    </p:extLst>
  </p:cm>
  <p:cm authorId="3" dt="2021-04-22T08:55:44.995" idx="14">
    <p:pos x="298" y="394"/>
    <p:text>brava bellissima
</p:text>
    <p:extLst>
      <p:ext uri="{C676402C-5697-4E1C-873F-D02D1690AC5C}">
        <p15:threadingInfo xmlns:p15="http://schemas.microsoft.com/office/powerpoint/2012/main" timeZoneBias="420">
          <p15:parentCm authorId="2" idx="9"/>
        </p15:threadingInfo>
      </p:ext>
    </p:extLst>
  </p:cm>
  <p:cm authorId="2" dt="2021-04-22T08:56:20.884" idx="14">
    <p:pos x="298" y="490"/>
    <p:text>grazie mille
</p:text>
    <p:extLst>
      <p:ext uri="{C676402C-5697-4E1C-873F-D02D1690AC5C}">
        <p15:threadingInfo xmlns:p15="http://schemas.microsoft.com/office/powerpoint/2012/main" timeZoneBias="420">
          <p15:parentCm authorId="2" idx="9"/>
        </p15:threadingInfo>
      </p:ext>
    </p:extLst>
  </p:cm>
  <p:cm authorId="4" dt="2021-04-22T10:09:37.641" idx="9">
    <p:pos x="298" y="586"/>
    <p:text>ci sta molto bella
</p:text>
    <p:extLst>
      <p:ext uri="{C676402C-5697-4E1C-873F-D02D1690AC5C}">
        <p15:threadingInfo xmlns:p15="http://schemas.microsoft.com/office/powerpoint/2012/main" timeZoneBias="420">
          <p15:parentCm authorId="2" idx="9"/>
        </p15:threadingInfo>
      </p:ext>
    </p:extLst>
  </p:cm>
  <p:cm authorId="2" dt="2021-04-22T09:39:05.574" idx="17">
    <p:pos x="394" y="394"/>
    <p:text>Ho modificato il titolo 
vi piace come l'ho fatto?
</p:text>
    <p:extLst>
      <p:ext uri="{C676402C-5697-4E1C-873F-D02D1690AC5C}">
        <p15:threadingInfo xmlns:p15="http://schemas.microsoft.com/office/powerpoint/2012/main" timeZoneBias="420"/>
      </p:ext>
    </p:extLst>
  </p:cm>
  <p:cm authorId="3" dt="2021-04-22T09:39:22.532" idx="18">
    <p:pos x="394" y="490"/>
    <p:text>stupendo
</p:text>
    <p:extLst>
      <p:ext uri="{C676402C-5697-4E1C-873F-D02D1690AC5C}">
        <p15:threadingInfo xmlns:p15="http://schemas.microsoft.com/office/powerpoint/2012/main" timeZoneBias="420">
          <p15:parentCm authorId="2" idx="17"/>
        </p15:threadingInfo>
      </p:ext>
    </p:extLst>
  </p:cm>
  <p:cm authorId="4" dt="2021-04-22T10:13:39.334" idx="11">
    <p:pos x="394" y="586"/>
    <p:text>fantastico
</p:text>
    <p:extLst>
      <p:ext uri="{C676402C-5697-4E1C-873F-D02D1690AC5C}">
        <p15:threadingInfo xmlns:p15="http://schemas.microsoft.com/office/powerpoint/2012/main" timeZoneBias="420">
          <p15:parentCm authorId="2" idx="17"/>
        </p15:threadingInfo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22T08:53:44.188" idx="10">
    <p:pos x="10" y="10"/>
    <p:text>Ciao ho aggiunto l'isola di cerigo ditemi se vi va bene o se devo cambiare qualcosa
</p:text>
    <p:extLst>
      <p:ext uri="{C676402C-5697-4E1C-873F-D02D1690AC5C}">
        <p15:threadingInfo xmlns:p15="http://schemas.microsoft.com/office/powerpoint/2012/main" timeZoneBias="420"/>
      </p:ext>
    </p:extLst>
  </p:cm>
  <p:cm authorId="3" dt="2021-04-22T08:54:29.431" idx="11">
    <p:pos x="10" y="106"/>
    <p:text>va benissimo e' bellissimo
</p:text>
    <p:extLst>
      <p:ext uri="{C676402C-5697-4E1C-873F-D02D1690AC5C}">
        <p15:threadingInfo xmlns:p15="http://schemas.microsoft.com/office/powerpoint/2012/main" timeZoneBias="420">
          <p15:parentCm authorId="2" idx="10"/>
        </p15:threadingInfo>
      </p:ext>
    </p:extLst>
  </p:cm>
  <p:cm authorId="3" dt="2021-04-22T08:55:17.619" idx="13">
    <p:pos x="10" y="202"/>
    <p:text>io l'ho aiutata per qualche modifica
</p:text>
    <p:extLst>
      <p:ext uri="{C676402C-5697-4E1C-873F-D02D1690AC5C}">
        <p15:threadingInfo xmlns:p15="http://schemas.microsoft.com/office/powerpoint/2012/main" timeZoneBias="420">
          <p15:parentCm authorId="2" idx="10"/>
        </p15:threadingInfo>
      </p:ext>
    </p:extLst>
  </p:cm>
  <p:cm authorId="2" dt="2021-04-22T08:55:55.305" idx="13">
    <p:pos x="10" y="298"/>
    <p:text>esatto
</p:text>
    <p:extLst>
      <p:ext uri="{C676402C-5697-4E1C-873F-D02D1690AC5C}">
        <p15:threadingInfo xmlns:p15="http://schemas.microsoft.com/office/powerpoint/2012/main" timeZoneBias="420">
          <p15:parentCm authorId="2" idx="10"/>
        </p15:threadingInfo>
      </p:ext>
    </p:extLst>
  </p:cm>
  <p:cm authorId="4" dt="2021-04-22T10:14:08.006" idx="12">
    <p:pos x="10" y="394"/>
    <p:text>brave, la slide è molto bella
</p:text>
    <p:extLst>
      <p:ext uri="{C676402C-5697-4E1C-873F-D02D1690AC5C}">
        <p15:threadingInfo xmlns:p15="http://schemas.microsoft.com/office/powerpoint/2012/main" timeZoneBias="420">
          <p15:parentCm authorId="2" idx="10"/>
        </p15:threadingInfo>
      </p:ext>
    </p:extLst>
  </p:cm>
  <p:cm authorId="3" dt="2021-04-22T08:54:06.399" idx="10">
    <p:pos x="106" y="106"/>
    <p:text>ciao io ho aggiunto l'isola di Paxsos ditemi se vi piace o se devo cambiare qualcosa
</p:text>
    <p:extLst>
      <p:ext uri="{C676402C-5697-4E1C-873F-D02D1690AC5C}">
        <p15:threadingInfo xmlns:p15="http://schemas.microsoft.com/office/powerpoint/2012/main" timeZoneBias="420"/>
      </p:ext>
    </p:extLst>
  </p:cm>
  <p:cm authorId="2" dt="2021-04-22T08:54:20.221" idx="11">
    <p:pos x="106" y="202"/>
    <p:text>perfetto
</p:text>
    <p:extLst>
      <p:ext uri="{C676402C-5697-4E1C-873F-D02D1690AC5C}">
        <p15:threadingInfo xmlns:p15="http://schemas.microsoft.com/office/powerpoint/2012/main" timeZoneBias="420">
          <p15:parentCm authorId="3" idx="10"/>
        </p15:threadingInfo>
      </p:ext>
    </p:extLst>
  </p:cm>
  <p:cm authorId="3" dt="2021-04-22T08:54:43.697" idx="12">
    <p:pos x="106" y="298"/>
    <p:text>ok grazie
</p:text>
    <p:extLst>
      <p:ext uri="{C676402C-5697-4E1C-873F-D02D1690AC5C}">
        <p15:threadingInfo xmlns:p15="http://schemas.microsoft.com/office/powerpoint/2012/main" timeZoneBias="420">
          <p15:parentCm authorId="3" idx="10"/>
        </p15:threadingInfo>
      </p:ext>
    </p:extLst>
  </p:cm>
  <p:cm authorId="2" dt="2021-04-22T08:55:28.022" idx="12">
    <p:pos x="106" y="394"/>
    <p:text>io l'ho aiutata per qualche modifica
</p:text>
    <p:extLst>
      <p:ext uri="{C676402C-5697-4E1C-873F-D02D1690AC5C}">
        <p15:threadingInfo xmlns:p15="http://schemas.microsoft.com/office/powerpoint/2012/main" timeZoneBias="420">
          <p15:parentCm authorId="3" idx="10"/>
        </p15:threadingInfo>
      </p:ext>
    </p:extLst>
  </p:cm>
  <p:cm authorId="3" dt="2021-04-22T08:56:45.793" idx="15">
    <p:pos x="106" y="490"/>
    <p:text>esattamente
</p:text>
    <p:extLst>
      <p:ext uri="{C676402C-5697-4E1C-873F-D02D1690AC5C}">
        <p15:threadingInfo xmlns:p15="http://schemas.microsoft.com/office/powerpoint/2012/main" timeZoneBias="420">
          <p15:parentCm authorId="3" idx="10"/>
        </p15:threadingInfo>
      </p:ext>
    </p:extLst>
  </p:cm>
  <p:cm authorId="4" dt="2021-04-22T10:14:33.398" idx="13">
    <p:pos x="106" y="586"/>
    <p:text>molto bella
</p:text>
    <p:extLst>
      <p:ext uri="{C676402C-5697-4E1C-873F-D02D1690AC5C}">
        <p15:threadingInfo xmlns:p15="http://schemas.microsoft.com/office/powerpoint/2012/main" timeZoneBias="420">
          <p15:parentCm authorId="3" idx="10"/>
        </p15:threadingInfo>
      </p:ext>
    </p:extLst>
  </p:cm>
  <p:cm authorId="1" dt="2021-04-30T02:10:41.531" idx="4">
    <p:pos x="106" y="682"/>
    <p:text>Bravi
</p:text>
    <p:extLst>
      <p:ext uri="{C676402C-5697-4E1C-873F-D02D1690AC5C}">
        <p15:threadingInfo xmlns:p15="http://schemas.microsoft.com/office/powerpoint/2012/main" timeZoneBias="420">
          <p15:parentCm authorId="3" idx="10"/>
        </p15:threadingInfo>
      </p:ext>
    </p:extLst>
  </p:cm>
  <p:cm authorId="3" dt="2021-05-06T12:18:33.560" idx="24">
    <p:pos x="202" y="202"/>
    <p:text>ho ingrandito i caratteri della 5 e della 6 slide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1-04-22T10:13:10.833" idx="10">
    <p:pos x="10" y="10"/>
    <p:text>ciao a tutti ho aggiunto l'isola di Cefalonia, di Corfù, e di Leucade con l'aiuto dell'Agnese e della Beatrice 
</p:text>
    <p:extLst>
      <p:ext uri="{C676402C-5697-4E1C-873F-D02D1690AC5C}">
        <p15:threadingInfo xmlns:p15="http://schemas.microsoft.com/office/powerpoint/2012/main" timeZoneBias="420"/>
      </p:ext>
    </p:extLst>
  </p:cm>
  <p:cm authorId="3" dt="2021-04-22T10:31:05.528" idx="19">
    <p:pos x="10" y="106"/>
    <p:text>esatto
</p:text>
    <p:extLst>
      <p:ext uri="{C676402C-5697-4E1C-873F-D02D1690AC5C}">
        <p15:threadingInfo xmlns:p15="http://schemas.microsoft.com/office/powerpoint/2012/main" timeZoneBias="420">
          <p15:parentCm authorId="4" idx="10"/>
        </p15:threadingInfo>
      </p:ext>
    </p:extLst>
  </p:cm>
  <p:cm authorId="2" dt="2021-04-22T10:33:28.271" idx="18">
    <p:pos x="10" y="202"/>
    <p:text>esattamente
</p:text>
    <p:extLst>
      <p:ext uri="{C676402C-5697-4E1C-873F-D02D1690AC5C}">
        <p15:threadingInfo xmlns:p15="http://schemas.microsoft.com/office/powerpoint/2012/main" timeZoneBias="420">
          <p15:parentCm authorId="4" idx="10"/>
        </p15:threadingInfo>
      </p:ext>
    </p:extLst>
  </p:cm>
  <p:cm authorId="1" dt="2021-04-29T16:46:53.162" idx="3">
    <p:pos x="10" y="298"/>
    <p:text>Inserite l'ultima slide con le fonti. In alcune slide vanno ingrandjti i caratteri</p:text>
    <p:extLst>
      <p:ext uri="{C676402C-5697-4E1C-873F-D02D1690AC5C}">
        <p15:threadingInfo xmlns:p15="http://schemas.microsoft.com/office/powerpoint/2012/main" timeZoneBias="-120">
          <p15:parentCm authorId="4" idx="10"/>
        </p15:threadingInfo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1-05-06T06:16:34.696" idx="15">
    <p:pos x="10" y="10"/>
    <p:text>ciao a tutti ho inserito la slide delle fonti, ditemi se va bene
</p:text>
    <p:extLst>
      <p:ext uri="{C676402C-5697-4E1C-873F-D02D1690AC5C}">
        <p15:threadingInfo xmlns:p15="http://schemas.microsoft.com/office/powerpoint/2012/main" timeZoneBias="420"/>
      </p:ext>
    </p:extLst>
  </p:cm>
  <p:cm authorId="3" dt="2021-05-06T12:06:50.288" idx="21">
    <p:pos x="10" y="106"/>
    <p:text>va bene
</p:text>
    <p:extLst>
      <p:ext uri="{C676402C-5697-4E1C-873F-D02D1690AC5C}">
        <p15:threadingInfo xmlns:p15="http://schemas.microsoft.com/office/powerpoint/2012/main" timeZoneBias="420">
          <p15:parentCm authorId="4" idx="15"/>
        </p15:threadingInfo>
      </p:ext>
    </p:extLst>
  </p:cm>
  <p:cm authorId="2" dt="2021-05-06T12:12:33.757" idx="20">
    <p:pos x="10" y="202"/>
    <p:text>PERFETTO, ho modificato un attimo il titolo perchè non si capiva bene cosa c'era scritto
ditemi se va bene
</p:text>
    <p:extLst>
      <p:ext uri="{C676402C-5697-4E1C-873F-D02D1690AC5C}">
        <p15:threadingInfo xmlns:p15="http://schemas.microsoft.com/office/powerpoint/2012/main" timeZoneBias="420">
          <p15:parentCm authorId="4" idx="15"/>
        </p15:threadingInfo>
      </p:ext>
    </p:extLst>
  </p:cm>
  <p:cm authorId="3" dt="2021-05-06T12:14:12.411" idx="22">
    <p:pos x="10" y="298"/>
    <p:text>e' super bello
</p:text>
    <p:extLst>
      <p:ext uri="{C676402C-5697-4E1C-873F-D02D1690AC5C}">
        <p15:threadingInfo xmlns:p15="http://schemas.microsoft.com/office/powerpoint/2012/main" timeZoneBias="420">
          <p15:parentCm authorId="4" idx="15"/>
        </p15:threadingInfo>
      </p:ext>
    </p:extLst>
  </p:cm>
  <p:cm authorId="2" dt="2021-05-06T12:16:24.684" idx="21">
    <p:pos x="10" y="394"/>
    <p:text>ok, secondo voi devo mettere anche i 2 punti o non servono?
</p:text>
    <p:extLst>
      <p:ext uri="{C676402C-5697-4E1C-873F-D02D1690AC5C}">
        <p15:threadingInfo xmlns:p15="http://schemas.microsoft.com/office/powerpoint/2012/main" timeZoneBias="420">
          <p15:parentCm authorId="4" idx="15"/>
        </p15:threadingInfo>
      </p:ext>
    </p:extLst>
  </p:cm>
  <p:cm authorId="3" dt="2021-05-06T12:17:27.699" idx="23">
    <p:pos x="10" y="490"/>
    <p:text>secondo me e' bello anche senza i due punti, per te Giacomo?
</p:text>
    <p:extLst>
      <p:ext uri="{C676402C-5697-4E1C-873F-D02D1690AC5C}">
        <p15:threadingInfo xmlns:p15="http://schemas.microsoft.com/office/powerpoint/2012/main" timeZoneBias="420">
          <p15:parentCm authorId="4" idx="15"/>
        </p15:threadingInfo>
      </p:ext>
    </p:extLst>
  </p:cm>
  <p:cm authorId="1" dt="2021-05-06T22:32:55.682" idx="5">
    <p:pos x="10" y="586"/>
    <p:text>ottimo
</p:text>
    <p:extLst>
      <p:ext uri="{C676402C-5697-4E1C-873F-D02D1690AC5C}">
        <p15:threadingInfo xmlns:p15="http://schemas.microsoft.com/office/powerpoint/2012/main" timeZoneBias="420">
          <p15:parentCm authorId="4" idx="15"/>
        </p15:threadingInfo>
      </p:ext>
    </p:extLst>
  </p:cm>
  <p:cm authorId="4" dt="2021-05-10T08:26:02.332" idx="16">
    <p:pos x="10" y="682"/>
    <p:text>per me va bene
</p:text>
    <p:extLst>
      <p:ext uri="{C676402C-5697-4E1C-873F-D02D1690AC5C}">
        <p15:threadingInfo xmlns:p15="http://schemas.microsoft.com/office/powerpoint/2012/main" timeZoneBias="420">
          <p15:parentCm authorId="4" idx="15"/>
        </p15:threadingInfo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ecia.info/isole-ionie/paxos/" TargetMode="External"/><Relationship Id="rId13" Type="http://schemas.openxmlformats.org/officeDocument/2006/relationships/hyperlink" Target="https://www.grecia.info/isole-ionie/cefalonia/spiagge-cefalonia/" TargetMode="External"/><Relationship Id="rId3" Type="http://schemas.openxmlformats.org/officeDocument/2006/relationships/hyperlink" Target="https://it.wikipedia.org/wiki/Isole_della_Grecia" TargetMode="External"/><Relationship Id="rId7" Type="http://schemas.openxmlformats.org/officeDocument/2006/relationships/hyperlink" Target="https://it.wikipedia.org/wiki/Isola_di_Passo" TargetMode="External"/><Relationship Id="rId12" Type="http://schemas.openxmlformats.org/officeDocument/2006/relationships/hyperlink" Target="https://it.wikipedia.org/wiki/Eccidio_di_Cefalonia" TargetMode="External"/><Relationship Id="rId17" Type="http://schemas.openxmlformats.org/officeDocument/2006/relationships/comments" Target="../comments/comment7.xml"/><Relationship Id="rId2" Type="http://schemas.openxmlformats.org/officeDocument/2006/relationships/image" Target="../media/image12.png"/><Relationship Id="rId16" Type="http://schemas.openxmlformats.org/officeDocument/2006/relationships/hyperlink" Target="https://greciamia.it/pages/corf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.wikipedia.org/wiki/Itaca" TargetMode="External"/><Relationship Id="rId11" Type="http://schemas.openxmlformats.org/officeDocument/2006/relationships/hyperlink" Target="https://it.wikipedia.org/wiki/Cefalonia" TargetMode="External"/><Relationship Id="rId5" Type="http://schemas.openxmlformats.org/officeDocument/2006/relationships/hyperlink" Target="https://it.wikipedia.org/wiki/Navagio" TargetMode="External"/><Relationship Id="rId15" Type="http://schemas.openxmlformats.org/officeDocument/2006/relationships/hyperlink" Target="https://www.sapere.it/enciclopedia/Corf%C3%B9+(isola).html" TargetMode="External"/><Relationship Id="rId10" Type="http://schemas.openxmlformats.org/officeDocument/2006/relationships/hyperlink" Target="https://www.grecia.info/isole-ionie/citera/" TargetMode="External"/><Relationship Id="rId4" Type="http://schemas.openxmlformats.org/officeDocument/2006/relationships/hyperlink" Target="https://it.wikipedia.org/wiki/Zante" TargetMode="External"/><Relationship Id="rId9" Type="http://schemas.openxmlformats.org/officeDocument/2006/relationships/hyperlink" Target="https://it.wikipedia.org/wiki/Cerigo#Da_visitare" TargetMode="External"/><Relationship Id="rId14" Type="http://schemas.openxmlformats.org/officeDocument/2006/relationships/hyperlink" Target="https://it.wikipedia.org/wiki/Leucade_(isol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2">
            <a:extLst>
              <a:ext uri="{FF2B5EF4-FFF2-40B4-BE49-F238E27FC236}">
                <a16:creationId xmlns:a16="http://schemas.microsoft.com/office/drawing/2014/main" id="{9C6777B5-64F4-4200-B099-34168B69F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4" descr="Immagine che contiene acqua, cielo, montagna, esterni&#10;&#10;Descrizione generata automaticamente">
            <a:extLst>
              <a:ext uri="{FF2B5EF4-FFF2-40B4-BE49-F238E27FC236}">
                <a16:creationId xmlns:a16="http://schemas.microsoft.com/office/drawing/2014/main" id="{9F2B9A19-39EA-453B-86BC-5E8AEB50C0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499" b="-1"/>
          <a:stretch/>
        </p:blipFill>
        <p:spPr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58" name="Rectangle 41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8350" cy="6038850"/>
          </a:xfrm>
          <a:custGeom>
            <a:avLst/>
            <a:gdLst>
              <a:gd name="connsiteX0" fmla="*/ 0 w 12192000"/>
              <a:gd name="connsiteY0" fmla="*/ 0 h 5835650"/>
              <a:gd name="connsiteX1" fmla="*/ 12192000 w 12192000"/>
              <a:gd name="connsiteY1" fmla="*/ 0 h 5835650"/>
              <a:gd name="connsiteX2" fmla="*/ 12192000 w 12192000"/>
              <a:gd name="connsiteY2" fmla="*/ 5835650 h 5835650"/>
              <a:gd name="connsiteX3" fmla="*/ 0 w 12192000"/>
              <a:gd name="connsiteY3" fmla="*/ 5835650 h 5835650"/>
              <a:gd name="connsiteX4" fmla="*/ 0 w 12192000"/>
              <a:gd name="connsiteY4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0 w 12198350"/>
              <a:gd name="connsiteY4" fmla="*/ 5835650 h 5835650"/>
              <a:gd name="connsiteX5" fmla="*/ 0 w 12198350"/>
              <a:gd name="connsiteY5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0 w 12198350"/>
              <a:gd name="connsiteY5" fmla="*/ 5835650 h 5835650"/>
              <a:gd name="connsiteX6" fmla="*/ 0 w 12198350"/>
              <a:gd name="connsiteY6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1822450 w 12198350"/>
              <a:gd name="connsiteY5" fmla="*/ 5829300 h 5835650"/>
              <a:gd name="connsiteX6" fmla="*/ 0 w 12198350"/>
              <a:gd name="connsiteY6" fmla="*/ 5835650 h 5835650"/>
              <a:gd name="connsiteX7" fmla="*/ 0 w 12198350"/>
              <a:gd name="connsiteY7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1727200 w 12198350"/>
              <a:gd name="connsiteY5" fmla="*/ 5486400 h 5835650"/>
              <a:gd name="connsiteX6" fmla="*/ 0 w 12198350"/>
              <a:gd name="connsiteY6" fmla="*/ 5835650 h 5835650"/>
              <a:gd name="connsiteX7" fmla="*/ 0 w 12198350"/>
              <a:gd name="connsiteY7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3854450 w 12198350"/>
              <a:gd name="connsiteY5" fmla="*/ 5695950 h 5835650"/>
              <a:gd name="connsiteX6" fmla="*/ 1727200 w 12198350"/>
              <a:gd name="connsiteY6" fmla="*/ 5486400 h 5835650"/>
              <a:gd name="connsiteX7" fmla="*/ 0 w 12198350"/>
              <a:gd name="connsiteY7" fmla="*/ 5835650 h 5835650"/>
              <a:gd name="connsiteX8" fmla="*/ 0 w 12198350"/>
              <a:gd name="connsiteY8" fmla="*/ 0 h 5835650"/>
              <a:gd name="connsiteX0" fmla="*/ 0 w 12198350"/>
              <a:gd name="connsiteY0" fmla="*/ 0 h 5842000"/>
              <a:gd name="connsiteX1" fmla="*/ 12192000 w 12198350"/>
              <a:gd name="connsiteY1" fmla="*/ 0 h 5842000"/>
              <a:gd name="connsiteX2" fmla="*/ 12198350 w 12198350"/>
              <a:gd name="connsiteY2" fmla="*/ 3505200 h 5842000"/>
              <a:gd name="connsiteX3" fmla="*/ 12192000 w 12198350"/>
              <a:gd name="connsiteY3" fmla="*/ 5835650 h 5842000"/>
              <a:gd name="connsiteX4" fmla="*/ 5060950 w 12198350"/>
              <a:gd name="connsiteY4" fmla="*/ 5835650 h 5842000"/>
              <a:gd name="connsiteX5" fmla="*/ 3663950 w 12198350"/>
              <a:gd name="connsiteY5" fmla="*/ 5842000 h 5842000"/>
              <a:gd name="connsiteX6" fmla="*/ 1727200 w 12198350"/>
              <a:gd name="connsiteY6" fmla="*/ 5486400 h 5842000"/>
              <a:gd name="connsiteX7" fmla="*/ 0 w 12198350"/>
              <a:gd name="connsiteY7" fmla="*/ 5835650 h 5842000"/>
              <a:gd name="connsiteX8" fmla="*/ 0 w 12198350"/>
              <a:gd name="connsiteY8" fmla="*/ 0 h 5842000"/>
              <a:gd name="connsiteX0" fmla="*/ 0 w 12198350"/>
              <a:gd name="connsiteY0" fmla="*/ 0 h 5924550"/>
              <a:gd name="connsiteX1" fmla="*/ 12192000 w 12198350"/>
              <a:gd name="connsiteY1" fmla="*/ 0 h 5924550"/>
              <a:gd name="connsiteX2" fmla="*/ 12198350 w 12198350"/>
              <a:gd name="connsiteY2" fmla="*/ 3505200 h 5924550"/>
              <a:gd name="connsiteX3" fmla="*/ 12192000 w 12198350"/>
              <a:gd name="connsiteY3" fmla="*/ 5835650 h 5924550"/>
              <a:gd name="connsiteX4" fmla="*/ 4883150 w 12198350"/>
              <a:gd name="connsiteY4" fmla="*/ 5924550 h 5924550"/>
              <a:gd name="connsiteX5" fmla="*/ 3663950 w 12198350"/>
              <a:gd name="connsiteY5" fmla="*/ 5842000 h 5924550"/>
              <a:gd name="connsiteX6" fmla="*/ 1727200 w 12198350"/>
              <a:gd name="connsiteY6" fmla="*/ 5486400 h 5924550"/>
              <a:gd name="connsiteX7" fmla="*/ 0 w 12198350"/>
              <a:gd name="connsiteY7" fmla="*/ 5835650 h 5924550"/>
              <a:gd name="connsiteX8" fmla="*/ 0 w 12198350"/>
              <a:gd name="connsiteY8" fmla="*/ 0 h 5924550"/>
              <a:gd name="connsiteX0" fmla="*/ 0 w 12198350"/>
              <a:gd name="connsiteY0" fmla="*/ 0 h 5924550"/>
              <a:gd name="connsiteX1" fmla="*/ 12192000 w 12198350"/>
              <a:gd name="connsiteY1" fmla="*/ 0 h 5924550"/>
              <a:gd name="connsiteX2" fmla="*/ 12198350 w 12198350"/>
              <a:gd name="connsiteY2" fmla="*/ 3505200 h 5924550"/>
              <a:gd name="connsiteX3" fmla="*/ 12192000 w 12198350"/>
              <a:gd name="connsiteY3" fmla="*/ 5835650 h 5924550"/>
              <a:gd name="connsiteX4" fmla="*/ 8318500 w 12198350"/>
              <a:gd name="connsiteY4" fmla="*/ 5867400 h 5924550"/>
              <a:gd name="connsiteX5" fmla="*/ 4883150 w 12198350"/>
              <a:gd name="connsiteY5" fmla="*/ 5924550 h 5924550"/>
              <a:gd name="connsiteX6" fmla="*/ 3663950 w 12198350"/>
              <a:gd name="connsiteY6" fmla="*/ 5842000 h 5924550"/>
              <a:gd name="connsiteX7" fmla="*/ 1727200 w 12198350"/>
              <a:gd name="connsiteY7" fmla="*/ 5486400 h 5924550"/>
              <a:gd name="connsiteX8" fmla="*/ 0 w 12198350"/>
              <a:gd name="connsiteY8" fmla="*/ 5835650 h 5924550"/>
              <a:gd name="connsiteX9" fmla="*/ 0 w 12198350"/>
              <a:gd name="connsiteY9" fmla="*/ 0 h 59245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7219950 w 12198350"/>
              <a:gd name="connsiteY4" fmla="*/ 6038850 h 6038850"/>
              <a:gd name="connsiteX5" fmla="*/ 4883150 w 12198350"/>
              <a:gd name="connsiteY5" fmla="*/ 5924550 h 6038850"/>
              <a:gd name="connsiteX6" fmla="*/ 3663950 w 12198350"/>
              <a:gd name="connsiteY6" fmla="*/ 5842000 h 6038850"/>
              <a:gd name="connsiteX7" fmla="*/ 1727200 w 12198350"/>
              <a:gd name="connsiteY7" fmla="*/ 5486400 h 6038850"/>
              <a:gd name="connsiteX8" fmla="*/ 0 w 12198350"/>
              <a:gd name="connsiteY8" fmla="*/ 5835650 h 6038850"/>
              <a:gd name="connsiteX9" fmla="*/ 0 w 12198350"/>
              <a:gd name="connsiteY9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9766300 w 12198350"/>
              <a:gd name="connsiteY4" fmla="*/ 59245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255250 w 12198350"/>
              <a:gd name="connsiteY3" fmla="*/ 49784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8813800 w 12198350"/>
              <a:gd name="connsiteY3" fmla="*/ 5746750 h 6038850"/>
              <a:gd name="connsiteX4" fmla="*/ 7219950 w 12198350"/>
              <a:gd name="connsiteY4" fmla="*/ 6038850 h 6038850"/>
              <a:gd name="connsiteX5" fmla="*/ 4883150 w 12198350"/>
              <a:gd name="connsiteY5" fmla="*/ 5924550 h 6038850"/>
              <a:gd name="connsiteX6" fmla="*/ 3663950 w 12198350"/>
              <a:gd name="connsiteY6" fmla="*/ 5842000 h 6038850"/>
              <a:gd name="connsiteX7" fmla="*/ 1727200 w 12198350"/>
              <a:gd name="connsiteY7" fmla="*/ 5486400 h 6038850"/>
              <a:gd name="connsiteX8" fmla="*/ 0 w 12198350"/>
              <a:gd name="connsiteY8" fmla="*/ 5835650 h 6038850"/>
              <a:gd name="connsiteX9" fmla="*/ 0 w 12198350"/>
              <a:gd name="connsiteY9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623550 w 12198350"/>
              <a:gd name="connsiteY3" fmla="*/ 48006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185400 w 12198350"/>
              <a:gd name="connsiteY3" fmla="*/ 49784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766550 w 12198350"/>
              <a:gd name="connsiteY3" fmla="*/ 410845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8350" h="6038850">
                <a:moveTo>
                  <a:pt x="0" y="0"/>
                </a:moveTo>
                <a:lnTo>
                  <a:pt x="12192000" y="0"/>
                </a:lnTo>
                <a:cubicBezTo>
                  <a:pt x="12194117" y="1168400"/>
                  <a:pt x="12196233" y="2336800"/>
                  <a:pt x="12198350" y="3505200"/>
                </a:cubicBezTo>
                <a:cubicBezTo>
                  <a:pt x="11828992" y="3872442"/>
                  <a:pt x="11606741" y="4015317"/>
                  <a:pt x="11341100" y="4267200"/>
                </a:cubicBezTo>
                <a:cubicBezTo>
                  <a:pt x="11005609" y="4512733"/>
                  <a:pt x="10677525" y="4705350"/>
                  <a:pt x="10185400" y="4978400"/>
                </a:cubicBezTo>
                <a:cubicBezTo>
                  <a:pt x="9693275" y="5251450"/>
                  <a:pt x="9381067" y="5540375"/>
                  <a:pt x="8813800" y="5746750"/>
                </a:cubicBezTo>
                <a:lnTo>
                  <a:pt x="7219950" y="6038850"/>
                </a:lnTo>
                <a:lnTo>
                  <a:pt x="4883150" y="5924550"/>
                </a:lnTo>
                <a:lnTo>
                  <a:pt x="3663950" y="5842000"/>
                </a:lnTo>
                <a:lnTo>
                  <a:pt x="1727200" y="5486400"/>
                </a:lnTo>
                <a:lnTo>
                  <a:pt x="0" y="583565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0000">
                  <a:alpha val="60000"/>
                </a:srgbClr>
              </a:gs>
              <a:gs pos="100000">
                <a:srgbClr val="000000">
                  <a:alpha val="0"/>
                </a:srgbClr>
              </a:gs>
              <a:gs pos="68000">
                <a:srgbClr val="000000">
                  <a:alpha val="4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0" name="Group 36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61" name="Freeform: Shape 37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: Shape 38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de-DE" sz="7200" b="1">
                <a:solidFill>
                  <a:srgbClr val="FFFFFF"/>
                </a:solidFill>
                <a:latin typeface="Jokerman"/>
                <a:cs typeface="Calibri Light"/>
              </a:rPr>
              <a:t>ISOLE DELLA GRECIA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de-DE" b="1" i="1">
                <a:solidFill>
                  <a:srgbClr val="FFFFFF"/>
                </a:solidFill>
                <a:cs typeface="Calibri"/>
              </a:rPr>
              <a:t>Di Giacomo, Beatrice e Agnese </a:t>
            </a:r>
          </a:p>
        </p:txBody>
      </p:sp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Immagine 7">
            <a:extLst>
              <a:ext uri="{FF2B5EF4-FFF2-40B4-BE49-F238E27FC236}">
                <a16:creationId xmlns:a16="http://schemas.microsoft.com/office/drawing/2014/main" id="{4837EFB3-137B-466D-8334-C8AA4A0B72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82" b="-1"/>
          <a:stretch/>
        </p:blipFill>
        <p:spPr>
          <a:xfrm>
            <a:off x="-307675" y="-2152"/>
            <a:ext cx="13570156" cy="9287763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B01ACA1-10D2-4539-B222-B0051132D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097" y="743672"/>
            <a:ext cx="3633746" cy="1588422"/>
          </a:xfrm>
        </p:spPr>
        <p:txBody>
          <a:bodyPr anchor="b">
            <a:normAutofit/>
          </a:bodyPr>
          <a:lstStyle/>
          <a:p>
            <a:r>
              <a:rPr lang="it-IT" sz="3600" b="1">
                <a:solidFill>
                  <a:schemeClr val="accent1"/>
                </a:solidFill>
                <a:latin typeface="Cooper Black"/>
                <a:cs typeface="Calibri Light"/>
              </a:rPr>
              <a:t>La Grecia e le isole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63DF13-D3D0-4494-9626-4F4B56FD8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192" y="2320164"/>
            <a:ext cx="4654537" cy="406590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>
                <a:ea typeface="+mn-lt"/>
                <a:cs typeface="+mn-lt"/>
              </a:rPr>
              <a:t>La </a:t>
            </a:r>
            <a:r>
              <a:rPr lang="it-IT" b="1">
                <a:ea typeface="+mn-lt"/>
                <a:cs typeface="+mn-lt"/>
              </a:rPr>
              <a:t>Grecia </a:t>
            </a:r>
            <a:r>
              <a:rPr lang="it-IT">
                <a:ea typeface="+mn-lt"/>
                <a:cs typeface="+mn-lt"/>
              </a:rPr>
              <a:t>è uno Stato membro dell'Unione europea situato nell'Europa meridionale.</a:t>
            </a:r>
          </a:p>
          <a:p>
            <a:r>
              <a:rPr lang="it-IT">
                <a:ea typeface="+mn-lt"/>
                <a:cs typeface="+mn-lt"/>
              </a:rPr>
              <a:t>La maggior parte delle isole si trovano nel mar Egeo e si dividono in 9 arcipelaghi.</a:t>
            </a:r>
          </a:p>
          <a:p>
            <a:r>
              <a:rPr lang="it-IT">
                <a:ea typeface="+mn-lt"/>
                <a:cs typeface="+mn-lt"/>
              </a:rPr>
              <a:t>Ad ovest del Paese ci sono le Isole Ionie.</a:t>
            </a:r>
          </a:p>
        </p:txBody>
      </p:sp>
    </p:spTree>
    <p:extLst>
      <p:ext uri="{BB962C8B-B14F-4D97-AF65-F5344CB8AC3E}">
        <p14:creationId xmlns:p14="http://schemas.microsoft.com/office/powerpoint/2010/main" val="3195227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6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8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D35232F-4448-416D-BBF9-54C86F918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507" y="180219"/>
            <a:ext cx="4803636" cy="1311664"/>
          </a:xfrm>
        </p:spPr>
        <p:txBody>
          <a:bodyPr>
            <a:normAutofit/>
          </a:bodyPr>
          <a:lstStyle/>
          <a:p>
            <a:r>
              <a:rPr lang="it-IT" sz="3400" b="1">
                <a:solidFill>
                  <a:srgbClr val="15C2BC"/>
                </a:solidFill>
                <a:latin typeface="Brush Script MT"/>
              </a:rPr>
              <a:t>DOVE SI TROVANO LE ISOLE DELLA GRECIA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228BC8-C710-4619-A4A1-E03AAEC7E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394" y="1481389"/>
            <a:ext cx="5928877" cy="496777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it-IT">
                <a:ea typeface="+mn-lt"/>
                <a:cs typeface="+mn-lt"/>
              </a:rPr>
              <a:t>La maggior parte delle isole si trovano nel mar Egeo e si dividono in 9 arcipelaghi. A</a:t>
            </a:r>
            <a:r>
              <a:rPr lang="it-IT">
                <a:solidFill>
                  <a:srgbClr val="000000"/>
                </a:solidFill>
                <a:ea typeface="+mn-lt"/>
                <a:cs typeface="+mn-lt"/>
              </a:rPr>
              <a:t> sud si trova Creta, la più grande di tutte; al centro, si trovano un gruppo di isole, le Cicladi; a sud-est si trova il Dodecaneso mentre, più a nord le isole dell'Egeo orientale e ancora più a nord, le isole dell'Egeo settentrionale. Ad ovest  ci sono le Isole Ionie.</a:t>
            </a:r>
            <a:endParaRPr lang="it-IT" sz="2400" i="1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26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magine 4" descr="Immagine che contiene mappa&#10;&#10;Descrizione generata automaticamente">
            <a:extLst>
              <a:ext uri="{FF2B5EF4-FFF2-40B4-BE49-F238E27FC236}">
                <a16:creationId xmlns:a16="http://schemas.microsoft.com/office/drawing/2014/main" id="{3E42E547-E4B7-4331-8642-CC1C0AD318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769" b="3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5240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1FA19B-EBB8-4351-AB57-E04FAE158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804" y="5690"/>
            <a:ext cx="10472468" cy="894243"/>
          </a:xfrm>
        </p:spPr>
        <p:txBody>
          <a:bodyPr anchor="b">
            <a:normAutofit/>
          </a:bodyPr>
          <a:lstStyle/>
          <a:p>
            <a:r>
              <a:rPr lang="it-IT" sz="5400" b="1">
                <a:solidFill>
                  <a:schemeClr val="accent1"/>
                </a:solidFill>
                <a:latin typeface="Cooper Black"/>
                <a:ea typeface="Cambria Math"/>
                <a:cs typeface="Calibri Light"/>
              </a:rPr>
              <a:t>LE SETTE ISOLE IONIE</a:t>
            </a:r>
            <a:endParaRPr lang="it-IT" sz="5400" b="1">
              <a:solidFill>
                <a:schemeClr val="accent1"/>
              </a:solidFill>
              <a:latin typeface="Cooper Black"/>
              <a:cs typeface="Calibri Ligh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060A2E-3AC6-4EE9-B6BA-262B306DE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577" y="3864757"/>
            <a:ext cx="5571892" cy="44256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b="1">
                <a:solidFill>
                  <a:srgbClr val="00B0F0"/>
                </a:solidFill>
                <a:ea typeface="+mn-lt"/>
                <a:cs typeface="+mn-lt"/>
              </a:rPr>
              <a:t>-</a:t>
            </a:r>
            <a:r>
              <a:rPr lang="it-IT" b="1">
                <a:solidFill>
                  <a:srgbClr val="00B0F0"/>
                </a:solidFill>
                <a:latin typeface="Brush Script MT"/>
                <a:ea typeface="+mn-lt"/>
                <a:cs typeface="+mn-lt"/>
              </a:rPr>
              <a:t>L’ISOLA DI ZANTE</a:t>
            </a:r>
          </a:p>
          <a:p>
            <a:r>
              <a:rPr lang="it-IT" sz="2400">
                <a:ea typeface="+mn-lt"/>
                <a:cs typeface="+mn-lt"/>
              </a:rPr>
              <a:t> L'isola di </a:t>
            </a:r>
            <a:r>
              <a:rPr lang="it-IT" sz="2400" b="1" err="1">
                <a:ea typeface="+mn-lt"/>
                <a:cs typeface="+mn-lt"/>
              </a:rPr>
              <a:t>zante</a:t>
            </a:r>
            <a:r>
              <a:rPr lang="it-IT" sz="2400">
                <a:ea typeface="+mn-lt"/>
                <a:cs typeface="+mn-lt"/>
              </a:rPr>
              <a:t> si trova nel mar Ionio, vicino alle coste del Peloponneso tra e fa parte dell'arcipelago delle isole Ionie.</a:t>
            </a:r>
          </a:p>
          <a:p>
            <a:r>
              <a:rPr lang="it-IT" sz="2400">
                <a:ea typeface="+mn-lt"/>
                <a:cs typeface="+mn-lt"/>
              </a:rPr>
              <a:t>La spiaggia del </a:t>
            </a:r>
            <a:r>
              <a:rPr lang="it-IT" sz="2400" b="1" err="1">
                <a:ea typeface="+mn-lt"/>
                <a:cs typeface="+mn-lt"/>
              </a:rPr>
              <a:t>Navagio</a:t>
            </a:r>
            <a:r>
              <a:rPr lang="it-IT" sz="2400">
                <a:ea typeface="+mn-lt"/>
                <a:cs typeface="+mn-lt"/>
              </a:rPr>
              <a:t> , è una remota baia isolata a </a:t>
            </a:r>
            <a:r>
              <a:rPr lang="it-IT" sz="2400" err="1">
                <a:ea typeface="+mn-lt"/>
                <a:cs typeface="+mn-lt"/>
              </a:rPr>
              <a:t>Zante</a:t>
            </a:r>
            <a:r>
              <a:rPr lang="it-IT" sz="2400">
                <a:ea typeface="+mn-lt"/>
                <a:cs typeface="+mn-lt"/>
              </a:rPr>
              <a:t>, in Grecia. È una tra le spiagge più pittoresche e belle di tutta la Grecia</a:t>
            </a:r>
            <a:endParaRPr lang="it-IT" sz="2400">
              <a:cs typeface="Calibri"/>
            </a:endParaRPr>
          </a:p>
          <a:p>
            <a:endParaRPr lang="it-IT" sz="2400">
              <a:cs typeface="Calibri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DA6A8263-8D7E-4703-9F63-575CF7D82E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0163" y="1336794"/>
            <a:ext cx="6993147" cy="25973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3200" b="1">
                <a:solidFill>
                  <a:srgbClr val="00B0F0"/>
                </a:solidFill>
                <a:latin typeface="Brush Script MT"/>
                <a:cs typeface="Calibri"/>
              </a:rPr>
              <a:t>L'ISOLA DI ITACA</a:t>
            </a:r>
          </a:p>
          <a:p>
            <a:r>
              <a:rPr lang="it-IT" sz="3200" b="1" err="1">
                <a:ea typeface="+mn-lt"/>
                <a:cs typeface="+mn-lt"/>
              </a:rPr>
              <a:t>itaca</a:t>
            </a:r>
            <a:r>
              <a:rPr lang="it-IT" sz="3200" b="1">
                <a:ea typeface="+mn-lt"/>
                <a:cs typeface="+mn-lt"/>
              </a:rPr>
              <a:t> </a:t>
            </a:r>
            <a:r>
              <a:rPr lang="it-IT" sz="3200">
                <a:ea typeface="+mn-lt"/>
                <a:cs typeface="+mn-lt"/>
              </a:rPr>
              <a:t>è un'isola greca del mar Ionio. Nella parte occidentale il braccio di mare che divide Itaca da Cefalonia è denominato </a:t>
            </a:r>
            <a:r>
              <a:rPr lang="it-IT" sz="3200" i="1">
                <a:ea typeface="+mn-lt"/>
                <a:cs typeface="+mn-lt"/>
              </a:rPr>
              <a:t>stretto di Itaca.</a:t>
            </a:r>
            <a:endParaRPr lang="it-IT" sz="3200">
              <a:ea typeface="+mn-lt"/>
              <a:cs typeface="+mn-lt"/>
            </a:endParaRPr>
          </a:p>
        </p:txBody>
      </p:sp>
      <p:pic>
        <p:nvPicPr>
          <p:cNvPr id="4" name="Immagine 4" descr="Immagine che contiene roccia, montagna, natura, esterni&#10;&#10;Descrizione generata automaticamente">
            <a:extLst>
              <a:ext uri="{FF2B5EF4-FFF2-40B4-BE49-F238E27FC236}">
                <a16:creationId xmlns:a16="http://schemas.microsoft.com/office/drawing/2014/main" id="{4AD0E16D-B465-4584-B7AD-59728E4AB7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554"/>
          <a:stretch/>
        </p:blipFill>
        <p:spPr>
          <a:xfrm>
            <a:off x="0" y="9"/>
            <a:ext cx="3837835" cy="382436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Immagine 6" descr="Immagine che contiene acqua, cielo, esterni, montagna&#10;&#10;Descrizione generata automaticamente">
            <a:extLst>
              <a:ext uri="{FF2B5EF4-FFF2-40B4-BE49-F238E27FC236}">
                <a16:creationId xmlns:a16="http://schemas.microsoft.com/office/drawing/2014/main" id="{60199D0D-4BD9-4BFF-A8BF-6B508C3D5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115" y="3639181"/>
            <a:ext cx="5057953" cy="3109106"/>
          </a:xfrm>
          <a:prstGeom prst="rect">
            <a:avLst/>
          </a:prstGeom>
          <a:ln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1289237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D347A0-BA06-4292-BAD7-457478BC4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2" y="5691"/>
            <a:ext cx="10515600" cy="6785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>
                <a:solidFill>
                  <a:srgbClr val="15C2BC"/>
                </a:solidFill>
                <a:latin typeface="Brush Script MT"/>
              </a:rPr>
              <a:t>  L'ISOLA DI PAXSOS</a:t>
            </a:r>
          </a:p>
        </p:txBody>
      </p:sp>
      <p:sp>
        <p:nvSpPr>
          <p:cNvPr id="69" name="Segnaposto contenuto 68">
            <a:extLst>
              <a:ext uri="{FF2B5EF4-FFF2-40B4-BE49-F238E27FC236}">
                <a16:creationId xmlns:a16="http://schemas.microsoft.com/office/drawing/2014/main" id="{DBC0D145-76EA-44A7-93A3-B74FDF6D8A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7154" y="774535"/>
            <a:ext cx="5569788" cy="19503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Paxos è </a:t>
            </a:r>
            <a:r>
              <a:rPr lang="en-US" err="1"/>
              <a:t>situata</a:t>
            </a:r>
            <a:r>
              <a:rPr lang="en-US"/>
              <a:t> a </a:t>
            </a:r>
            <a:r>
              <a:rPr lang="en-US" err="1"/>
              <a:t>sud-est</a:t>
            </a:r>
            <a:r>
              <a:rPr lang="en-US"/>
              <a:t> </a:t>
            </a:r>
            <a:r>
              <a:rPr lang="en-US" err="1"/>
              <a:t>dell'isola</a:t>
            </a:r>
            <a:r>
              <a:rPr lang="en-US"/>
              <a:t> di </a:t>
            </a:r>
            <a:r>
              <a:rPr lang="en-US" err="1"/>
              <a:t>Corfù</a:t>
            </a:r>
            <a:r>
              <a:rPr lang="en-US"/>
              <a:t>. Con il </a:t>
            </a:r>
            <a:r>
              <a:rPr lang="en-US" err="1"/>
              <a:t>vicino</a:t>
            </a:r>
            <a:r>
              <a:rPr lang="en-US"/>
              <a:t> </a:t>
            </a:r>
            <a:r>
              <a:rPr lang="en-US" err="1"/>
              <a:t>isolotto</a:t>
            </a:r>
            <a:r>
              <a:rPr lang="en-US"/>
              <a:t> di </a:t>
            </a:r>
            <a:r>
              <a:rPr lang="en-US" err="1"/>
              <a:t>Antipasso</a:t>
            </a:r>
            <a:r>
              <a:rPr lang="en-US"/>
              <a:t> forma un piccolo </a:t>
            </a:r>
            <a:r>
              <a:rPr lang="en-US" err="1"/>
              <a:t>arcipelago</a:t>
            </a:r>
            <a:r>
              <a:rPr lang="en-US"/>
              <a:t> di cui </a:t>
            </a:r>
            <a:r>
              <a:rPr lang="en-US" err="1"/>
              <a:t>costituisce</a:t>
            </a:r>
            <a:r>
              <a:rPr lang="en-US"/>
              <a:t> </a:t>
            </a:r>
            <a:r>
              <a:rPr lang="en-US" err="1"/>
              <a:t>l'isola</a:t>
            </a:r>
            <a:r>
              <a:rPr lang="en-US"/>
              <a:t> </a:t>
            </a:r>
            <a:r>
              <a:rPr lang="en-US" err="1"/>
              <a:t>principale</a:t>
            </a:r>
            <a:r>
              <a:rPr lang="en-US"/>
              <a:t>.</a:t>
            </a:r>
            <a:endParaRPr lang="en-US">
              <a:cs typeface="Calibri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29CD341C-C6B2-44F0-B20D-4FAB5F2E2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9849" y="3774956"/>
            <a:ext cx="6518693" cy="28280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sz="4000" b="1">
                <a:solidFill>
                  <a:srgbClr val="15C2BC"/>
                </a:solidFill>
                <a:latin typeface="Brush Script MT"/>
                <a:cs typeface="Calibri"/>
              </a:rPr>
              <a:t>L'ISOLA DI CERIGO</a:t>
            </a:r>
            <a:r>
              <a:rPr lang="it-IT" sz="3600" b="1"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it-IT" b="1" err="1">
                <a:ea typeface="+mn-lt"/>
                <a:cs typeface="+mn-lt"/>
              </a:rPr>
              <a:t>Cerìgo</a:t>
            </a:r>
            <a:r>
              <a:rPr lang="it-IT" b="1">
                <a:ea typeface="+mn-lt"/>
                <a:cs typeface="+mn-lt"/>
              </a:rPr>
              <a:t> </a:t>
            </a:r>
            <a:r>
              <a:rPr lang="it-IT">
                <a:ea typeface="+mn-lt"/>
                <a:cs typeface="+mn-lt"/>
              </a:rPr>
              <a:t>è un'isola della Grecia situata a sud del Peloponneso.</a:t>
            </a:r>
          </a:p>
          <a:p>
            <a:pPr marL="0" indent="0">
              <a:buNone/>
            </a:pPr>
            <a:r>
              <a:rPr lang="it-IT">
                <a:ea typeface="+mn-lt"/>
                <a:cs typeface="+mn-lt"/>
              </a:rPr>
              <a:t>L'antica </a:t>
            </a:r>
            <a:r>
              <a:rPr lang="it-IT" err="1">
                <a:ea typeface="+mn-lt"/>
                <a:cs typeface="+mn-lt"/>
              </a:rPr>
              <a:t>Citèra</a:t>
            </a:r>
            <a:r>
              <a:rPr lang="it-IT">
                <a:ea typeface="+mn-lt"/>
                <a:cs typeface="+mn-lt"/>
              </a:rPr>
              <a:t> veniva identificata, assieme all'isola di Cipro, come il luogo di nascita della Afrodite</a:t>
            </a:r>
            <a:endParaRPr lang="it-IT"/>
          </a:p>
        </p:txBody>
      </p:sp>
      <p:pic>
        <p:nvPicPr>
          <p:cNvPr id="73" name="Immagine 73" descr="Immagine che contiene esterni, acqua, albero, barca&#10;&#10;Descrizione generata automaticamente">
            <a:extLst>
              <a:ext uri="{FF2B5EF4-FFF2-40B4-BE49-F238E27FC236}">
                <a16:creationId xmlns:a16="http://schemas.microsoft.com/office/drawing/2014/main" id="{DC797E6C-9EFF-490D-AF4D-3A5D1DFD08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63" r="30895" b="1"/>
          <a:stretch/>
        </p:blipFill>
        <p:spPr>
          <a:xfrm>
            <a:off x="20" y="2889860"/>
            <a:ext cx="5558572" cy="3968143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pic>
        <p:nvPicPr>
          <p:cNvPr id="6" name="Immagine 6" descr="Immagine che contiene acqua, cielo, montagna, esterni&#10;&#10;Descrizione generata automaticamente">
            <a:extLst>
              <a:ext uri="{FF2B5EF4-FFF2-40B4-BE49-F238E27FC236}">
                <a16:creationId xmlns:a16="http://schemas.microsoft.com/office/drawing/2014/main" id="{D0DEDDFE-DC4D-499D-99AA-98A3C7250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023" y="5427"/>
            <a:ext cx="6725728" cy="313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22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2288C7-1DCA-4B67-BAD2-EC26812627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75346" y="3383"/>
            <a:ext cx="9325435" cy="290991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it-IT" sz="1400" b="1">
              <a:solidFill>
                <a:srgbClr val="00B0F0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it-IT" b="1">
                <a:solidFill>
                  <a:srgbClr val="00B0F0"/>
                </a:solidFill>
                <a:latin typeface="Brush Script MT"/>
                <a:cs typeface="Calibri" panose="020F0502020204030204"/>
              </a:rPr>
              <a:t>L'ISOLA DI CEFALONIA </a:t>
            </a:r>
          </a:p>
          <a:p>
            <a:pPr marL="0" indent="0">
              <a:buNone/>
            </a:pPr>
            <a:r>
              <a:rPr lang="it-IT" sz="2400">
                <a:ea typeface="+mn-lt"/>
                <a:cs typeface="+mn-lt"/>
              </a:rPr>
              <a:t>L'isola di </a:t>
            </a:r>
            <a:r>
              <a:rPr lang="it-IT" sz="2400" b="1">
                <a:ea typeface="+mn-lt"/>
                <a:cs typeface="+mn-lt"/>
              </a:rPr>
              <a:t>Cefalonia è</a:t>
            </a:r>
            <a:r>
              <a:rPr lang="it-IT" sz="2400">
                <a:ea typeface="+mn-lt"/>
                <a:cs typeface="+mn-lt"/>
              </a:rPr>
              <a:t> un'isola greca, la maggiore delle isole Ionie. È divisa in due parti dalla profonda baia dei </a:t>
            </a:r>
            <a:r>
              <a:rPr lang="it-IT" sz="2400" err="1">
                <a:ea typeface="+mn-lt"/>
                <a:cs typeface="+mn-lt"/>
              </a:rPr>
              <a:t>Livadi</a:t>
            </a:r>
            <a:r>
              <a:rPr lang="it-IT" sz="2400">
                <a:ea typeface="+mn-lt"/>
                <a:cs typeface="+mn-lt"/>
              </a:rPr>
              <a:t>. </a:t>
            </a:r>
          </a:p>
          <a:p>
            <a:pPr marL="0" indent="0">
              <a:buNone/>
            </a:pPr>
            <a:r>
              <a:rPr lang="it-IT" sz="2400">
                <a:ea typeface="+mn-lt"/>
                <a:cs typeface="+mn-lt"/>
              </a:rPr>
              <a:t>L'</a:t>
            </a:r>
            <a:r>
              <a:rPr lang="it-IT" sz="2400" b="1">
                <a:ea typeface="+mn-lt"/>
                <a:cs typeface="+mn-lt"/>
              </a:rPr>
              <a:t>eccidio di Cefalonia</a:t>
            </a:r>
            <a:r>
              <a:rPr lang="it-IT" sz="2400">
                <a:ea typeface="+mn-lt"/>
                <a:cs typeface="+mn-lt"/>
              </a:rPr>
              <a:t> fu un crimine di guerra compiuto da reparti dell'esercito tedesco a danno dei soldati italiani presenti su quelle isole alla data dell'8 settembre 1943.</a:t>
            </a:r>
            <a:endParaRPr lang="it-IT" sz="2400">
              <a:cs typeface="Calibri"/>
            </a:endParaRP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77185AEF-2118-45B2-8C42-1E3626FEB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3710" y="2300077"/>
            <a:ext cx="8819073" cy="455262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it-IT"/>
          </a:p>
          <a:p>
            <a:r>
              <a:rPr lang="it-IT" b="1">
                <a:solidFill>
                  <a:srgbClr val="00B0F0"/>
                </a:solidFill>
                <a:latin typeface="Brush Script MT"/>
              </a:rPr>
              <a:t>L'ISOLA LEUCADE</a:t>
            </a:r>
            <a:endParaRPr lang="it-IT" b="1">
              <a:solidFill>
                <a:srgbClr val="00B0F0"/>
              </a:solidFill>
              <a:ea typeface="+mn-lt"/>
              <a:cs typeface="+mn-lt"/>
            </a:endParaRPr>
          </a:p>
          <a:p>
            <a:r>
              <a:rPr lang="it-IT" sz="2400" b="1" err="1">
                <a:cs typeface="Calibri"/>
              </a:rPr>
              <a:t>Lèucade</a:t>
            </a:r>
            <a:r>
              <a:rPr lang="it-IT" sz="2400">
                <a:cs typeface="Calibri"/>
              </a:rPr>
              <a:t>, è una delle Isole Ionie che si trovano ovest della Grecia continentale ed è l'unica isola greca raggiungibile anche senza nave-traghetti, perché collegata alla terraferma da una lunga strada rialzata e da un ponte mobile di circa 50 metri.</a:t>
            </a:r>
            <a:endParaRPr lang="en-US" sz="2400" b="1">
              <a:solidFill>
                <a:srgbClr val="000000"/>
              </a:solidFill>
              <a:latin typeface="Calibri" panose="020F0502020204030204"/>
              <a:cs typeface="Calibri"/>
            </a:endParaRPr>
          </a:p>
          <a:p>
            <a:r>
              <a:rPr lang="it-IT" b="1">
                <a:solidFill>
                  <a:srgbClr val="00B0F0"/>
                </a:solidFill>
                <a:latin typeface="Brush Script MT"/>
                <a:cs typeface="Calibri"/>
              </a:rPr>
              <a:t>L'ISOLA DI CORFU'</a:t>
            </a:r>
            <a:endParaRPr lang="en-US" b="1">
              <a:ea typeface="+mn-lt"/>
              <a:cs typeface="+mn-lt"/>
            </a:endParaRPr>
          </a:p>
          <a:p>
            <a:r>
              <a:rPr lang="it-IT" sz="2400">
                <a:cs typeface="Calibri"/>
              </a:rPr>
              <a:t>Isola della Grecia , situata nel Mar Ionio di fronte alle coste meridionali dell'Albania e a quelle nordoccidentali della Grecia. La bellezza</a:t>
            </a:r>
            <a:r>
              <a:rPr lang="it-IT" sz="2000">
                <a:cs typeface="Calibri"/>
              </a:rPr>
              <a:t> </a:t>
            </a:r>
            <a:r>
              <a:rPr lang="it-IT" sz="2400">
                <a:cs typeface="Calibri"/>
              </a:rPr>
              <a:t>del paesaggio e la mitezza del clima ne fanno una frequentata meta turistica.</a:t>
            </a:r>
          </a:p>
          <a:p>
            <a:endParaRPr lang="it-IT" sz="3600">
              <a:ea typeface="+mn-lt"/>
              <a:cs typeface="+mn-lt"/>
            </a:endParaRPr>
          </a:p>
          <a:p>
            <a:endParaRPr lang="it-IT">
              <a:ea typeface="+mn-lt"/>
              <a:cs typeface="+mn-lt"/>
            </a:endParaRPr>
          </a:p>
          <a:p>
            <a:endParaRPr lang="it-IT">
              <a:cs typeface="Calibri"/>
            </a:endParaRPr>
          </a:p>
        </p:txBody>
      </p:sp>
      <p:pic>
        <p:nvPicPr>
          <p:cNvPr id="5" name="Immagine 5" descr="Immagine che contiene albero, esterni, natura, scogliera&#10;&#10;Descrizione generata automaticamente">
            <a:extLst>
              <a:ext uri="{FF2B5EF4-FFF2-40B4-BE49-F238E27FC236}">
                <a16:creationId xmlns:a16="http://schemas.microsoft.com/office/drawing/2014/main" id="{41295E3C-EDEC-498D-8ABB-2854B019C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363" y="2791807"/>
            <a:ext cx="2680051" cy="1955380"/>
          </a:xfrm>
          <a:prstGeom prst="rect">
            <a:avLst/>
          </a:prstGeom>
        </p:spPr>
      </p:pic>
      <p:pic>
        <p:nvPicPr>
          <p:cNvPr id="6" name="Immagine 6" descr="Immagine che contiene acqua, cielo, esterni, natura&#10;&#10;Descrizione generata automaticamente">
            <a:extLst>
              <a:ext uri="{FF2B5EF4-FFF2-40B4-BE49-F238E27FC236}">
                <a16:creationId xmlns:a16="http://schemas.microsoft.com/office/drawing/2014/main" id="{CDF1702D-BAC2-44FF-9EA5-C45E2D81A7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7" r="15604" b="-3"/>
          <a:stretch/>
        </p:blipFill>
        <p:spPr>
          <a:xfrm>
            <a:off x="-4140" y="218454"/>
            <a:ext cx="2695942" cy="2168857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  <p:pic>
        <p:nvPicPr>
          <p:cNvPr id="4" name="Immagine 4" descr="Immagine che contiene acqua, cielo, esterni, montagna&#10;&#10;Descrizione generata automaticamente">
            <a:extLst>
              <a:ext uri="{FF2B5EF4-FFF2-40B4-BE49-F238E27FC236}">
                <a16:creationId xmlns:a16="http://schemas.microsoft.com/office/drawing/2014/main" id="{9A569389-D67C-4533-9B27-7706E485A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3090" y="4749075"/>
            <a:ext cx="3229479" cy="211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07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1D68379-895F-4CD2-844D-646BE2DBC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it-IT">
                <a:highlight>
                  <a:srgbClr val="C0C0C0"/>
                </a:highlight>
                <a:latin typeface="Bodoni MT Black"/>
              </a:rPr>
              <a:t>FONTI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E3AED5-434C-4BC8-8E5D-3FDB624C1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997"/>
            <a:ext cx="5306084" cy="685295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1400">
                <a:solidFill>
                  <a:srgbClr val="000000"/>
                </a:solidFill>
                <a:latin typeface="Arial"/>
                <a:cs typeface="Calibri" panose="020F0502020204030204"/>
              </a:rPr>
              <a:t>La Grecia e le isole e dove si trovano le isole della Grecia: </a:t>
            </a:r>
            <a:r>
              <a:rPr lang="it-IT" sz="1400" u="sng">
                <a:solidFill>
                  <a:srgbClr val="000000"/>
                </a:solidFill>
                <a:ea typeface="+mn-lt"/>
                <a:cs typeface="+mn-lt"/>
                <a:hlinkClick r:id="rId3"/>
              </a:rPr>
              <a:t>https://it.wikipedia.org/wiki/Isole_della_Grecia</a:t>
            </a:r>
            <a:r>
              <a:rPr lang="it-IT" sz="1400" u="sng">
                <a:solidFill>
                  <a:srgbClr val="000000"/>
                </a:solidFill>
                <a:ea typeface="+mn-lt"/>
                <a:cs typeface="+mn-lt"/>
              </a:rPr>
              <a:t>;</a:t>
            </a:r>
          </a:p>
          <a:p>
            <a:r>
              <a:rPr lang="it-IT" sz="1400" err="1">
                <a:solidFill>
                  <a:srgbClr val="000000"/>
                </a:solidFill>
                <a:ea typeface="+mn-lt"/>
                <a:cs typeface="+mn-lt"/>
              </a:rPr>
              <a:t>Zante</a:t>
            </a:r>
            <a:r>
              <a:rPr lang="it-IT" sz="1400">
                <a:solidFill>
                  <a:srgbClr val="000000"/>
                </a:solidFill>
                <a:ea typeface="+mn-lt"/>
                <a:cs typeface="+mn-lt"/>
              </a:rPr>
              <a:t>: </a:t>
            </a:r>
            <a:r>
              <a:rPr lang="it-IT" sz="1400" u="sng">
                <a:solidFill>
                  <a:srgbClr val="000000"/>
                </a:solidFill>
                <a:ea typeface="+mn-lt"/>
                <a:cs typeface="+mn-lt"/>
                <a:hlinkClick r:id="rId4"/>
              </a:rPr>
              <a:t>https://it.wikipedia.org/wiki/Zante</a:t>
            </a:r>
            <a:r>
              <a:rPr lang="it-IT" sz="1400">
                <a:solidFill>
                  <a:srgbClr val="000000"/>
                </a:solidFill>
                <a:ea typeface="+mn-lt"/>
                <a:cs typeface="+mn-lt"/>
              </a:rPr>
              <a:t>;</a:t>
            </a:r>
          </a:p>
          <a:p>
            <a:r>
              <a:rPr lang="it-IT" sz="1400">
                <a:solidFill>
                  <a:srgbClr val="000000"/>
                </a:solidFill>
                <a:ea typeface="+mn-lt"/>
                <a:cs typeface="+mn-lt"/>
              </a:rPr>
              <a:t>La spiaggia del </a:t>
            </a:r>
            <a:r>
              <a:rPr lang="it-IT" sz="1400" err="1">
                <a:solidFill>
                  <a:srgbClr val="000000"/>
                </a:solidFill>
                <a:ea typeface="+mn-lt"/>
                <a:cs typeface="+mn-lt"/>
              </a:rPr>
              <a:t>Navagio</a:t>
            </a:r>
            <a:r>
              <a:rPr lang="it-IT" sz="1400">
                <a:solidFill>
                  <a:srgbClr val="000000"/>
                </a:solidFill>
                <a:ea typeface="+mn-lt"/>
                <a:cs typeface="+mn-lt"/>
              </a:rPr>
              <a:t>: </a:t>
            </a:r>
            <a:r>
              <a:rPr lang="it-IT" sz="1400" u="sng">
                <a:solidFill>
                  <a:srgbClr val="000000"/>
                </a:solidFill>
                <a:ea typeface="+mn-lt"/>
                <a:cs typeface="+mn-lt"/>
                <a:hlinkClick r:id="rId5"/>
              </a:rPr>
              <a:t>https://it.wikipedia.org/wiki/Navagio</a:t>
            </a:r>
            <a:r>
              <a:rPr lang="it-IT" sz="1400">
                <a:solidFill>
                  <a:srgbClr val="000000"/>
                </a:solidFill>
                <a:ea typeface="+mn-lt"/>
                <a:cs typeface="+mn-lt"/>
              </a:rPr>
              <a:t>;</a:t>
            </a:r>
          </a:p>
          <a:p>
            <a:r>
              <a:rPr lang="it-IT" sz="1400">
                <a:solidFill>
                  <a:srgbClr val="000000"/>
                </a:solidFill>
                <a:ea typeface="+mn-lt"/>
                <a:cs typeface="+mn-lt"/>
              </a:rPr>
              <a:t>Immagine </a:t>
            </a:r>
            <a:r>
              <a:rPr lang="it-IT" sz="1400" err="1">
                <a:solidFill>
                  <a:srgbClr val="000000"/>
                </a:solidFill>
                <a:ea typeface="+mn-lt"/>
                <a:cs typeface="+mn-lt"/>
              </a:rPr>
              <a:t>Zante</a:t>
            </a:r>
            <a:r>
              <a:rPr lang="it-IT" sz="1400">
                <a:solidFill>
                  <a:srgbClr val="000000"/>
                </a:solidFill>
                <a:ea typeface="+mn-lt"/>
                <a:cs typeface="+mn-lt"/>
              </a:rPr>
              <a:t>: </a:t>
            </a:r>
            <a:r>
              <a:rPr lang="it-IT" sz="1400" u="sng">
                <a:solidFill>
                  <a:srgbClr val="000000"/>
                </a:solidFill>
                <a:ea typeface="+mn-lt"/>
                <a:cs typeface="+mn-lt"/>
                <a:hlinkClick r:id="rId5"/>
              </a:rPr>
              <a:t>https://it.wikipedia.org/wiki/Navagio</a:t>
            </a:r>
            <a:r>
              <a:rPr lang="it-IT" sz="1400" u="sng">
                <a:solidFill>
                  <a:srgbClr val="000000"/>
                </a:solidFill>
                <a:ea typeface="+mn-lt"/>
                <a:cs typeface="+mn-lt"/>
              </a:rPr>
              <a:t>;</a:t>
            </a:r>
            <a:endParaRPr lang="it-IT" sz="14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it-IT" sz="1400">
                <a:solidFill>
                  <a:srgbClr val="000000"/>
                </a:solidFill>
                <a:ea typeface="+mn-lt"/>
                <a:cs typeface="+mn-lt"/>
              </a:rPr>
              <a:t>Itaca e Immagine: </a:t>
            </a:r>
            <a:r>
              <a:rPr lang="it-IT" sz="1400" u="sng">
                <a:solidFill>
                  <a:srgbClr val="000000"/>
                </a:solidFill>
                <a:ea typeface="+mn-lt"/>
                <a:cs typeface="+mn-lt"/>
                <a:hlinkClick r:id="rId6"/>
              </a:rPr>
              <a:t>https://it.wikipedia.org/wiki/Itaca</a:t>
            </a:r>
            <a:r>
              <a:rPr lang="it-IT" sz="1400" u="sng">
                <a:solidFill>
                  <a:srgbClr val="000000"/>
                </a:solidFill>
                <a:ea typeface="+mn-lt"/>
                <a:cs typeface="+mn-lt"/>
              </a:rPr>
              <a:t>;</a:t>
            </a:r>
            <a:endParaRPr lang="it-IT" sz="14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it-IT" sz="1400" err="1">
                <a:solidFill>
                  <a:srgbClr val="000000"/>
                </a:solidFill>
                <a:ea typeface="+mn-lt"/>
                <a:cs typeface="+mn-lt"/>
              </a:rPr>
              <a:t>Paxos</a:t>
            </a:r>
            <a:r>
              <a:rPr lang="it-IT" sz="1400">
                <a:solidFill>
                  <a:srgbClr val="000000"/>
                </a:solidFill>
                <a:ea typeface="+mn-lt"/>
                <a:cs typeface="+mn-lt"/>
              </a:rPr>
              <a:t>: </a:t>
            </a:r>
            <a:r>
              <a:rPr lang="it-IT" sz="1400" u="sng">
                <a:solidFill>
                  <a:srgbClr val="000000"/>
                </a:solidFill>
                <a:ea typeface="+mn-lt"/>
                <a:cs typeface="+mn-lt"/>
                <a:hlinkClick r:id="rId7"/>
              </a:rPr>
              <a:t>https://it.wikipedia.org/wiki/Isola_di_Passo</a:t>
            </a:r>
            <a:r>
              <a:rPr lang="it-IT" sz="1400" u="sng">
                <a:solidFill>
                  <a:srgbClr val="000000"/>
                </a:solidFill>
                <a:ea typeface="+mn-lt"/>
                <a:cs typeface="+mn-lt"/>
              </a:rPr>
              <a:t>;</a:t>
            </a:r>
            <a:endParaRPr lang="it-IT" sz="14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it-IT" sz="1400">
                <a:solidFill>
                  <a:srgbClr val="000000"/>
                </a:solidFill>
                <a:ea typeface="+mn-lt"/>
                <a:cs typeface="+mn-lt"/>
              </a:rPr>
              <a:t>Immagine </a:t>
            </a:r>
            <a:r>
              <a:rPr lang="it-IT" sz="1400" err="1">
                <a:solidFill>
                  <a:srgbClr val="000000"/>
                </a:solidFill>
                <a:ea typeface="+mn-lt"/>
                <a:cs typeface="+mn-lt"/>
              </a:rPr>
              <a:t>Paxos</a:t>
            </a:r>
            <a:r>
              <a:rPr lang="it-IT" sz="1400">
                <a:solidFill>
                  <a:srgbClr val="000000"/>
                </a:solidFill>
                <a:ea typeface="+mn-lt"/>
                <a:cs typeface="+mn-lt"/>
              </a:rPr>
              <a:t>:  </a:t>
            </a:r>
            <a:r>
              <a:rPr lang="it-IT" sz="1400" u="sng">
                <a:solidFill>
                  <a:srgbClr val="000000"/>
                </a:solidFill>
                <a:ea typeface="+mn-lt"/>
                <a:cs typeface="+mn-lt"/>
                <a:hlinkClick r:id="rId8"/>
              </a:rPr>
              <a:t>https://www.grecia.info/isole-ionie/paxos/</a:t>
            </a:r>
            <a:r>
              <a:rPr lang="it-IT" sz="1400" u="sng">
                <a:solidFill>
                  <a:srgbClr val="000000"/>
                </a:solidFill>
                <a:ea typeface="+mn-lt"/>
                <a:cs typeface="+mn-lt"/>
              </a:rPr>
              <a:t>;</a:t>
            </a:r>
            <a:endParaRPr lang="it-IT" sz="14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it-IT" sz="1400">
                <a:solidFill>
                  <a:srgbClr val="000000"/>
                </a:solidFill>
                <a:ea typeface="+mn-lt"/>
                <a:cs typeface="+mn-lt"/>
              </a:rPr>
              <a:t>Cerigo: </a:t>
            </a:r>
            <a:r>
              <a:rPr lang="it-IT" sz="1400" u="sng">
                <a:solidFill>
                  <a:srgbClr val="000000"/>
                </a:solidFill>
                <a:ea typeface="+mn-lt"/>
                <a:cs typeface="+mn-lt"/>
                <a:hlinkClick r:id="rId9"/>
              </a:rPr>
              <a:t>https://it.wikipedia.org/wiki/Cerigo#Da_visitare</a:t>
            </a:r>
            <a:r>
              <a:rPr lang="it-IT" sz="1400" u="sng">
                <a:solidFill>
                  <a:srgbClr val="000000"/>
                </a:solidFill>
                <a:ea typeface="+mn-lt"/>
                <a:cs typeface="+mn-lt"/>
              </a:rPr>
              <a:t>;</a:t>
            </a:r>
            <a:endParaRPr lang="it-IT" sz="14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it-IT" sz="1400">
                <a:solidFill>
                  <a:srgbClr val="000000"/>
                </a:solidFill>
                <a:ea typeface="+mn-lt"/>
                <a:cs typeface="+mn-lt"/>
              </a:rPr>
              <a:t>Immagine Cerigo: </a:t>
            </a:r>
            <a:r>
              <a:rPr lang="it-IT" sz="1400" u="sng">
                <a:solidFill>
                  <a:srgbClr val="000000"/>
                </a:solidFill>
                <a:ea typeface="+mn-lt"/>
                <a:cs typeface="+mn-lt"/>
                <a:hlinkClick r:id="rId10"/>
              </a:rPr>
              <a:t>https://www.grecia.info/isole-ionie/citera/</a:t>
            </a:r>
            <a:r>
              <a:rPr lang="it-IT" sz="1400" u="sng">
                <a:solidFill>
                  <a:srgbClr val="000000"/>
                </a:solidFill>
                <a:ea typeface="+mn-lt"/>
                <a:cs typeface="+mn-lt"/>
              </a:rPr>
              <a:t>;</a:t>
            </a:r>
            <a:endParaRPr lang="it-IT" sz="14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it-IT" sz="1400">
                <a:solidFill>
                  <a:srgbClr val="000000"/>
                </a:solidFill>
                <a:ea typeface="+mn-lt"/>
                <a:cs typeface="+mn-lt"/>
              </a:rPr>
              <a:t>Cefalonia: </a:t>
            </a:r>
            <a:r>
              <a:rPr lang="it-IT" sz="1400" u="sng">
                <a:solidFill>
                  <a:srgbClr val="000000"/>
                </a:solidFill>
                <a:ea typeface="+mn-lt"/>
                <a:cs typeface="+mn-lt"/>
                <a:hlinkClick r:id="rId11"/>
              </a:rPr>
              <a:t>https://it.wikipedia.org/wiki/Cefalonia</a:t>
            </a:r>
            <a:r>
              <a:rPr lang="it-IT" sz="1400" u="sng">
                <a:solidFill>
                  <a:srgbClr val="000000"/>
                </a:solidFill>
                <a:ea typeface="+mn-lt"/>
                <a:cs typeface="+mn-lt"/>
              </a:rPr>
              <a:t>;</a:t>
            </a:r>
            <a:endParaRPr lang="it-IT" sz="14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it-IT" sz="1400">
                <a:solidFill>
                  <a:srgbClr val="000000"/>
                </a:solidFill>
                <a:ea typeface="+mn-lt"/>
                <a:cs typeface="+mn-lt"/>
              </a:rPr>
              <a:t>L'eccidio di Cefalonia: </a:t>
            </a:r>
            <a:r>
              <a:rPr lang="it-IT" sz="1400" u="sng">
                <a:solidFill>
                  <a:srgbClr val="000000"/>
                </a:solidFill>
                <a:ea typeface="+mn-lt"/>
                <a:cs typeface="+mn-lt"/>
                <a:hlinkClick r:id="rId12"/>
              </a:rPr>
              <a:t>https://it.wikipedia.org/wiki/Eccidio_di_Cefalonia</a:t>
            </a:r>
            <a:r>
              <a:rPr lang="it-IT" sz="1400">
                <a:solidFill>
                  <a:srgbClr val="000000"/>
                </a:solidFill>
                <a:ea typeface="+mn-lt"/>
                <a:cs typeface="+mn-lt"/>
              </a:rPr>
              <a:t>;</a:t>
            </a:r>
          </a:p>
          <a:p>
            <a:r>
              <a:rPr lang="it-IT" sz="1400">
                <a:solidFill>
                  <a:srgbClr val="000000"/>
                </a:solidFill>
                <a:ea typeface="+mn-lt"/>
                <a:cs typeface="+mn-lt"/>
              </a:rPr>
              <a:t>Immagine Cefalonia: </a:t>
            </a:r>
            <a:r>
              <a:rPr lang="it-IT" sz="1400" u="sng">
                <a:solidFill>
                  <a:srgbClr val="000000"/>
                </a:solidFill>
                <a:ea typeface="+mn-lt"/>
                <a:cs typeface="+mn-lt"/>
                <a:hlinkClick r:id="rId13"/>
              </a:rPr>
              <a:t>https://www.grecia.info/isole-ionie/cefalonia/spiagge-cefalonia/</a:t>
            </a:r>
            <a:r>
              <a:rPr lang="it-IT" sz="1400">
                <a:solidFill>
                  <a:srgbClr val="000000"/>
                </a:solidFill>
                <a:ea typeface="+mn-lt"/>
                <a:cs typeface="+mn-lt"/>
              </a:rPr>
              <a:t>;</a:t>
            </a:r>
          </a:p>
          <a:p>
            <a:r>
              <a:rPr lang="it-IT" sz="1400">
                <a:solidFill>
                  <a:srgbClr val="000000"/>
                </a:solidFill>
                <a:ea typeface="+mn-lt"/>
                <a:cs typeface="+mn-lt"/>
              </a:rPr>
              <a:t>Leucade e immagine Leucade:  </a:t>
            </a:r>
            <a:r>
              <a:rPr lang="it-IT" sz="1400" u="sng">
                <a:solidFill>
                  <a:srgbClr val="000000"/>
                </a:solidFill>
                <a:ea typeface="+mn-lt"/>
                <a:cs typeface="+mn-lt"/>
                <a:hlinkClick r:id="rId14"/>
              </a:rPr>
              <a:t>https://it.wikipedia.org/wiki/Leucade_(isola</a:t>
            </a:r>
            <a:r>
              <a:rPr lang="it-IT" sz="1400">
                <a:solidFill>
                  <a:srgbClr val="000000"/>
                </a:solidFill>
                <a:ea typeface="+mn-lt"/>
                <a:cs typeface="+mn-lt"/>
              </a:rPr>
              <a:t>);</a:t>
            </a:r>
          </a:p>
          <a:p>
            <a:r>
              <a:rPr lang="it-IT" sz="1400">
                <a:solidFill>
                  <a:srgbClr val="000000"/>
                </a:solidFill>
                <a:ea typeface="+mn-lt"/>
                <a:cs typeface="+mn-lt"/>
              </a:rPr>
              <a:t>Corfù: </a:t>
            </a:r>
            <a:r>
              <a:rPr lang="it-IT" sz="1400" u="sng">
                <a:solidFill>
                  <a:srgbClr val="000000"/>
                </a:solidFill>
                <a:ea typeface="+mn-lt"/>
                <a:cs typeface="+mn-lt"/>
                <a:hlinkClick r:id="rId15"/>
              </a:rPr>
              <a:t>https://www.sapere.it/enciclopedia/Corf%C3%B9+(isola).html</a:t>
            </a:r>
            <a:r>
              <a:rPr lang="it-IT" sz="1400">
                <a:solidFill>
                  <a:srgbClr val="000000"/>
                </a:solidFill>
                <a:ea typeface="+mn-lt"/>
                <a:cs typeface="+mn-lt"/>
              </a:rPr>
              <a:t>;</a:t>
            </a:r>
          </a:p>
          <a:p>
            <a:r>
              <a:rPr lang="it-IT" sz="1400">
                <a:solidFill>
                  <a:srgbClr val="000000"/>
                </a:solidFill>
                <a:ea typeface="+mn-lt"/>
                <a:cs typeface="+mn-lt"/>
              </a:rPr>
              <a:t>Immagine Corfù: </a:t>
            </a:r>
            <a:r>
              <a:rPr lang="it-IT" sz="1400" u="sng">
                <a:solidFill>
                  <a:srgbClr val="000000"/>
                </a:solidFill>
                <a:ea typeface="+mn-lt"/>
                <a:cs typeface="+mn-lt"/>
                <a:hlinkClick r:id="rId16"/>
              </a:rPr>
              <a:t>https://greciamia.it/pages/corfu</a:t>
            </a:r>
            <a:r>
              <a:rPr lang="it-IT" sz="1400" u="sng">
                <a:solidFill>
                  <a:srgbClr val="000000"/>
                </a:solidFill>
                <a:ea typeface="+mn-lt"/>
                <a:cs typeface="+mn-lt"/>
              </a:rPr>
              <a:t>.</a:t>
            </a:r>
          </a:p>
          <a:p>
            <a:endParaRPr lang="it-IT" sz="1300">
              <a:solidFill>
                <a:srgbClr val="000000"/>
              </a:solidFill>
              <a:ea typeface="+mn-lt"/>
              <a:cs typeface="+mn-lt"/>
            </a:endParaRPr>
          </a:p>
          <a:p>
            <a:endParaRPr lang="it-IT" sz="1300" u="sng">
              <a:solidFill>
                <a:srgbClr val="0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73434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ISOLE DELLA GRECIA</vt:lpstr>
      <vt:lpstr>La Grecia e le isole</vt:lpstr>
      <vt:lpstr>DOVE SI TROVANO LE ISOLE DELLA GRECIA </vt:lpstr>
      <vt:lpstr>LE SETTE ISOLE IONIE</vt:lpstr>
      <vt:lpstr>  L'ISOLA DI PAXSOS</vt:lpstr>
      <vt:lpstr>Presentazione standard di PowerPoint</vt:lpstr>
      <vt:lpstr>FONTI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revision>3</cp:revision>
  <dcterms:created xsi:type="dcterms:W3CDTF">2021-01-23T08:48:59Z</dcterms:created>
  <dcterms:modified xsi:type="dcterms:W3CDTF">2021-05-10T15:26:02Z</dcterms:modified>
</cp:coreProperties>
</file>