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59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Chizzali" initials="MC" lastIdx="4" clrIdx="0">
    <p:extLst>
      <p:ext uri="{19B8F6BF-5375-455C-9EA6-DF929625EA0E}">
        <p15:presenceInfo xmlns:p15="http://schemas.microsoft.com/office/powerpoint/2012/main" userId="S::marcochizzali@icluiginono.edu.it::b71aea25-2548-4b5d-b8eb-17b8b385cdd2" providerId="AD"/>
      </p:ext>
    </p:extLst>
  </p:cmAuthor>
  <p:cmAuthor id="2" name="Panariello Filippo" initials="PF" lastIdx="21" clrIdx="1">
    <p:extLst>
      <p:ext uri="{19B8F6BF-5375-455C-9EA6-DF929625EA0E}">
        <p15:presenceInfo xmlns:p15="http://schemas.microsoft.com/office/powerpoint/2012/main" userId="S::filippopanariello@icluiginono.edu.it::d1fdaf94-ef07-4213-aa4e-f3b8e23a797e" providerId="AD"/>
      </p:ext>
    </p:extLst>
  </p:cmAuthor>
  <p:cmAuthor id="3" name="Ceolin Francesco" initials="CF" lastIdx="20" clrIdx="2">
    <p:extLst>
      <p:ext uri="{19B8F6BF-5375-455C-9EA6-DF929625EA0E}">
        <p15:presenceInfo xmlns:p15="http://schemas.microsoft.com/office/powerpoint/2012/main" userId="S::francescoceolin@icluiginono.edu.it::7bf2042c-696c-4cb4-9b9d-89a52da57b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DE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99395-8B2C-4708-A7C3-1E9161E58BCE}" v="4" dt="2021-05-17T14:25:08.207"/>
    <p1510:client id="{132154F3-2E17-2E8C-46CF-7B47C05FAE79}" v="91" dt="2021-05-02T08:32:32.646"/>
    <p1510:client id="{14A6C0A5-61BA-9EEB-960E-B0BA43BC7A0E}" v="112" dt="2021-04-24T12:28:36.984"/>
    <p1510:client id="{22B2D10B-801C-5656-CB67-657E3425C356}" v="292" dt="2021-04-24T12:29:31.269"/>
    <p1510:client id="{27D4DF9D-AE01-D9BF-9BC1-A3CF2900C9FF}" v="1" dt="2021-05-18T16:06:54.116"/>
    <p1510:client id="{7B7F7A79-C137-44B8-8389-3C32684070DF}" v="83" dt="2021-04-28T14:40:14.858"/>
    <p1510:client id="{84847474-E49A-42F6-A9B2-5A868D5037BB}" v="185" dt="2021-05-02T08:34:28.568"/>
    <p1510:client id="{8CA7C99F-60E2-2000-DA7E-2821728B29CD}" v="1" dt="2021-05-20T05:43:43.829"/>
    <p1510:client id="{9DF51CC4-214A-FDB4-B877-9B8F784AF0C7}" v="9" dt="2021-05-19T15:21:37.417"/>
    <p1510:client id="{A3F2F0D2-986B-ECDE-D6EB-4C25ADEF3906}" v="5" dt="2021-05-20T13:43:24.884"/>
    <p1510:client id="{AC5EC19F-7091-2000-DA7E-2E9FF1DD1504}" v="41" dt="2021-04-24T12:10:25.772"/>
    <p1510:client id="{C2C2C19F-A07F-2000-DA7E-2BE1561834F4}" v="1" dt="2021-04-25T17:16:44.774"/>
    <p1510:client id="{C75EC19F-90AC-2000-DA7E-296AF8A497F3}" v="95" dt="2021-04-24T12:12:55.848"/>
    <p1510:client id="{CBDBCAC9-3932-74AD-5C6A-4031369D4579}" v="10" dt="2021-05-18T15:20:37.170"/>
    <p1510:client id="{D923C99F-A065-2000-DA7E-22DC197B77B4}" v="19" dt="2021-05-18T15:23:16.257"/>
    <p1510:client id="{DD627EB4-5CA4-7C5C-B7B7-CEBB43E4619D}" v="1" dt="2021-05-02T08:34:11.910"/>
    <p1510:client id="{E63530A6-E664-4F20-97BE-B1AC7362ECCD}" v="25" dt="2021-04-28T16:52:06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Chizzali" userId="S::marcochizzali@icluiginono.edu.it::b71aea25-2548-4b5d-b8eb-17b8b385cdd2" providerId="AD" clId="Web-{1C4EA1DE-F3AC-4AEE-84E0-97A84D32A7C1}"/>
    <pc:docChg chg="modSld">
      <pc:chgData name="Marco Chizzali" userId="S::marcochizzali@icluiginono.edu.it::b71aea25-2548-4b5d-b8eb-17b8b385cdd2" providerId="AD" clId="Web-{1C4EA1DE-F3AC-4AEE-84E0-97A84D32A7C1}" dt="2021-01-23T08:52:12.145" v="2"/>
      <pc:docMkLst>
        <pc:docMk/>
      </pc:docMkLst>
      <pc:sldChg chg="modSp addCm">
        <pc:chgData name="Marco Chizzali" userId="S::marcochizzali@icluiginono.edu.it::b71aea25-2548-4b5d-b8eb-17b8b385cdd2" providerId="AD" clId="Web-{1C4EA1DE-F3AC-4AEE-84E0-97A84D32A7C1}" dt="2021-01-23T08:52:12.145" v="2"/>
        <pc:sldMkLst>
          <pc:docMk/>
          <pc:sldMk cId="3962583941" sldId="256"/>
        </pc:sldMkLst>
        <pc:spChg chg="mod">
          <ac:chgData name="Marco Chizzali" userId="S::marcochizzali@icluiginono.edu.it::b71aea25-2548-4b5d-b8eb-17b8b385cdd2" providerId="AD" clId="Web-{1C4EA1DE-F3AC-4AEE-84E0-97A84D32A7C1}" dt="2021-01-23T08:49:40.142" v="0" actId="20577"/>
          <ac:spMkLst>
            <pc:docMk/>
            <pc:sldMk cId="3962583941" sldId="256"/>
            <ac:spMk id="3" creationId="{00000000-0000-0000-0000-000000000000}"/>
          </ac:spMkLst>
        </pc:spChg>
      </pc:sldChg>
    </pc:docChg>
  </pc:docChgLst>
  <pc:docChgLst>
    <pc:chgData name="Ceolin Francesco" userId="S::francescoceolin@icluiginono.edu.it::7bf2042c-696c-4cb4-9b9d-89a52da57bb0" providerId="AD" clId="Web-{06499395-8B2C-4708-A7C3-1E9161E58BCE}"/>
    <pc:docChg chg="modSld">
      <pc:chgData name="Ceolin Francesco" userId="S::francescoceolin@icluiginono.edu.it::7bf2042c-696c-4cb4-9b9d-89a52da57bb0" providerId="AD" clId="Web-{06499395-8B2C-4708-A7C3-1E9161E58BCE}" dt="2021-05-17T14:25:08.207" v="1" actId="20577"/>
      <pc:docMkLst>
        <pc:docMk/>
      </pc:docMkLst>
      <pc:sldChg chg="modSp">
        <pc:chgData name="Ceolin Francesco" userId="S::francescoceolin@icluiginono.edu.it::7bf2042c-696c-4cb4-9b9d-89a52da57bb0" providerId="AD" clId="Web-{06499395-8B2C-4708-A7C3-1E9161E58BCE}" dt="2021-05-17T14:25:08.207" v="1" actId="20577"/>
        <pc:sldMkLst>
          <pc:docMk/>
          <pc:sldMk cId="467062105" sldId="257"/>
        </pc:sldMkLst>
        <pc:spChg chg="mod">
          <ac:chgData name="Ceolin Francesco" userId="S::francescoceolin@icluiginono.edu.it::7bf2042c-696c-4cb4-9b9d-89a52da57bb0" providerId="AD" clId="Web-{06499395-8B2C-4708-A7C3-1E9161E58BCE}" dt="2021-05-17T14:25:08.207" v="1" actId="20577"/>
          <ac:spMkLst>
            <pc:docMk/>
            <pc:sldMk cId="467062105" sldId="257"/>
            <ac:spMk id="4" creationId="{34F779DC-51CA-48D9-8690-8FCBC5D42EE9}"/>
          </ac:spMkLst>
        </pc:spChg>
      </pc:sldChg>
    </pc:docChg>
  </pc:docChgLst>
  <pc:docChgLst>
    <pc:chgData name="Panariello Filippo" userId="S::filippopanariello@icluiginono.edu.it::d1fdaf94-ef07-4213-aa4e-f3b8e23a797e" providerId="AD" clId="Web-{A341A0D9-FDFC-3DBD-8AFA-ED728A53B2F4}"/>
    <pc:docChg chg="modSld addMainMaster delMainMaster">
      <pc:chgData name="Panariello Filippo" userId="S::filippopanariello@icluiginono.edu.it::d1fdaf94-ef07-4213-aa4e-f3b8e23a797e" providerId="AD" clId="Web-{A341A0D9-FDFC-3DBD-8AFA-ED728A53B2F4}" dt="2021-04-10T08:07:00.110" v="6"/>
      <pc:docMkLst>
        <pc:docMk/>
      </pc:docMkLst>
      <pc:sldChg chg="addSp modSp mod setBg modClrScheme addAnim addCm chgLayout">
        <pc:chgData name="Panariello Filippo" userId="S::filippopanariello@icluiginono.edu.it::d1fdaf94-ef07-4213-aa4e-f3b8e23a797e" providerId="AD" clId="Web-{A341A0D9-FDFC-3DBD-8AFA-ED728A53B2F4}" dt="2021-04-10T08:07:00.110" v="6"/>
        <pc:sldMkLst>
          <pc:docMk/>
          <pc:sldMk cId="3962583941" sldId="256"/>
        </pc:sldMkLst>
        <pc:spChg chg="mod ord">
          <ac:chgData name="Panariello Filippo" userId="S::filippopanariello@icluiginono.edu.it::d1fdaf94-ef07-4213-aa4e-f3b8e23a797e" providerId="AD" clId="Web-{A341A0D9-FDFC-3DBD-8AFA-ED728A53B2F4}" dt="2021-04-10T08:05:31.589" v="2"/>
          <ac:spMkLst>
            <pc:docMk/>
            <pc:sldMk cId="3962583941" sldId="256"/>
            <ac:spMk id="2" creationId="{00000000-0000-0000-0000-000000000000}"/>
          </ac:spMkLst>
        </pc:spChg>
        <pc:spChg chg="mod ord">
          <ac:chgData name="Panariello Filippo" userId="S::filippopanariello@icluiginono.edu.it::d1fdaf94-ef07-4213-aa4e-f3b8e23a797e" providerId="AD" clId="Web-{A341A0D9-FDFC-3DBD-8AFA-ED728A53B2F4}" dt="2021-04-10T08:05:31.589" v="2"/>
          <ac:spMkLst>
            <pc:docMk/>
            <pc:sldMk cId="3962583941" sldId="256"/>
            <ac:spMk id="3" creationId="{00000000-0000-0000-0000-000000000000}"/>
          </ac:spMkLst>
        </pc:spChg>
        <pc:spChg chg="add">
          <ac:chgData name="Panariello Filippo" userId="S::filippopanariello@icluiginono.edu.it::d1fdaf94-ef07-4213-aa4e-f3b8e23a797e" providerId="AD" clId="Web-{A341A0D9-FDFC-3DBD-8AFA-ED728A53B2F4}" dt="2021-04-10T08:05:31.589" v="2"/>
          <ac:spMkLst>
            <pc:docMk/>
            <pc:sldMk cId="3962583941" sldId="256"/>
            <ac:spMk id="8" creationId="{23962611-DFD5-4092-AAFD-559E3DFCE2C9}"/>
          </ac:spMkLst>
        </pc:spChg>
        <pc:picChg chg="add">
          <ac:chgData name="Panariello Filippo" userId="S::filippopanariello@icluiginono.edu.it::d1fdaf94-ef07-4213-aa4e-f3b8e23a797e" providerId="AD" clId="Web-{A341A0D9-FDFC-3DBD-8AFA-ED728A53B2F4}" dt="2021-04-10T08:05:31.589" v="2"/>
          <ac:picMkLst>
            <pc:docMk/>
            <pc:sldMk cId="3962583941" sldId="256"/>
            <ac:picMk id="10" creationId="{2270F1FA-0425-408F-9861-80BF5AFB276D}"/>
          </ac:picMkLst>
        </pc:picChg>
      </pc:sldChg>
      <pc:sldChg chg="delSp modSp mod modClrScheme delDesignElem chgLayout">
        <pc:chgData name="Panariello Filippo" userId="S::filippopanariello@icluiginono.edu.it::d1fdaf94-ef07-4213-aa4e-f3b8e23a797e" providerId="AD" clId="Web-{A341A0D9-FDFC-3DBD-8AFA-ED728A53B2F4}" dt="2021-04-10T08:05:20.651" v="1"/>
        <pc:sldMkLst>
          <pc:docMk/>
          <pc:sldMk cId="467062105" sldId="257"/>
        </pc:sldMkLst>
        <pc:spChg chg="mod ord">
          <ac:chgData name="Panariello Filippo" userId="S::filippopanariello@icluiginono.edu.it::d1fdaf94-ef07-4213-aa4e-f3b8e23a797e" providerId="AD" clId="Web-{A341A0D9-FDFC-3DBD-8AFA-ED728A53B2F4}" dt="2021-04-10T08:05:20.651" v="1"/>
          <ac:spMkLst>
            <pc:docMk/>
            <pc:sldMk cId="467062105" sldId="257"/>
            <ac:spMk id="2" creationId="{055E30EF-CDAF-41BD-AC1E-88AFEA05309C}"/>
          </ac:spMkLst>
        </pc:spChg>
        <pc:spChg chg="mod ord">
          <ac:chgData name="Panariello Filippo" userId="S::filippopanariello@icluiginono.edu.it::d1fdaf94-ef07-4213-aa4e-f3b8e23a797e" providerId="AD" clId="Web-{A341A0D9-FDFC-3DBD-8AFA-ED728A53B2F4}" dt="2021-04-10T08:05:20.651" v="1"/>
          <ac:spMkLst>
            <pc:docMk/>
            <pc:sldMk cId="467062105" sldId="257"/>
            <ac:spMk id="4" creationId="{34F779DC-51CA-48D9-8690-8FCBC5D42EE9}"/>
          </ac:spMkLst>
        </pc:spChg>
        <pc:spChg chg="del">
          <ac:chgData name="Panariello Filippo" userId="S::filippopanariello@icluiginono.edu.it::d1fdaf94-ef07-4213-aa4e-f3b8e23a797e" providerId="AD" clId="Web-{A341A0D9-FDFC-3DBD-8AFA-ED728A53B2F4}" dt="2021-04-10T08:05:09.556" v="0"/>
          <ac:spMkLst>
            <pc:docMk/>
            <pc:sldMk cId="467062105" sldId="257"/>
            <ac:spMk id="16" creationId="{3CD9DF72-87A3-404E-A828-84CBF11A8303}"/>
          </ac:spMkLst>
        </pc:spChg>
        <pc:picChg chg="mod ord">
          <ac:chgData name="Panariello Filippo" userId="S::filippopanariello@icluiginono.edu.it::d1fdaf94-ef07-4213-aa4e-f3b8e23a797e" providerId="AD" clId="Web-{A341A0D9-FDFC-3DBD-8AFA-ED728A53B2F4}" dt="2021-04-10T08:05:20.651" v="1"/>
          <ac:picMkLst>
            <pc:docMk/>
            <pc:sldMk cId="467062105" sldId="257"/>
            <ac:picMk id="11" creationId="{65EEE36A-54E2-4E02-95AF-2D255FECF355}"/>
          </ac:picMkLst>
        </pc:picChg>
        <pc:cxnChg chg="del">
          <ac:chgData name="Panariello Filippo" userId="S::filippopanariello@icluiginono.edu.it::d1fdaf94-ef07-4213-aa4e-f3b8e23a797e" providerId="AD" clId="Web-{A341A0D9-FDFC-3DBD-8AFA-ED728A53B2F4}" dt="2021-04-10T08:05:09.556" v="0"/>
          <ac:cxnSpMkLst>
            <pc:docMk/>
            <pc:sldMk cId="467062105" sldId="257"/>
            <ac:cxnSpMk id="18" creationId="{20E3A342-4D61-4E3F-AF90-1AB42AEB96CC}"/>
          </ac:cxnSpMkLst>
        </pc:cxnChg>
      </pc:sldChg>
      <pc:sldChg chg="delSp modSp mod modClrScheme delDesignElem chgLayout">
        <pc:chgData name="Panariello Filippo" userId="S::filippopanariello@icluiginono.edu.it::d1fdaf94-ef07-4213-aa4e-f3b8e23a797e" providerId="AD" clId="Web-{A341A0D9-FDFC-3DBD-8AFA-ED728A53B2F4}" dt="2021-04-10T08:05:20.651" v="1"/>
        <pc:sldMkLst>
          <pc:docMk/>
          <pc:sldMk cId="101835788" sldId="258"/>
        </pc:sldMkLst>
        <pc:spChg chg="mod ord">
          <ac:chgData name="Panariello Filippo" userId="S::filippopanariello@icluiginono.edu.it::d1fdaf94-ef07-4213-aa4e-f3b8e23a797e" providerId="AD" clId="Web-{A341A0D9-FDFC-3DBD-8AFA-ED728A53B2F4}" dt="2021-04-10T08:05:20.651" v="1"/>
          <ac:spMkLst>
            <pc:docMk/>
            <pc:sldMk cId="101835788" sldId="258"/>
            <ac:spMk id="2" creationId="{8C84A7D5-ED4B-464F-8F5B-2F35AE8D3337}"/>
          </ac:spMkLst>
        </pc:spChg>
        <pc:spChg chg="mod ord">
          <ac:chgData name="Panariello Filippo" userId="S::filippopanariello@icluiginono.edu.it::d1fdaf94-ef07-4213-aa4e-f3b8e23a797e" providerId="AD" clId="Web-{A341A0D9-FDFC-3DBD-8AFA-ED728A53B2F4}" dt="2021-04-10T08:05:20.651" v="1"/>
          <ac:spMkLst>
            <pc:docMk/>
            <pc:sldMk cId="101835788" sldId="258"/>
            <ac:spMk id="4" creationId="{52E95CCF-7DA1-4F2B-A881-26FA4B0F1545}"/>
          </ac:spMkLst>
        </pc:spChg>
        <pc:spChg chg="del">
          <ac:chgData name="Panariello Filippo" userId="S::filippopanariello@icluiginono.edu.it::d1fdaf94-ef07-4213-aa4e-f3b8e23a797e" providerId="AD" clId="Web-{A341A0D9-FDFC-3DBD-8AFA-ED728A53B2F4}" dt="2021-04-10T08:05:09.556" v="0"/>
          <ac:spMkLst>
            <pc:docMk/>
            <pc:sldMk cId="101835788" sldId="258"/>
            <ac:spMk id="10" creationId="{3AFE8227-C443-417B-BA91-520EB1EF4559}"/>
          </ac:spMkLst>
        </pc:spChg>
        <pc:spChg chg="del">
          <ac:chgData name="Panariello Filippo" userId="S::filippopanariello@icluiginono.edu.it::d1fdaf94-ef07-4213-aa4e-f3b8e23a797e" providerId="AD" clId="Web-{A341A0D9-FDFC-3DBD-8AFA-ED728A53B2F4}" dt="2021-04-10T08:05:09.556" v="0"/>
          <ac:spMkLst>
            <pc:docMk/>
            <pc:sldMk cId="101835788" sldId="258"/>
            <ac:spMk id="12" creationId="{907741FC-B544-4A6E-B831-6789D042333D}"/>
          </ac:spMkLst>
        </pc:spChg>
        <pc:spChg chg="del">
          <ac:chgData name="Panariello Filippo" userId="S::filippopanariello@icluiginono.edu.it::d1fdaf94-ef07-4213-aa4e-f3b8e23a797e" providerId="AD" clId="Web-{A341A0D9-FDFC-3DBD-8AFA-ED728A53B2F4}" dt="2021-04-10T08:05:09.556" v="0"/>
          <ac:spMkLst>
            <pc:docMk/>
            <pc:sldMk cId="101835788" sldId="258"/>
            <ac:spMk id="14" creationId="{3F0BE7ED-7814-4273-B18A-F26CC0380380}"/>
          </ac:spMkLst>
        </pc:spChg>
        <pc:picChg chg="mod ord">
          <ac:chgData name="Panariello Filippo" userId="S::filippopanariello@icluiginono.edu.it::d1fdaf94-ef07-4213-aa4e-f3b8e23a797e" providerId="AD" clId="Web-{A341A0D9-FDFC-3DBD-8AFA-ED728A53B2F4}" dt="2021-04-10T08:05:20.651" v="1"/>
          <ac:picMkLst>
            <pc:docMk/>
            <pc:sldMk cId="101835788" sldId="258"/>
            <ac:picMk id="5" creationId="{E665230A-A1A1-4E16-A48C-75292626FA50}"/>
          </ac:picMkLst>
        </pc:picChg>
      </pc:sldChg>
      <pc:sldChg chg="modSp mod modClrScheme chgLayout">
        <pc:chgData name="Panariello Filippo" userId="S::filippopanariello@icluiginono.edu.it::d1fdaf94-ef07-4213-aa4e-f3b8e23a797e" providerId="AD" clId="Web-{A341A0D9-FDFC-3DBD-8AFA-ED728A53B2F4}" dt="2021-04-10T08:05:20.651" v="1"/>
        <pc:sldMkLst>
          <pc:docMk/>
          <pc:sldMk cId="2977075696" sldId="259"/>
        </pc:sldMkLst>
        <pc:spChg chg="mod ord">
          <ac:chgData name="Panariello Filippo" userId="S::filippopanariello@icluiginono.edu.it::d1fdaf94-ef07-4213-aa4e-f3b8e23a797e" providerId="AD" clId="Web-{A341A0D9-FDFC-3DBD-8AFA-ED728A53B2F4}" dt="2021-04-10T08:05:20.651" v="1"/>
          <ac:spMkLst>
            <pc:docMk/>
            <pc:sldMk cId="2977075696" sldId="259"/>
            <ac:spMk id="2" creationId="{4AC1731B-E4C5-4576-B7F0-EDFE6C1B924B}"/>
          </ac:spMkLst>
        </pc:spChg>
        <pc:spChg chg="mod ord">
          <ac:chgData name="Panariello Filippo" userId="S::filippopanariello@icluiginono.edu.it::d1fdaf94-ef07-4213-aa4e-f3b8e23a797e" providerId="AD" clId="Web-{A341A0D9-FDFC-3DBD-8AFA-ED728A53B2F4}" dt="2021-04-10T08:05:20.651" v="1"/>
          <ac:spMkLst>
            <pc:docMk/>
            <pc:sldMk cId="2977075696" sldId="259"/>
            <ac:spMk id="4" creationId="{5781E173-C42D-40D4-B98A-AB2F56094652}"/>
          </ac:spMkLst>
        </pc:spChg>
        <pc:picChg chg="mod ord">
          <ac:chgData name="Panariello Filippo" userId="S::filippopanariello@icluiginono.edu.it::d1fdaf94-ef07-4213-aa4e-f3b8e23a797e" providerId="AD" clId="Web-{A341A0D9-FDFC-3DBD-8AFA-ED728A53B2F4}" dt="2021-04-10T08:05:20.651" v="1"/>
          <ac:picMkLst>
            <pc:docMk/>
            <pc:sldMk cId="2977075696" sldId="259"/>
            <ac:picMk id="8" creationId="{7669421D-8465-4F8B-A4A8-B613CE73543F}"/>
          </ac:picMkLst>
        </pc:picChg>
      </pc:sldChg>
      <pc:sldChg chg="delSp modSp mod modClrScheme delDesignElem chgLayout">
        <pc:chgData name="Panariello Filippo" userId="S::filippopanariello@icluiginono.edu.it::d1fdaf94-ef07-4213-aa4e-f3b8e23a797e" providerId="AD" clId="Web-{A341A0D9-FDFC-3DBD-8AFA-ED728A53B2F4}" dt="2021-04-10T08:05:20.651" v="1"/>
        <pc:sldMkLst>
          <pc:docMk/>
          <pc:sldMk cId="79292071" sldId="260"/>
        </pc:sldMkLst>
        <pc:spChg chg="mod ord">
          <ac:chgData name="Panariello Filippo" userId="S::filippopanariello@icluiginono.edu.it::d1fdaf94-ef07-4213-aa4e-f3b8e23a797e" providerId="AD" clId="Web-{A341A0D9-FDFC-3DBD-8AFA-ED728A53B2F4}" dt="2021-04-10T08:05:20.651" v="1"/>
          <ac:spMkLst>
            <pc:docMk/>
            <pc:sldMk cId="79292071" sldId="260"/>
            <ac:spMk id="2" creationId="{B992A3C5-17E3-499A-B4CB-ADF2816D5F8D}"/>
          </ac:spMkLst>
        </pc:spChg>
        <pc:spChg chg="mod ord">
          <ac:chgData name="Panariello Filippo" userId="S::filippopanariello@icluiginono.edu.it::d1fdaf94-ef07-4213-aa4e-f3b8e23a797e" providerId="AD" clId="Web-{A341A0D9-FDFC-3DBD-8AFA-ED728A53B2F4}" dt="2021-04-10T08:05:20.651" v="1"/>
          <ac:spMkLst>
            <pc:docMk/>
            <pc:sldMk cId="79292071" sldId="260"/>
            <ac:spMk id="4" creationId="{10758361-1A16-426E-975B-D2E3FCDCD541}"/>
          </ac:spMkLst>
        </pc:spChg>
        <pc:spChg chg="del">
          <ac:chgData name="Panariello Filippo" userId="S::filippopanariello@icluiginono.edu.it::d1fdaf94-ef07-4213-aa4e-f3b8e23a797e" providerId="AD" clId="Web-{A341A0D9-FDFC-3DBD-8AFA-ED728A53B2F4}" dt="2021-04-10T08:05:09.556" v="0"/>
          <ac:spMkLst>
            <pc:docMk/>
            <pc:sldMk cId="79292071" sldId="260"/>
            <ac:spMk id="10" creationId="{357DD0D3-F869-46D0-944C-6EC60E19E351}"/>
          </ac:spMkLst>
        </pc:spChg>
        <pc:picChg chg="mod ord">
          <ac:chgData name="Panariello Filippo" userId="S::filippopanariello@icluiginono.edu.it::d1fdaf94-ef07-4213-aa4e-f3b8e23a797e" providerId="AD" clId="Web-{A341A0D9-FDFC-3DBD-8AFA-ED728A53B2F4}" dt="2021-04-10T08:05:20.651" v="1"/>
          <ac:picMkLst>
            <pc:docMk/>
            <pc:sldMk cId="79292071" sldId="260"/>
            <ac:picMk id="5" creationId="{34175A16-4D81-4FCE-AA17-AFDE338F880F}"/>
          </ac:picMkLst>
        </pc:picChg>
      </pc:sldChg>
      <pc:sldChg chg="delSp modSp mod modClrScheme delDesignElem chgLayout">
        <pc:chgData name="Panariello Filippo" userId="S::filippopanariello@icluiginono.edu.it::d1fdaf94-ef07-4213-aa4e-f3b8e23a797e" providerId="AD" clId="Web-{A341A0D9-FDFC-3DBD-8AFA-ED728A53B2F4}" dt="2021-04-10T08:05:20.651" v="1"/>
        <pc:sldMkLst>
          <pc:docMk/>
          <pc:sldMk cId="3409365168" sldId="261"/>
        </pc:sldMkLst>
        <pc:spChg chg="mod ord">
          <ac:chgData name="Panariello Filippo" userId="S::filippopanariello@icluiginono.edu.it::d1fdaf94-ef07-4213-aa4e-f3b8e23a797e" providerId="AD" clId="Web-{A341A0D9-FDFC-3DBD-8AFA-ED728A53B2F4}" dt="2021-04-10T08:05:20.651" v="1"/>
          <ac:spMkLst>
            <pc:docMk/>
            <pc:sldMk cId="3409365168" sldId="261"/>
            <ac:spMk id="2" creationId="{9949D7DB-B2B4-41D9-A1A2-4CEBB3F42995}"/>
          </ac:spMkLst>
        </pc:spChg>
        <pc:spChg chg="mod ord">
          <ac:chgData name="Panariello Filippo" userId="S::filippopanariello@icluiginono.edu.it::d1fdaf94-ef07-4213-aa4e-f3b8e23a797e" providerId="AD" clId="Web-{A341A0D9-FDFC-3DBD-8AFA-ED728A53B2F4}" dt="2021-04-10T08:05:20.651" v="1"/>
          <ac:spMkLst>
            <pc:docMk/>
            <pc:sldMk cId="3409365168" sldId="261"/>
            <ac:spMk id="4" creationId="{688B5922-F5BC-47F0-A88C-9E77C2D104AB}"/>
          </ac:spMkLst>
        </pc:spChg>
        <pc:spChg chg="del">
          <ac:chgData name="Panariello Filippo" userId="S::filippopanariello@icluiginono.edu.it::d1fdaf94-ef07-4213-aa4e-f3b8e23a797e" providerId="AD" clId="Web-{A341A0D9-FDFC-3DBD-8AFA-ED728A53B2F4}" dt="2021-04-10T08:05:09.556" v="0"/>
          <ac:spMkLst>
            <pc:docMk/>
            <pc:sldMk cId="3409365168" sldId="261"/>
            <ac:spMk id="10" creationId="{3CD9DF72-87A3-404E-A828-84CBF11A8303}"/>
          </ac:spMkLst>
        </pc:spChg>
        <pc:picChg chg="mod ord">
          <ac:chgData name="Panariello Filippo" userId="S::filippopanariello@icluiginono.edu.it::d1fdaf94-ef07-4213-aa4e-f3b8e23a797e" providerId="AD" clId="Web-{A341A0D9-FDFC-3DBD-8AFA-ED728A53B2F4}" dt="2021-04-10T08:05:20.651" v="1"/>
          <ac:picMkLst>
            <pc:docMk/>
            <pc:sldMk cId="3409365168" sldId="261"/>
            <ac:picMk id="5" creationId="{ECBE1F15-5A33-4901-A9A9-6689EEFCC948}"/>
          </ac:picMkLst>
        </pc:picChg>
        <pc:cxnChg chg="del">
          <ac:chgData name="Panariello Filippo" userId="S::filippopanariello@icluiginono.edu.it::d1fdaf94-ef07-4213-aa4e-f3b8e23a797e" providerId="AD" clId="Web-{A341A0D9-FDFC-3DBD-8AFA-ED728A53B2F4}" dt="2021-04-10T08:05:09.556" v="0"/>
          <ac:cxnSpMkLst>
            <pc:docMk/>
            <pc:sldMk cId="3409365168" sldId="261"/>
            <ac:cxnSpMk id="12" creationId="{20E3A342-4D61-4E3F-AF90-1AB42AEB96CC}"/>
          </ac:cxnSpMkLst>
        </pc:cxnChg>
      </pc:sldChg>
      <pc:sldChg chg="delSp modSp mod modClrScheme delDesignElem chgLayout">
        <pc:chgData name="Panariello Filippo" userId="S::filippopanariello@icluiginono.edu.it::d1fdaf94-ef07-4213-aa4e-f3b8e23a797e" providerId="AD" clId="Web-{A341A0D9-FDFC-3DBD-8AFA-ED728A53B2F4}" dt="2021-04-10T08:05:20.651" v="1"/>
        <pc:sldMkLst>
          <pc:docMk/>
          <pc:sldMk cId="1169053938" sldId="262"/>
        </pc:sldMkLst>
        <pc:spChg chg="mod ord">
          <ac:chgData name="Panariello Filippo" userId="S::filippopanariello@icluiginono.edu.it::d1fdaf94-ef07-4213-aa4e-f3b8e23a797e" providerId="AD" clId="Web-{A341A0D9-FDFC-3DBD-8AFA-ED728A53B2F4}" dt="2021-04-10T08:05:20.651" v="1"/>
          <ac:spMkLst>
            <pc:docMk/>
            <pc:sldMk cId="1169053938" sldId="262"/>
            <ac:spMk id="2" creationId="{CE35AC9B-CD0B-4EE4-B156-4B9C74C635AD}"/>
          </ac:spMkLst>
        </pc:spChg>
        <pc:spChg chg="mod ord">
          <ac:chgData name="Panariello Filippo" userId="S::filippopanariello@icluiginono.edu.it::d1fdaf94-ef07-4213-aa4e-f3b8e23a797e" providerId="AD" clId="Web-{A341A0D9-FDFC-3DBD-8AFA-ED728A53B2F4}" dt="2021-04-10T08:05:20.651" v="1"/>
          <ac:spMkLst>
            <pc:docMk/>
            <pc:sldMk cId="1169053938" sldId="262"/>
            <ac:spMk id="4" creationId="{49B1B775-894C-4ADF-9D3B-24B66258D36F}"/>
          </ac:spMkLst>
        </pc:spChg>
        <pc:spChg chg="del">
          <ac:chgData name="Panariello Filippo" userId="S::filippopanariello@icluiginono.edu.it::d1fdaf94-ef07-4213-aa4e-f3b8e23a797e" providerId="AD" clId="Web-{A341A0D9-FDFC-3DBD-8AFA-ED728A53B2F4}" dt="2021-04-10T08:05:09.556" v="0"/>
          <ac:spMkLst>
            <pc:docMk/>
            <pc:sldMk cId="1169053938" sldId="262"/>
            <ac:spMk id="10" creationId="{6EBF06A5-4173-45DE-87B1-0791E098A374}"/>
          </ac:spMkLst>
        </pc:spChg>
        <pc:spChg chg="del">
          <ac:chgData name="Panariello Filippo" userId="S::filippopanariello@icluiginono.edu.it::d1fdaf94-ef07-4213-aa4e-f3b8e23a797e" providerId="AD" clId="Web-{A341A0D9-FDFC-3DBD-8AFA-ED728A53B2F4}" dt="2021-04-10T08:05:09.556" v="0"/>
          <ac:spMkLst>
            <pc:docMk/>
            <pc:sldMk cId="1169053938" sldId="262"/>
            <ac:spMk id="12" creationId="{581DAA37-DAFB-47C9-9EE7-11C030BEC838}"/>
          </ac:spMkLst>
        </pc:spChg>
        <pc:spChg chg="del">
          <ac:chgData name="Panariello Filippo" userId="S::filippopanariello@icluiginono.edu.it::d1fdaf94-ef07-4213-aa4e-f3b8e23a797e" providerId="AD" clId="Web-{A341A0D9-FDFC-3DBD-8AFA-ED728A53B2F4}" dt="2021-04-10T08:05:09.556" v="0"/>
          <ac:spMkLst>
            <pc:docMk/>
            <pc:sldMk cId="1169053938" sldId="262"/>
            <ac:spMk id="14" creationId="{F4CBD955-7E14-485C-919F-EC1D1B9BC25C}"/>
          </ac:spMkLst>
        </pc:spChg>
        <pc:picChg chg="mod ord modCrop">
          <ac:chgData name="Panariello Filippo" userId="S::filippopanariello@icluiginono.edu.it::d1fdaf94-ef07-4213-aa4e-f3b8e23a797e" providerId="AD" clId="Web-{A341A0D9-FDFC-3DBD-8AFA-ED728A53B2F4}" dt="2021-04-10T08:05:20.651" v="1"/>
          <ac:picMkLst>
            <pc:docMk/>
            <pc:sldMk cId="1169053938" sldId="262"/>
            <ac:picMk id="5" creationId="{8A2DE68B-CDC6-47ED-8520-19DFE6BA7EF8}"/>
          </ac:picMkLst>
        </pc:picChg>
      </pc:sldChg>
      <pc:sldChg chg="delSp modSp mod modClrScheme delDesignElem chgLayout">
        <pc:chgData name="Panariello Filippo" userId="S::filippopanariello@icluiginono.edu.it::d1fdaf94-ef07-4213-aa4e-f3b8e23a797e" providerId="AD" clId="Web-{A341A0D9-FDFC-3DBD-8AFA-ED728A53B2F4}" dt="2021-04-10T08:05:20.651" v="1"/>
        <pc:sldMkLst>
          <pc:docMk/>
          <pc:sldMk cId="1658668012" sldId="263"/>
        </pc:sldMkLst>
        <pc:spChg chg="mod ord">
          <ac:chgData name="Panariello Filippo" userId="S::filippopanariello@icluiginono.edu.it::d1fdaf94-ef07-4213-aa4e-f3b8e23a797e" providerId="AD" clId="Web-{A341A0D9-FDFC-3DBD-8AFA-ED728A53B2F4}" dt="2021-04-10T08:05:20.651" v="1"/>
          <ac:spMkLst>
            <pc:docMk/>
            <pc:sldMk cId="1658668012" sldId="263"/>
            <ac:spMk id="2" creationId="{D6B577C8-484D-42EB-AF72-A178987A479F}"/>
          </ac:spMkLst>
        </pc:spChg>
        <pc:spChg chg="mod ord">
          <ac:chgData name="Panariello Filippo" userId="S::filippopanariello@icluiginono.edu.it::d1fdaf94-ef07-4213-aa4e-f3b8e23a797e" providerId="AD" clId="Web-{A341A0D9-FDFC-3DBD-8AFA-ED728A53B2F4}" dt="2021-04-10T08:05:20.651" v="1"/>
          <ac:spMkLst>
            <pc:docMk/>
            <pc:sldMk cId="1658668012" sldId="263"/>
            <ac:spMk id="4" creationId="{A4D17E63-ED0F-4C34-A49C-9C953AAA59D1}"/>
          </ac:spMkLst>
        </pc:spChg>
        <pc:spChg chg="del">
          <ac:chgData name="Panariello Filippo" userId="S::filippopanariello@icluiginono.edu.it::d1fdaf94-ef07-4213-aa4e-f3b8e23a797e" providerId="AD" clId="Web-{A341A0D9-FDFC-3DBD-8AFA-ED728A53B2F4}" dt="2021-04-10T08:05:09.556" v="0"/>
          <ac:spMkLst>
            <pc:docMk/>
            <pc:sldMk cId="1658668012" sldId="263"/>
            <ac:spMk id="11" creationId="{B95B9BA8-1D69-4796-85F5-B6D0BD52354B}"/>
          </ac:spMkLst>
        </pc:spChg>
        <pc:grpChg chg="del">
          <ac:chgData name="Panariello Filippo" userId="S::filippopanariello@icluiginono.edu.it::d1fdaf94-ef07-4213-aa4e-f3b8e23a797e" providerId="AD" clId="Web-{A341A0D9-FDFC-3DBD-8AFA-ED728A53B2F4}" dt="2021-04-10T08:05:09.556" v="0"/>
          <ac:grpSpMkLst>
            <pc:docMk/>
            <pc:sldMk cId="1658668012" sldId="263"/>
            <ac:grpSpMk id="13" creationId="{23705FF7-CAB4-430F-A07B-AF2245F17F1C}"/>
          </ac:grpSpMkLst>
        </pc:grpChg>
        <pc:picChg chg="mod ord">
          <ac:chgData name="Panariello Filippo" userId="S::filippopanariello@icluiginono.edu.it::d1fdaf94-ef07-4213-aa4e-f3b8e23a797e" providerId="AD" clId="Web-{A341A0D9-FDFC-3DBD-8AFA-ED728A53B2F4}" dt="2021-04-10T08:05:20.651" v="1"/>
          <ac:picMkLst>
            <pc:docMk/>
            <pc:sldMk cId="1658668012" sldId="263"/>
            <ac:picMk id="6" creationId="{FB45EF01-456C-4D56-8737-FD7CD6672C13}"/>
          </ac:picMkLst>
        </pc:picChg>
      </pc:sldChg>
      <pc:sldChg chg="addSp modSp mod setBg modClrScheme chgLayout">
        <pc:chgData name="Panariello Filippo" userId="S::filippopanariello@icluiginono.edu.it::d1fdaf94-ef07-4213-aa4e-f3b8e23a797e" providerId="AD" clId="Web-{A341A0D9-FDFC-3DBD-8AFA-ED728A53B2F4}" dt="2021-04-10T08:05:56.575" v="5"/>
        <pc:sldMkLst>
          <pc:docMk/>
          <pc:sldMk cId="604603091" sldId="264"/>
        </pc:sldMkLst>
        <pc:spChg chg="mod ord">
          <ac:chgData name="Panariello Filippo" userId="S::filippopanariello@icluiginono.edu.it::d1fdaf94-ef07-4213-aa4e-f3b8e23a797e" providerId="AD" clId="Web-{A341A0D9-FDFC-3DBD-8AFA-ED728A53B2F4}" dt="2021-04-10T08:05:56.575" v="5"/>
          <ac:spMkLst>
            <pc:docMk/>
            <pc:sldMk cId="604603091" sldId="264"/>
            <ac:spMk id="2" creationId="{F0C2E571-75BD-4F6F-B967-BC8D0A065349}"/>
          </ac:spMkLst>
        </pc:spChg>
        <pc:spChg chg="mod ord">
          <ac:chgData name="Panariello Filippo" userId="S::filippopanariello@icluiginono.edu.it::d1fdaf94-ef07-4213-aa4e-f3b8e23a797e" providerId="AD" clId="Web-{A341A0D9-FDFC-3DBD-8AFA-ED728A53B2F4}" dt="2021-04-10T08:05:56.575" v="5"/>
          <ac:spMkLst>
            <pc:docMk/>
            <pc:sldMk cId="604603091" sldId="264"/>
            <ac:spMk id="3" creationId="{3B99D2C6-D06A-4637-AC66-855CF02408E3}"/>
          </ac:spMkLst>
        </pc:spChg>
        <pc:spChg chg="add">
          <ac:chgData name="Panariello Filippo" userId="S::filippopanariello@icluiginono.edu.it::d1fdaf94-ef07-4213-aa4e-f3b8e23a797e" providerId="AD" clId="Web-{A341A0D9-FDFC-3DBD-8AFA-ED728A53B2F4}" dt="2021-04-10T08:05:56.575" v="5"/>
          <ac:spMkLst>
            <pc:docMk/>
            <pc:sldMk cId="604603091" sldId="264"/>
            <ac:spMk id="8" creationId="{3B854194-185D-494D-905C-7C7CB2E30F6E}"/>
          </ac:spMkLst>
        </pc:spChg>
        <pc:spChg chg="add">
          <ac:chgData name="Panariello Filippo" userId="S::filippopanariello@icluiginono.edu.it::d1fdaf94-ef07-4213-aa4e-f3b8e23a797e" providerId="AD" clId="Web-{A341A0D9-FDFC-3DBD-8AFA-ED728A53B2F4}" dt="2021-04-10T08:05:56.575" v="5"/>
          <ac:spMkLst>
            <pc:docMk/>
            <pc:sldMk cId="604603091" sldId="264"/>
            <ac:spMk id="10" creationId="{B4F5FA0D-0104-4987-8241-EFF7C85B88DE}"/>
          </ac:spMkLst>
        </pc:spChg>
        <pc:picChg chg="add">
          <ac:chgData name="Panariello Filippo" userId="S::filippopanariello@icluiginono.edu.it::d1fdaf94-ef07-4213-aa4e-f3b8e23a797e" providerId="AD" clId="Web-{A341A0D9-FDFC-3DBD-8AFA-ED728A53B2F4}" dt="2021-04-10T08:05:56.575" v="5"/>
          <ac:picMkLst>
            <pc:docMk/>
            <pc:sldMk cId="604603091" sldId="264"/>
            <ac:picMk id="12" creationId="{2897127E-6CEF-446C-BE87-93B7C46E49D1}"/>
          </ac:picMkLst>
        </pc:picChg>
      </pc:sldChg>
      <pc:sldMasterChg chg="del delSldLayout">
        <pc:chgData name="Panariello Filippo" userId="S::filippopanariello@icluiginono.edu.it::d1fdaf94-ef07-4213-aa4e-f3b8e23a797e" providerId="AD" clId="Web-{A341A0D9-FDFC-3DBD-8AFA-ED728A53B2F4}" dt="2021-04-10T08:05:09.556" v="0"/>
        <pc:sldMasterMkLst>
          <pc:docMk/>
          <pc:sldMasterMk cId="1801931499" sldId="2147483648"/>
        </pc:sldMasterMkLst>
        <pc:sldLayoutChg chg="del">
          <pc:chgData name="Panariello Filippo" userId="S::filippopanariello@icluiginono.edu.it::d1fdaf94-ef07-4213-aa4e-f3b8e23a797e" providerId="AD" clId="Web-{A341A0D9-FDFC-3DBD-8AFA-ED728A53B2F4}" dt="2021-04-10T08:05:09.556" v="0"/>
          <pc:sldLayoutMkLst>
            <pc:docMk/>
            <pc:sldMasterMk cId="1801931499" sldId="2147483648"/>
            <pc:sldLayoutMk cId="3186192645" sldId="2147483649"/>
          </pc:sldLayoutMkLst>
        </pc:sldLayoutChg>
        <pc:sldLayoutChg chg="del">
          <pc:chgData name="Panariello Filippo" userId="S::filippopanariello@icluiginono.edu.it::d1fdaf94-ef07-4213-aa4e-f3b8e23a797e" providerId="AD" clId="Web-{A341A0D9-FDFC-3DBD-8AFA-ED728A53B2F4}" dt="2021-04-10T08:05:09.556" v="0"/>
          <pc:sldLayoutMkLst>
            <pc:docMk/>
            <pc:sldMasterMk cId="1801931499" sldId="2147483648"/>
            <pc:sldLayoutMk cId="126318104" sldId="2147483650"/>
          </pc:sldLayoutMkLst>
        </pc:sldLayoutChg>
        <pc:sldLayoutChg chg="del">
          <pc:chgData name="Panariello Filippo" userId="S::filippopanariello@icluiginono.edu.it::d1fdaf94-ef07-4213-aa4e-f3b8e23a797e" providerId="AD" clId="Web-{A341A0D9-FDFC-3DBD-8AFA-ED728A53B2F4}" dt="2021-04-10T08:05:09.556" v="0"/>
          <pc:sldLayoutMkLst>
            <pc:docMk/>
            <pc:sldMasterMk cId="1801931499" sldId="2147483648"/>
            <pc:sldLayoutMk cId="3577393581" sldId="2147483651"/>
          </pc:sldLayoutMkLst>
        </pc:sldLayoutChg>
        <pc:sldLayoutChg chg="del">
          <pc:chgData name="Panariello Filippo" userId="S::filippopanariello@icluiginono.edu.it::d1fdaf94-ef07-4213-aa4e-f3b8e23a797e" providerId="AD" clId="Web-{A341A0D9-FDFC-3DBD-8AFA-ED728A53B2F4}" dt="2021-04-10T08:05:09.556" v="0"/>
          <pc:sldLayoutMkLst>
            <pc:docMk/>
            <pc:sldMasterMk cId="1801931499" sldId="2147483648"/>
            <pc:sldLayoutMk cId="1284089777" sldId="2147483652"/>
          </pc:sldLayoutMkLst>
        </pc:sldLayoutChg>
        <pc:sldLayoutChg chg="del">
          <pc:chgData name="Panariello Filippo" userId="S::filippopanariello@icluiginono.edu.it::d1fdaf94-ef07-4213-aa4e-f3b8e23a797e" providerId="AD" clId="Web-{A341A0D9-FDFC-3DBD-8AFA-ED728A53B2F4}" dt="2021-04-10T08:05:09.556" v="0"/>
          <pc:sldLayoutMkLst>
            <pc:docMk/>
            <pc:sldMasterMk cId="1801931499" sldId="2147483648"/>
            <pc:sldLayoutMk cId="2747982985" sldId="2147483653"/>
          </pc:sldLayoutMkLst>
        </pc:sldLayoutChg>
        <pc:sldLayoutChg chg="del">
          <pc:chgData name="Panariello Filippo" userId="S::filippopanariello@icluiginono.edu.it::d1fdaf94-ef07-4213-aa4e-f3b8e23a797e" providerId="AD" clId="Web-{A341A0D9-FDFC-3DBD-8AFA-ED728A53B2F4}" dt="2021-04-10T08:05:09.556" v="0"/>
          <pc:sldLayoutMkLst>
            <pc:docMk/>
            <pc:sldMasterMk cId="1801931499" sldId="2147483648"/>
            <pc:sldLayoutMk cId="331782546" sldId="2147483654"/>
          </pc:sldLayoutMkLst>
        </pc:sldLayoutChg>
        <pc:sldLayoutChg chg="del">
          <pc:chgData name="Panariello Filippo" userId="S::filippopanariello@icluiginono.edu.it::d1fdaf94-ef07-4213-aa4e-f3b8e23a797e" providerId="AD" clId="Web-{A341A0D9-FDFC-3DBD-8AFA-ED728A53B2F4}" dt="2021-04-10T08:05:09.556" v="0"/>
          <pc:sldLayoutMkLst>
            <pc:docMk/>
            <pc:sldMasterMk cId="1801931499" sldId="2147483648"/>
            <pc:sldLayoutMk cId="1894095149" sldId="2147483655"/>
          </pc:sldLayoutMkLst>
        </pc:sldLayoutChg>
        <pc:sldLayoutChg chg="del">
          <pc:chgData name="Panariello Filippo" userId="S::filippopanariello@icluiginono.edu.it::d1fdaf94-ef07-4213-aa4e-f3b8e23a797e" providerId="AD" clId="Web-{A341A0D9-FDFC-3DBD-8AFA-ED728A53B2F4}" dt="2021-04-10T08:05:09.556" v="0"/>
          <pc:sldLayoutMkLst>
            <pc:docMk/>
            <pc:sldMasterMk cId="1801931499" sldId="2147483648"/>
            <pc:sldLayoutMk cId="2365816325" sldId="2147483656"/>
          </pc:sldLayoutMkLst>
        </pc:sldLayoutChg>
        <pc:sldLayoutChg chg="del">
          <pc:chgData name="Panariello Filippo" userId="S::filippopanariello@icluiginono.edu.it::d1fdaf94-ef07-4213-aa4e-f3b8e23a797e" providerId="AD" clId="Web-{A341A0D9-FDFC-3DBD-8AFA-ED728A53B2F4}" dt="2021-04-10T08:05:09.556" v="0"/>
          <pc:sldLayoutMkLst>
            <pc:docMk/>
            <pc:sldMasterMk cId="1801931499" sldId="2147483648"/>
            <pc:sldLayoutMk cId="1688576698" sldId="2147483657"/>
          </pc:sldLayoutMkLst>
        </pc:sldLayoutChg>
        <pc:sldLayoutChg chg="del">
          <pc:chgData name="Panariello Filippo" userId="S::filippopanariello@icluiginono.edu.it::d1fdaf94-ef07-4213-aa4e-f3b8e23a797e" providerId="AD" clId="Web-{A341A0D9-FDFC-3DBD-8AFA-ED728A53B2F4}" dt="2021-04-10T08:05:09.556" v="0"/>
          <pc:sldLayoutMkLst>
            <pc:docMk/>
            <pc:sldMasterMk cId="1801931499" sldId="2147483648"/>
            <pc:sldLayoutMk cId="3424469029" sldId="2147483658"/>
          </pc:sldLayoutMkLst>
        </pc:sldLayoutChg>
        <pc:sldLayoutChg chg="del">
          <pc:chgData name="Panariello Filippo" userId="S::filippopanariello@icluiginono.edu.it::d1fdaf94-ef07-4213-aa4e-f3b8e23a797e" providerId="AD" clId="Web-{A341A0D9-FDFC-3DBD-8AFA-ED728A53B2F4}" dt="2021-04-10T08:05:09.556" v="0"/>
          <pc:sldLayoutMkLst>
            <pc:docMk/>
            <pc:sldMasterMk cId="1801931499" sldId="2147483648"/>
            <pc:sldLayoutMk cId="1026842362" sldId="2147483659"/>
          </pc:sldLayoutMkLst>
        </pc:sldLayoutChg>
      </pc:sldMasterChg>
      <pc:sldMasterChg chg="add del addSldLayout delSldLayout modSldLayout">
        <pc:chgData name="Panariello Filippo" userId="S::filippopanariello@icluiginono.edu.it::d1fdaf94-ef07-4213-aa4e-f3b8e23a797e" providerId="AD" clId="Web-{A341A0D9-FDFC-3DBD-8AFA-ED728A53B2F4}" dt="2021-04-10T08:05:20.651" v="1"/>
        <pc:sldMasterMkLst>
          <pc:docMk/>
          <pc:sldMasterMk cId="1730713392" sldId="2147483660"/>
        </pc:sldMasterMkLst>
        <pc:sldLayoutChg chg="add del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1730713392" sldId="2147483660"/>
            <pc:sldLayoutMk cId="1324128260" sldId="2147483661"/>
          </pc:sldLayoutMkLst>
        </pc:sldLayoutChg>
        <pc:sldLayoutChg chg="add del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1730713392" sldId="2147483660"/>
            <pc:sldLayoutMk cId="152187841" sldId="2147483662"/>
          </pc:sldLayoutMkLst>
        </pc:sldLayoutChg>
        <pc:sldLayoutChg chg="add del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1730713392" sldId="2147483660"/>
            <pc:sldLayoutMk cId="1563833578" sldId="2147483663"/>
          </pc:sldLayoutMkLst>
        </pc:sldLayoutChg>
        <pc:sldLayoutChg chg="add del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1730713392" sldId="2147483660"/>
            <pc:sldLayoutMk cId="867325629" sldId="2147483664"/>
          </pc:sldLayoutMkLst>
        </pc:sldLayoutChg>
        <pc:sldLayoutChg chg="add del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1730713392" sldId="2147483660"/>
            <pc:sldLayoutMk cId="950909007" sldId="2147483665"/>
          </pc:sldLayoutMkLst>
        </pc:sldLayoutChg>
        <pc:sldLayoutChg chg="add del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1730713392" sldId="2147483660"/>
            <pc:sldLayoutMk cId="4008644959" sldId="2147483666"/>
          </pc:sldLayoutMkLst>
        </pc:sldLayoutChg>
        <pc:sldLayoutChg chg="add del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1730713392" sldId="2147483660"/>
            <pc:sldLayoutMk cId="1267142142" sldId="2147483667"/>
          </pc:sldLayoutMkLst>
        </pc:sldLayoutChg>
        <pc:sldLayoutChg chg="add del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1730713392" sldId="2147483660"/>
            <pc:sldLayoutMk cId="1783963015" sldId="2147483668"/>
          </pc:sldLayoutMkLst>
        </pc:sldLayoutChg>
        <pc:sldLayoutChg chg="add del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1730713392" sldId="2147483660"/>
            <pc:sldLayoutMk cId="1358358972" sldId="2147483669"/>
          </pc:sldLayoutMkLst>
        </pc:sldLayoutChg>
        <pc:sldLayoutChg chg="add del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1730713392" sldId="2147483660"/>
            <pc:sldLayoutMk cId="2229505443" sldId="2147483670"/>
          </pc:sldLayoutMkLst>
        </pc:sldLayoutChg>
        <pc:sldLayoutChg chg="add del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1730713392" sldId="2147483660"/>
            <pc:sldLayoutMk cId="1640697380" sldId="2147483671"/>
          </pc:sldLayoutMkLst>
        </pc:sldLayoutChg>
        <pc:sldLayoutChg chg="add del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1730713392" sldId="2147483660"/>
            <pc:sldLayoutMk cId="1989866135" sldId="2147483672"/>
          </pc:sldLayoutMkLst>
        </pc:sldLayoutChg>
        <pc:sldLayoutChg chg="add del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1730713392" sldId="2147483660"/>
            <pc:sldLayoutMk cId="2878251712" sldId="2147483673"/>
          </pc:sldLayoutMkLst>
        </pc:sldLayoutChg>
        <pc:sldLayoutChg chg="add del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1730713392" sldId="2147483660"/>
            <pc:sldLayoutMk cId="3004705909" sldId="2147483674"/>
          </pc:sldLayoutMkLst>
        </pc:sldLayoutChg>
        <pc:sldLayoutChg chg="add del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1730713392" sldId="2147483660"/>
            <pc:sldLayoutMk cId="1734234979" sldId="2147483675"/>
          </pc:sldLayoutMkLst>
        </pc:sldLayoutChg>
        <pc:sldLayoutChg chg="add del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1730713392" sldId="2147483660"/>
            <pc:sldLayoutMk cId="4013115052" sldId="2147483676"/>
          </pc:sldLayoutMkLst>
        </pc:sldLayoutChg>
        <pc:sldLayoutChg chg="add del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1730713392" sldId="2147483660"/>
            <pc:sldLayoutMk cId="1701982813" sldId="2147483677"/>
          </pc:sldLayoutMkLst>
        </pc:sldLayoutChg>
      </pc:sldMasterChg>
      <pc:sldMasterChg chg="add addSldLayout modSldLayout">
        <pc:chgData name="Panariello Filippo" userId="S::filippopanariello@icluiginono.edu.it::d1fdaf94-ef07-4213-aa4e-f3b8e23a797e" providerId="AD" clId="Web-{A341A0D9-FDFC-3DBD-8AFA-ED728A53B2F4}" dt="2021-04-10T08:05:20.651" v="1"/>
        <pc:sldMasterMkLst>
          <pc:docMk/>
          <pc:sldMasterMk cId="862823636" sldId="2147483678"/>
        </pc:sldMasterMkLst>
        <pc:sldLayoutChg chg="add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862823636" sldId="2147483678"/>
            <pc:sldLayoutMk cId="16379819" sldId="2147483679"/>
          </pc:sldLayoutMkLst>
        </pc:sldLayoutChg>
        <pc:sldLayoutChg chg="add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862823636" sldId="2147483678"/>
            <pc:sldLayoutMk cId="1489522225" sldId="2147483680"/>
          </pc:sldLayoutMkLst>
        </pc:sldLayoutChg>
        <pc:sldLayoutChg chg="add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862823636" sldId="2147483678"/>
            <pc:sldLayoutMk cId="3168264180" sldId="2147483681"/>
          </pc:sldLayoutMkLst>
        </pc:sldLayoutChg>
        <pc:sldLayoutChg chg="add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862823636" sldId="2147483678"/>
            <pc:sldLayoutMk cId="1809477543" sldId="2147483682"/>
          </pc:sldLayoutMkLst>
        </pc:sldLayoutChg>
        <pc:sldLayoutChg chg="add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862823636" sldId="2147483678"/>
            <pc:sldLayoutMk cId="2539620138" sldId="2147483683"/>
          </pc:sldLayoutMkLst>
        </pc:sldLayoutChg>
        <pc:sldLayoutChg chg="add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862823636" sldId="2147483678"/>
            <pc:sldLayoutMk cId="763205471" sldId="2147483684"/>
          </pc:sldLayoutMkLst>
        </pc:sldLayoutChg>
        <pc:sldLayoutChg chg="add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862823636" sldId="2147483678"/>
            <pc:sldLayoutMk cId="3688107757" sldId="2147483685"/>
          </pc:sldLayoutMkLst>
        </pc:sldLayoutChg>
        <pc:sldLayoutChg chg="add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862823636" sldId="2147483678"/>
            <pc:sldLayoutMk cId="1388013067" sldId="2147483686"/>
          </pc:sldLayoutMkLst>
        </pc:sldLayoutChg>
        <pc:sldLayoutChg chg="add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862823636" sldId="2147483678"/>
            <pc:sldLayoutMk cId="347755314" sldId="2147483687"/>
          </pc:sldLayoutMkLst>
        </pc:sldLayoutChg>
        <pc:sldLayoutChg chg="add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862823636" sldId="2147483678"/>
            <pc:sldLayoutMk cId="4055875392" sldId="2147483688"/>
          </pc:sldLayoutMkLst>
        </pc:sldLayoutChg>
        <pc:sldLayoutChg chg="add mod replId">
          <pc:chgData name="Panariello Filippo" userId="S::filippopanariello@icluiginono.edu.it::d1fdaf94-ef07-4213-aa4e-f3b8e23a797e" providerId="AD" clId="Web-{A341A0D9-FDFC-3DBD-8AFA-ED728A53B2F4}" dt="2021-04-10T08:05:20.651" v="1"/>
          <pc:sldLayoutMkLst>
            <pc:docMk/>
            <pc:sldMasterMk cId="862823636" sldId="2147483678"/>
            <pc:sldLayoutMk cId="1402695445" sldId="2147483689"/>
          </pc:sldLayoutMkLst>
        </pc:sldLayoutChg>
      </pc:sldMasterChg>
    </pc:docChg>
  </pc:docChgLst>
  <pc:docChgLst>
    <pc:chgData name="Ceolin Francesco" userId="S::francescoceolin@icluiginono.edu.it::7bf2042c-696c-4cb4-9b9d-89a52da57bb0" providerId="AD" clId="Web-{CBDBCAC9-3932-74AD-5C6A-4031369D4579}"/>
    <pc:docChg chg="modSld">
      <pc:chgData name="Ceolin Francesco" userId="S::francescoceolin@icluiginono.edu.it::7bf2042c-696c-4cb4-9b9d-89a52da57bb0" providerId="AD" clId="Web-{CBDBCAC9-3932-74AD-5C6A-4031369D4579}" dt="2021-05-18T15:20:37.170" v="4" actId="20577"/>
      <pc:docMkLst>
        <pc:docMk/>
      </pc:docMkLst>
      <pc:sldChg chg="modSp">
        <pc:chgData name="Ceolin Francesco" userId="S::francescoceolin@icluiginono.edu.it::7bf2042c-696c-4cb4-9b9d-89a52da57bb0" providerId="AD" clId="Web-{CBDBCAC9-3932-74AD-5C6A-4031369D4579}" dt="2021-05-18T15:20:37.170" v="4" actId="20577"/>
        <pc:sldMkLst>
          <pc:docMk/>
          <pc:sldMk cId="467062105" sldId="257"/>
        </pc:sldMkLst>
        <pc:spChg chg="mod">
          <ac:chgData name="Ceolin Francesco" userId="S::francescoceolin@icluiginono.edu.it::7bf2042c-696c-4cb4-9b9d-89a52da57bb0" providerId="AD" clId="Web-{CBDBCAC9-3932-74AD-5C6A-4031369D4579}" dt="2021-05-18T15:20:37.170" v="4" actId="20577"/>
          <ac:spMkLst>
            <pc:docMk/>
            <pc:sldMk cId="467062105" sldId="257"/>
            <ac:spMk id="4" creationId="{34F779DC-51CA-48D9-8690-8FCBC5D42EE9}"/>
          </ac:spMkLst>
        </pc:spChg>
      </pc:sldChg>
    </pc:docChg>
  </pc:docChgLst>
  <pc:docChgLst>
    <pc:chgData name="Panariello Filippo" userId="S::filippopanariello@icluiginono.edu.it::d1fdaf94-ef07-4213-aa4e-f3b8e23a797e" providerId="AD" clId="Web-{53DA02DB-E1D3-EC44-CD97-0FBA3DE35D9A}"/>
    <pc:docChg chg="modSld">
      <pc:chgData name="Panariello Filippo" userId="S::filippopanariello@icluiginono.edu.it::d1fdaf94-ef07-4213-aa4e-f3b8e23a797e" providerId="AD" clId="Web-{53DA02DB-E1D3-EC44-CD97-0FBA3DE35D9A}" dt="2021-04-06T07:53:26.119" v="300"/>
      <pc:docMkLst>
        <pc:docMk/>
      </pc:docMkLst>
      <pc:sldChg chg="addCm">
        <pc:chgData name="Panariello Filippo" userId="S::filippopanariello@icluiginono.edu.it::d1fdaf94-ef07-4213-aa4e-f3b8e23a797e" providerId="AD" clId="Web-{53DA02DB-E1D3-EC44-CD97-0FBA3DE35D9A}" dt="2021-04-06T07:53:26.119" v="300"/>
        <pc:sldMkLst>
          <pc:docMk/>
          <pc:sldMk cId="3962583941" sldId="256"/>
        </pc:sldMkLst>
      </pc:sldChg>
      <pc:sldChg chg="modSp">
        <pc:chgData name="Panariello Filippo" userId="S::filippopanariello@icluiginono.edu.it::d1fdaf94-ef07-4213-aa4e-f3b8e23a797e" providerId="AD" clId="Web-{53DA02DB-E1D3-EC44-CD97-0FBA3DE35D9A}" dt="2021-04-06T07:07:06.509" v="89" actId="20577"/>
        <pc:sldMkLst>
          <pc:docMk/>
          <pc:sldMk cId="467062105" sldId="257"/>
        </pc:sldMkLst>
        <pc:spChg chg="mod">
          <ac:chgData name="Panariello Filippo" userId="S::filippopanariello@icluiginono.edu.it::d1fdaf94-ef07-4213-aa4e-f3b8e23a797e" providerId="AD" clId="Web-{53DA02DB-E1D3-EC44-CD97-0FBA3DE35D9A}" dt="2021-04-06T07:07:06.509" v="89" actId="20577"/>
          <ac:spMkLst>
            <pc:docMk/>
            <pc:sldMk cId="467062105" sldId="257"/>
            <ac:spMk id="4" creationId="{34F779DC-51CA-48D9-8690-8FCBC5D42EE9}"/>
          </ac:spMkLst>
        </pc:spChg>
      </pc:sldChg>
      <pc:sldChg chg="modSp">
        <pc:chgData name="Panariello Filippo" userId="S::filippopanariello@icluiginono.edu.it::d1fdaf94-ef07-4213-aa4e-f3b8e23a797e" providerId="AD" clId="Web-{53DA02DB-E1D3-EC44-CD97-0FBA3DE35D9A}" dt="2021-04-06T07:17:20.492" v="183" actId="20577"/>
        <pc:sldMkLst>
          <pc:docMk/>
          <pc:sldMk cId="2977075696" sldId="259"/>
        </pc:sldMkLst>
        <pc:spChg chg="mod">
          <ac:chgData name="Panariello Filippo" userId="S::filippopanariello@icluiginono.edu.it::d1fdaf94-ef07-4213-aa4e-f3b8e23a797e" providerId="AD" clId="Web-{53DA02DB-E1D3-EC44-CD97-0FBA3DE35D9A}" dt="2021-04-06T07:17:20.492" v="183" actId="20577"/>
          <ac:spMkLst>
            <pc:docMk/>
            <pc:sldMk cId="2977075696" sldId="259"/>
            <ac:spMk id="4" creationId="{5781E173-C42D-40D4-B98A-AB2F56094652}"/>
          </ac:spMkLst>
        </pc:spChg>
      </pc:sldChg>
      <pc:sldChg chg="modSp">
        <pc:chgData name="Panariello Filippo" userId="S::filippopanariello@icluiginono.edu.it::d1fdaf94-ef07-4213-aa4e-f3b8e23a797e" providerId="AD" clId="Web-{53DA02DB-E1D3-EC44-CD97-0FBA3DE35D9A}" dt="2021-04-06T07:25:47.128" v="242" actId="20577"/>
        <pc:sldMkLst>
          <pc:docMk/>
          <pc:sldMk cId="79292071" sldId="260"/>
        </pc:sldMkLst>
        <pc:spChg chg="mod">
          <ac:chgData name="Panariello Filippo" userId="S::filippopanariello@icluiginono.edu.it::d1fdaf94-ef07-4213-aa4e-f3b8e23a797e" providerId="AD" clId="Web-{53DA02DB-E1D3-EC44-CD97-0FBA3DE35D9A}" dt="2021-04-06T07:25:47.128" v="242" actId="20577"/>
          <ac:spMkLst>
            <pc:docMk/>
            <pc:sldMk cId="79292071" sldId="260"/>
            <ac:spMk id="4" creationId="{10758361-1A16-426E-975B-D2E3FCDCD541}"/>
          </ac:spMkLst>
        </pc:spChg>
      </pc:sldChg>
      <pc:sldChg chg="modSp">
        <pc:chgData name="Panariello Filippo" userId="S::filippopanariello@icluiginono.edu.it::d1fdaf94-ef07-4213-aa4e-f3b8e23a797e" providerId="AD" clId="Web-{53DA02DB-E1D3-EC44-CD97-0FBA3DE35D9A}" dt="2021-04-06T07:42:44.510" v="291" actId="20577"/>
        <pc:sldMkLst>
          <pc:docMk/>
          <pc:sldMk cId="3409365168" sldId="261"/>
        </pc:sldMkLst>
        <pc:spChg chg="mod">
          <ac:chgData name="Panariello Filippo" userId="S::filippopanariello@icluiginono.edu.it::d1fdaf94-ef07-4213-aa4e-f3b8e23a797e" providerId="AD" clId="Web-{53DA02DB-E1D3-EC44-CD97-0FBA3DE35D9A}" dt="2021-04-06T07:42:44.510" v="291" actId="20577"/>
          <ac:spMkLst>
            <pc:docMk/>
            <pc:sldMk cId="3409365168" sldId="261"/>
            <ac:spMk id="4" creationId="{688B5922-F5BC-47F0-A88C-9E77C2D104AB}"/>
          </ac:spMkLst>
        </pc:spChg>
        <pc:picChg chg="mod">
          <ac:chgData name="Panariello Filippo" userId="S::filippopanariello@icluiginono.edu.it::d1fdaf94-ef07-4213-aa4e-f3b8e23a797e" providerId="AD" clId="Web-{53DA02DB-E1D3-EC44-CD97-0FBA3DE35D9A}" dt="2021-04-06T07:32:52.466" v="270" actId="1076"/>
          <ac:picMkLst>
            <pc:docMk/>
            <pc:sldMk cId="3409365168" sldId="261"/>
            <ac:picMk id="5" creationId="{ECBE1F15-5A33-4901-A9A9-6689EEFCC948}"/>
          </ac:picMkLst>
        </pc:picChg>
      </pc:sldChg>
      <pc:sldChg chg="modSp">
        <pc:chgData name="Panariello Filippo" userId="S::filippopanariello@icluiginono.edu.it::d1fdaf94-ef07-4213-aa4e-f3b8e23a797e" providerId="AD" clId="Web-{53DA02DB-E1D3-EC44-CD97-0FBA3DE35D9A}" dt="2021-04-06T07:52:10.211" v="299" actId="20577"/>
        <pc:sldMkLst>
          <pc:docMk/>
          <pc:sldMk cId="604603091" sldId="264"/>
        </pc:sldMkLst>
        <pc:spChg chg="mod">
          <ac:chgData name="Panariello Filippo" userId="S::filippopanariello@icluiginono.edu.it::d1fdaf94-ef07-4213-aa4e-f3b8e23a797e" providerId="AD" clId="Web-{53DA02DB-E1D3-EC44-CD97-0FBA3DE35D9A}" dt="2021-04-06T07:52:10.211" v="299" actId="20577"/>
          <ac:spMkLst>
            <pc:docMk/>
            <pc:sldMk cId="604603091" sldId="264"/>
            <ac:spMk id="3" creationId="{3B99D2C6-D06A-4637-AC66-855CF02408E3}"/>
          </ac:spMkLst>
        </pc:spChg>
      </pc:sldChg>
    </pc:docChg>
  </pc:docChgLst>
  <pc:docChgLst>
    <pc:chgData clId="Web-{1C4EA1DE-F3AC-4AEE-84E0-97A84D32A7C1}"/>
    <pc:docChg chg="modSld">
      <pc:chgData name="" userId="" providerId="" clId="Web-{1C4EA1DE-F3AC-4AEE-84E0-97A84D32A7C1}" dt="2021-01-23T08:49:30.970" v="9" actId="20577"/>
      <pc:docMkLst>
        <pc:docMk/>
      </pc:docMkLst>
      <pc:sldChg chg="modSp">
        <pc:chgData name="" userId="" providerId="" clId="Web-{1C4EA1DE-F3AC-4AEE-84E0-97A84D32A7C1}" dt="2021-01-23T08:49:30.970" v="9" actId="20577"/>
        <pc:sldMkLst>
          <pc:docMk/>
          <pc:sldMk cId="3962583941" sldId="256"/>
        </pc:sldMkLst>
        <pc:spChg chg="mod">
          <ac:chgData name="" userId="" providerId="" clId="Web-{1C4EA1DE-F3AC-4AEE-84E0-97A84D32A7C1}" dt="2021-01-23T08:49:26.564" v="5" actId="20577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" userId="" providerId="" clId="Web-{1C4EA1DE-F3AC-4AEE-84E0-97A84D32A7C1}" dt="2021-01-23T08:49:30.970" v="9" actId="20577"/>
          <ac:spMkLst>
            <pc:docMk/>
            <pc:sldMk cId="3962583941" sldId="256"/>
            <ac:spMk id="3" creationId="{00000000-0000-0000-0000-000000000000}"/>
          </ac:spMkLst>
        </pc:spChg>
      </pc:sldChg>
    </pc:docChg>
  </pc:docChgLst>
  <pc:docChgLst>
    <pc:chgData name="Ceolin Francesco" userId="S::francescoceolin@icluiginono.edu.it::7bf2042c-696c-4cb4-9b9d-89a52da57bb0" providerId="AD" clId="Web-{E63530A6-E664-4F20-97BE-B1AC7362ECCD}"/>
    <pc:docChg chg="modSld">
      <pc:chgData name="Ceolin Francesco" userId="S::francescoceolin@icluiginono.edu.it::7bf2042c-696c-4cb4-9b9d-89a52da57bb0" providerId="AD" clId="Web-{E63530A6-E664-4F20-97BE-B1AC7362ECCD}" dt="2021-04-28T16:52:06.243" v="22"/>
      <pc:docMkLst>
        <pc:docMk/>
      </pc:docMkLst>
      <pc:sldChg chg="addCm">
        <pc:chgData name="Ceolin Francesco" userId="S::francescoceolin@icluiginono.edu.it::7bf2042c-696c-4cb4-9b9d-89a52da57bb0" providerId="AD" clId="Web-{E63530A6-E664-4F20-97BE-B1AC7362ECCD}" dt="2021-04-28T16:41:54.960" v="0"/>
        <pc:sldMkLst>
          <pc:docMk/>
          <pc:sldMk cId="3962583941" sldId="256"/>
        </pc:sldMkLst>
      </pc:sldChg>
      <pc:sldChg chg="modSp addCm">
        <pc:chgData name="Ceolin Francesco" userId="S::francescoceolin@icluiginono.edu.it::7bf2042c-696c-4cb4-9b9d-89a52da57bb0" providerId="AD" clId="Web-{E63530A6-E664-4F20-97BE-B1AC7362ECCD}" dt="2021-04-28T16:50:07.302" v="19"/>
        <pc:sldMkLst>
          <pc:docMk/>
          <pc:sldMk cId="467062105" sldId="257"/>
        </pc:sldMkLst>
        <pc:spChg chg="mod">
          <ac:chgData name="Ceolin Francesco" userId="S::francescoceolin@icluiginono.edu.it::7bf2042c-696c-4cb4-9b9d-89a52da57bb0" providerId="AD" clId="Web-{E63530A6-E664-4F20-97BE-B1AC7362ECCD}" dt="2021-04-28T16:50:07.302" v="19"/>
          <ac:spMkLst>
            <pc:docMk/>
            <pc:sldMk cId="467062105" sldId="257"/>
            <ac:spMk id="2" creationId="{055E30EF-CDAF-41BD-AC1E-88AFEA05309C}"/>
          </ac:spMkLst>
        </pc:spChg>
      </pc:sldChg>
      <pc:sldChg chg="addCm">
        <pc:chgData name="Ceolin Francesco" userId="S::francescoceolin@icluiginono.edu.it::7bf2042c-696c-4cb4-9b9d-89a52da57bb0" providerId="AD" clId="Web-{E63530A6-E664-4F20-97BE-B1AC7362ECCD}" dt="2021-04-28T16:51:00.553" v="20"/>
        <pc:sldMkLst>
          <pc:docMk/>
          <pc:sldMk cId="101835788" sldId="258"/>
        </pc:sldMkLst>
      </pc:sldChg>
      <pc:sldChg chg="modSp addCm">
        <pc:chgData name="Ceolin Francesco" userId="S::francescoceolin@icluiginono.edu.it::7bf2042c-696c-4cb4-9b9d-89a52da57bb0" providerId="AD" clId="Web-{E63530A6-E664-4F20-97BE-B1AC7362ECCD}" dt="2021-04-28T16:47:08.500" v="9"/>
        <pc:sldMkLst>
          <pc:docMk/>
          <pc:sldMk cId="2977075696" sldId="259"/>
        </pc:sldMkLst>
        <pc:spChg chg="mod">
          <ac:chgData name="Ceolin Francesco" userId="S::francescoceolin@icluiginono.edu.it::7bf2042c-696c-4cb4-9b9d-89a52da57bb0" providerId="AD" clId="Web-{E63530A6-E664-4F20-97BE-B1AC7362ECCD}" dt="2021-04-28T16:47:08.500" v="9"/>
          <ac:spMkLst>
            <pc:docMk/>
            <pc:sldMk cId="2977075696" sldId="259"/>
            <ac:spMk id="4" creationId="{5781E173-C42D-40D4-B98A-AB2F56094652}"/>
          </ac:spMkLst>
        </pc:spChg>
      </pc:sldChg>
      <pc:sldChg chg="modSp addCm">
        <pc:chgData name="Ceolin Francesco" userId="S::francescoceolin@icluiginono.edu.it::7bf2042c-696c-4cb4-9b9d-89a52da57bb0" providerId="AD" clId="Web-{E63530A6-E664-4F20-97BE-B1AC7362ECCD}" dt="2021-04-28T16:49:27.067" v="13"/>
        <pc:sldMkLst>
          <pc:docMk/>
          <pc:sldMk cId="79292071" sldId="260"/>
        </pc:sldMkLst>
        <pc:spChg chg="mod">
          <ac:chgData name="Ceolin Francesco" userId="S::francescoceolin@icluiginono.edu.it::7bf2042c-696c-4cb4-9b9d-89a52da57bb0" providerId="AD" clId="Web-{E63530A6-E664-4F20-97BE-B1AC7362ECCD}" dt="2021-04-28T16:44:30.090" v="4" actId="20577"/>
          <ac:spMkLst>
            <pc:docMk/>
            <pc:sldMk cId="79292071" sldId="260"/>
            <ac:spMk id="4" creationId="{10758361-1A16-426E-975B-D2E3FCDCD541}"/>
          </ac:spMkLst>
        </pc:spChg>
      </pc:sldChg>
      <pc:sldChg chg="addCm modCm">
        <pc:chgData name="Ceolin Francesco" userId="S::francescoceolin@icluiginono.edu.it::7bf2042c-696c-4cb4-9b9d-89a52da57bb0" providerId="AD" clId="Web-{E63530A6-E664-4F20-97BE-B1AC7362ECCD}" dt="2021-04-28T16:49:05.035" v="12"/>
        <pc:sldMkLst>
          <pc:docMk/>
          <pc:sldMk cId="3409365168" sldId="261"/>
        </pc:sldMkLst>
      </pc:sldChg>
      <pc:sldChg chg="addCm">
        <pc:chgData name="Ceolin Francesco" userId="S::francescoceolin@icluiginono.edu.it::7bf2042c-696c-4cb4-9b9d-89a52da57bb0" providerId="AD" clId="Web-{E63530A6-E664-4F20-97BE-B1AC7362ECCD}" dt="2021-04-28T16:51:28.804" v="21"/>
        <pc:sldMkLst>
          <pc:docMk/>
          <pc:sldMk cId="1169053938" sldId="262"/>
        </pc:sldMkLst>
      </pc:sldChg>
      <pc:sldChg chg="modSp addCm">
        <pc:chgData name="Ceolin Francesco" userId="S::francescoceolin@icluiginono.edu.it::7bf2042c-696c-4cb4-9b9d-89a52da57bb0" providerId="AD" clId="Web-{E63530A6-E664-4F20-97BE-B1AC7362ECCD}" dt="2021-04-28T16:47:59.017" v="10"/>
        <pc:sldMkLst>
          <pc:docMk/>
          <pc:sldMk cId="1658668012" sldId="263"/>
        </pc:sldMkLst>
        <pc:spChg chg="mod">
          <ac:chgData name="Ceolin Francesco" userId="S::francescoceolin@icluiginono.edu.it::7bf2042c-696c-4cb4-9b9d-89a52da57bb0" providerId="AD" clId="Web-{E63530A6-E664-4F20-97BE-B1AC7362ECCD}" dt="2021-04-28T16:45:27.029" v="6" actId="20577"/>
          <ac:spMkLst>
            <pc:docMk/>
            <pc:sldMk cId="1658668012" sldId="263"/>
            <ac:spMk id="5" creationId="{64A6F13C-CBE4-49AF-B872-4B6060B494BD}"/>
          </ac:spMkLst>
        </pc:spChg>
      </pc:sldChg>
      <pc:sldChg chg="addCm">
        <pc:chgData name="Ceolin Francesco" userId="S::francescoceolin@icluiginono.edu.it::7bf2042c-696c-4cb4-9b9d-89a52da57bb0" providerId="AD" clId="Web-{E63530A6-E664-4F20-97BE-B1AC7362ECCD}" dt="2021-04-28T16:52:06.243" v="22"/>
        <pc:sldMkLst>
          <pc:docMk/>
          <pc:sldMk cId="604603091" sldId="264"/>
        </pc:sldMkLst>
      </pc:sldChg>
    </pc:docChg>
  </pc:docChgLst>
  <pc:docChgLst>
    <pc:chgData name="Panariello Filippo" userId="S::filippopanariello@icluiginono.edu.it::d1fdaf94-ef07-4213-aa4e-f3b8e23a797e" providerId="AD" clId="Web-{AC5EC19F-7091-2000-DA7E-2E9FF1DD1504}"/>
    <pc:docChg chg="modSld addMainMaster delMainMaster">
      <pc:chgData name="Panariello Filippo" userId="S::filippopanariello@icluiginono.edu.it::d1fdaf94-ef07-4213-aa4e-f3b8e23a797e" providerId="AD" clId="Web-{AC5EC19F-7091-2000-DA7E-2E9FF1DD1504}" dt="2021-04-24T12:10:52.960" v="30"/>
      <pc:docMkLst>
        <pc:docMk/>
      </pc:docMkLst>
      <pc:sldChg chg="addSp delSp modSp mod setBg modClrScheme delDesignElem addCm chgLayout">
        <pc:chgData name="Panariello Filippo" userId="S::filippopanariello@icluiginono.edu.it::d1fdaf94-ef07-4213-aa4e-f3b8e23a797e" providerId="AD" clId="Web-{AC5EC19F-7091-2000-DA7E-2E9FF1DD1504}" dt="2021-04-24T12:09:37.459" v="23"/>
        <pc:sldMkLst>
          <pc:docMk/>
          <pc:sldMk cId="3962583941" sldId="256"/>
        </pc:sldMkLst>
        <pc:spChg chg="mod ord">
          <ac:chgData name="Panariello Filippo" userId="S::filippopanariello@icluiginono.edu.it::d1fdaf94-ef07-4213-aa4e-f3b8e23a797e" providerId="AD" clId="Web-{AC5EC19F-7091-2000-DA7E-2E9FF1DD1504}" dt="2021-04-24T12:09:37.459" v="23"/>
          <ac:spMkLst>
            <pc:docMk/>
            <pc:sldMk cId="3962583941" sldId="256"/>
            <ac:spMk id="2" creationId="{00000000-0000-0000-0000-000000000000}"/>
          </ac:spMkLst>
        </pc:spChg>
        <pc:spChg chg="mod ord">
          <ac:chgData name="Panariello Filippo" userId="S::filippopanariello@icluiginono.edu.it::d1fdaf94-ef07-4213-aa4e-f3b8e23a797e" providerId="AD" clId="Web-{AC5EC19F-7091-2000-DA7E-2E9FF1DD1504}" dt="2021-04-24T12:09:37.459" v="23"/>
          <ac:spMkLst>
            <pc:docMk/>
            <pc:sldMk cId="3962583941" sldId="256"/>
            <ac:spMk id="3" creationId="{00000000-0000-0000-0000-000000000000}"/>
          </ac:spMkLst>
        </pc:spChg>
        <pc:spChg chg="add">
          <ac:chgData name="Panariello Filippo" userId="S::filippopanariello@icluiginono.edu.it::d1fdaf94-ef07-4213-aa4e-f3b8e23a797e" providerId="AD" clId="Web-{AC5EC19F-7091-2000-DA7E-2E9FF1DD1504}" dt="2021-04-24T12:09:37.459" v="23"/>
          <ac:spMkLst>
            <pc:docMk/>
            <pc:sldMk cId="3962583941" sldId="256"/>
            <ac:spMk id="5" creationId="{DE27238C-8EAF-4098-86E6-7723B7DAE601}"/>
          </ac:spMkLst>
        </pc:spChg>
        <pc:spChg chg="add">
          <ac:chgData name="Panariello Filippo" userId="S::filippopanariello@icluiginono.edu.it::d1fdaf94-ef07-4213-aa4e-f3b8e23a797e" providerId="AD" clId="Web-{AC5EC19F-7091-2000-DA7E-2E9FF1DD1504}" dt="2021-04-24T12:09:37.459" v="23"/>
          <ac:spMkLst>
            <pc:docMk/>
            <pc:sldMk cId="3962583941" sldId="256"/>
            <ac:spMk id="6" creationId="{992F97B1-1891-4FCC-9E5F-BA97EDB48F89}"/>
          </ac:spMkLst>
        </pc:spChg>
        <pc:spChg chg="del">
          <ac:chgData name="Panariello Filippo" userId="S::filippopanariello@icluiginono.edu.it::d1fdaf94-ef07-4213-aa4e-f3b8e23a797e" providerId="AD" clId="Web-{AC5EC19F-7091-2000-DA7E-2E9FF1DD1504}" dt="2021-04-24T12:08:28.502" v="21"/>
          <ac:spMkLst>
            <pc:docMk/>
            <pc:sldMk cId="3962583941" sldId="256"/>
            <ac:spMk id="8" creationId="{23962611-DFD5-4092-AAFD-559E3DFCE2C9}"/>
          </ac:spMkLst>
        </pc:spChg>
        <pc:spChg chg="add">
          <ac:chgData name="Panariello Filippo" userId="S::filippopanariello@icluiginono.edu.it::d1fdaf94-ef07-4213-aa4e-f3b8e23a797e" providerId="AD" clId="Web-{AC5EC19F-7091-2000-DA7E-2E9FF1DD1504}" dt="2021-04-24T12:09:37.459" v="23"/>
          <ac:spMkLst>
            <pc:docMk/>
            <pc:sldMk cId="3962583941" sldId="256"/>
            <ac:spMk id="12" creationId="{78C6C821-FEE1-4EB6-9590-C021440C77DE}"/>
          </ac:spMkLst>
        </pc:spChg>
        <pc:spChg chg="add">
          <ac:chgData name="Panariello Filippo" userId="S::filippopanariello@icluiginono.edu.it::d1fdaf94-ef07-4213-aa4e-f3b8e23a797e" providerId="AD" clId="Web-{AC5EC19F-7091-2000-DA7E-2E9FF1DD1504}" dt="2021-04-24T12:09:37.459" v="23"/>
          <ac:spMkLst>
            <pc:docMk/>
            <pc:sldMk cId="3962583941" sldId="256"/>
            <ac:spMk id="14" creationId="{B61A74B3-E247-44D4-8C48-FAE8E2056401}"/>
          </ac:spMkLst>
        </pc:spChg>
        <pc:picChg chg="del">
          <ac:chgData name="Panariello Filippo" userId="S::filippopanariello@icluiginono.edu.it::d1fdaf94-ef07-4213-aa4e-f3b8e23a797e" providerId="AD" clId="Web-{AC5EC19F-7091-2000-DA7E-2E9FF1DD1504}" dt="2021-04-24T12:08:28.502" v="21"/>
          <ac:picMkLst>
            <pc:docMk/>
            <pc:sldMk cId="3962583941" sldId="256"/>
            <ac:picMk id="10" creationId="{2270F1FA-0425-408F-9861-80BF5AFB276D}"/>
          </ac:picMkLst>
        </pc:picChg>
      </pc:sldChg>
      <pc:sldChg chg="addSp delSp modSp mod modClrScheme setClrOvrMap delDesignElem chgLayout">
        <pc:chgData name="Panariello Filippo" userId="S::filippopanariello@icluiginono.edu.it::d1fdaf94-ef07-4213-aa4e-f3b8e23a797e" providerId="AD" clId="Web-{AC5EC19F-7091-2000-DA7E-2E9FF1DD1504}" dt="2021-04-24T12:10:30.585" v="29"/>
        <pc:sldMkLst>
          <pc:docMk/>
          <pc:sldMk cId="467062105" sldId="257"/>
        </pc:sldMkLst>
        <pc:spChg chg="mod ord">
          <ac:chgData name="Panariello Filippo" userId="S::filippopanariello@icluiginono.edu.it::d1fdaf94-ef07-4213-aa4e-f3b8e23a797e" providerId="AD" clId="Web-{AC5EC19F-7091-2000-DA7E-2E9FF1DD1504}" dt="2021-04-24T12:10:30.585" v="29"/>
          <ac:spMkLst>
            <pc:docMk/>
            <pc:sldMk cId="467062105" sldId="257"/>
            <ac:spMk id="2" creationId="{055E30EF-CDAF-41BD-AC1E-88AFEA05309C}"/>
          </ac:spMkLst>
        </pc:spChg>
        <pc:spChg chg="mod ord">
          <ac:chgData name="Panariello Filippo" userId="S::filippopanariello@icluiginono.edu.it::d1fdaf94-ef07-4213-aa4e-f3b8e23a797e" providerId="AD" clId="Web-{AC5EC19F-7091-2000-DA7E-2E9FF1DD1504}" dt="2021-04-24T12:10:30.585" v="29"/>
          <ac:spMkLst>
            <pc:docMk/>
            <pc:sldMk cId="467062105" sldId="257"/>
            <ac:spMk id="4" creationId="{34F779DC-51CA-48D9-8690-8FCBC5D42EE9}"/>
          </ac:spMkLst>
        </pc:spChg>
        <pc:spChg chg="del">
          <ac:chgData name="Panariello Filippo" userId="S::filippopanariello@icluiginono.edu.it::d1fdaf94-ef07-4213-aa4e-f3b8e23a797e" providerId="AD" clId="Web-{AC5EC19F-7091-2000-DA7E-2E9FF1DD1504}" dt="2021-04-24T12:08:28.502" v="21"/>
          <ac:spMkLst>
            <pc:docMk/>
            <pc:sldMk cId="467062105" sldId="257"/>
            <ac:spMk id="9" creationId="{9AF5C66A-E8F2-4E13-98A3-FE96597C5A42}"/>
          </ac:spMkLst>
        </pc:spChg>
        <pc:spChg chg="add">
          <ac:chgData name="Panariello Filippo" userId="S::filippopanariello@icluiginono.edu.it::d1fdaf94-ef07-4213-aa4e-f3b8e23a797e" providerId="AD" clId="Web-{AC5EC19F-7091-2000-DA7E-2E9FF1DD1504}" dt="2021-04-24T12:10:30.585" v="29"/>
          <ac:spMkLst>
            <pc:docMk/>
            <pc:sldMk cId="467062105" sldId="257"/>
            <ac:spMk id="15" creationId="{4AC0CD9D-7610-4620-93B4-798CCD9AB581}"/>
          </ac:spMkLst>
        </pc:spChg>
        <pc:spChg chg="add">
          <ac:chgData name="Panariello Filippo" userId="S::filippopanariello@icluiginono.edu.it::d1fdaf94-ef07-4213-aa4e-f3b8e23a797e" providerId="AD" clId="Web-{AC5EC19F-7091-2000-DA7E-2E9FF1DD1504}" dt="2021-04-24T12:10:30.585" v="29"/>
          <ac:spMkLst>
            <pc:docMk/>
            <pc:sldMk cId="467062105" sldId="257"/>
            <ac:spMk id="21" creationId="{DE4D62F9-188E-4530-84C2-24BDEE4BEB82}"/>
          </ac:spMkLst>
        </pc:spChg>
        <pc:spChg chg="add">
          <ac:chgData name="Panariello Filippo" userId="S::filippopanariello@icluiginono.edu.it::d1fdaf94-ef07-4213-aa4e-f3b8e23a797e" providerId="AD" clId="Web-{AC5EC19F-7091-2000-DA7E-2E9FF1DD1504}" dt="2021-04-24T12:10:30.585" v="29"/>
          <ac:spMkLst>
            <pc:docMk/>
            <pc:sldMk cId="467062105" sldId="257"/>
            <ac:spMk id="23" creationId="{B4AAD3FD-83A5-4B89-9F8F-01B8870865BE}"/>
          </ac:spMkLst>
        </pc:spChg>
        <pc:spChg chg="add">
          <ac:chgData name="Panariello Filippo" userId="S::filippopanariello@icluiginono.edu.it::d1fdaf94-ef07-4213-aa4e-f3b8e23a797e" providerId="AD" clId="Web-{AC5EC19F-7091-2000-DA7E-2E9FF1DD1504}" dt="2021-04-24T12:10:30.585" v="29"/>
          <ac:spMkLst>
            <pc:docMk/>
            <pc:sldMk cId="467062105" sldId="257"/>
            <ac:spMk id="25" creationId="{61752F1D-FC0F-4103-9584-630E643CCDA6}"/>
          </ac:spMkLst>
        </pc:spChg>
        <pc:spChg chg="add">
          <ac:chgData name="Panariello Filippo" userId="S::filippopanariello@icluiginono.edu.it::d1fdaf94-ef07-4213-aa4e-f3b8e23a797e" providerId="AD" clId="Web-{AC5EC19F-7091-2000-DA7E-2E9FF1DD1504}" dt="2021-04-24T12:10:30.585" v="29"/>
          <ac:spMkLst>
            <pc:docMk/>
            <pc:sldMk cId="467062105" sldId="257"/>
            <ac:spMk id="27" creationId="{70151CB7-E7DE-4917-B831-01DF9CE01306}"/>
          </ac:spMkLst>
        </pc:spChg>
        <pc:spChg chg="add">
          <ac:chgData name="Panariello Filippo" userId="S::filippopanariello@icluiginono.edu.it::d1fdaf94-ef07-4213-aa4e-f3b8e23a797e" providerId="AD" clId="Web-{AC5EC19F-7091-2000-DA7E-2E9FF1DD1504}" dt="2021-04-24T12:10:30.585" v="29"/>
          <ac:spMkLst>
            <pc:docMk/>
            <pc:sldMk cId="467062105" sldId="257"/>
            <ac:spMk id="29" creationId="{A92A1116-1C84-41DF-B803-1F7B0883EC82}"/>
          </ac:spMkLst>
        </pc:spChg>
        <pc:picChg chg="mod ord modCrop">
          <ac:chgData name="Panariello Filippo" userId="S::filippopanariello@icluiginono.edu.it::d1fdaf94-ef07-4213-aa4e-f3b8e23a797e" providerId="AD" clId="Web-{AC5EC19F-7091-2000-DA7E-2E9FF1DD1504}" dt="2021-04-24T12:10:30.585" v="29"/>
          <ac:picMkLst>
            <pc:docMk/>
            <pc:sldMk cId="467062105" sldId="257"/>
            <ac:picMk id="6" creationId="{AC08CB33-9A41-4B12-A0CC-130E50ADF419}"/>
          </ac:picMkLst>
        </pc:picChg>
        <pc:picChg chg="add">
          <ac:chgData name="Panariello Filippo" userId="S::filippopanariello@icluiginono.edu.it::d1fdaf94-ef07-4213-aa4e-f3b8e23a797e" providerId="AD" clId="Web-{AC5EC19F-7091-2000-DA7E-2E9FF1DD1504}" dt="2021-04-24T12:10:30.585" v="29"/>
          <ac:picMkLst>
            <pc:docMk/>
            <pc:sldMk cId="467062105" sldId="257"/>
            <ac:picMk id="12" creationId="{41B68C77-138E-4BF7-A276-BD0C78A4219F}"/>
          </ac:picMkLst>
        </pc:picChg>
        <pc:picChg chg="del">
          <ac:chgData name="Panariello Filippo" userId="S::filippopanariello@icluiginono.edu.it::d1fdaf94-ef07-4213-aa4e-f3b8e23a797e" providerId="AD" clId="Web-{AC5EC19F-7091-2000-DA7E-2E9FF1DD1504}" dt="2021-04-24T12:08:28.502" v="21"/>
          <ac:picMkLst>
            <pc:docMk/>
            <pc:sldMk cId="467062105" sldId="257"/>
            <ac:picMk id="13" creationId="{AC860275-E106-493A-8BF0-E0A91130EF6A}"/>
          </ac:picMkLst>
        </pc:picChg>
        <pc:picChg chg="add">
          <ac:chgData name="Panariello Filippo" userId="S::filippopanariello@icluiginono.edu.it::d1fdaf94-ef07-4213-aa4e-f3b8e23a797e" providerId="AD" clId="Web-{AC5EC19F-7091-2000-DA7E-2E9FF1DD1504}" dt="2021-04-24T12:10:30.585" v="29"/>
          <ac:picMkLst>
            <pc:docMk/>
            <pc:sldMk cId="467062105" sldId="257"/>
            <ac:picMk id="14" creationId="{7C268552-D473-46ED-B1B8-422042C4DEF1}"/>
          </ac:picMkLst>
        </pc:picChg>
        <pc:picChg chg="add">
          <ac:chgData name="Panariello Filippo" userId="S::filippopanariello@icluiginono.edu.it::d1fdaf94-ef07-4213-aa4e-f3b8e23a797e" providerId="AD" clId="Web-{AC5EC19F-7091-2000-DA7E-2E9FF1DD1504}" dt="2021-04-24T12:10:30.585" v="29"/>
          <ac:picMkLst>
            <pc:docMk/>
            <pc:sldMk cId="467062105" sldId="257"/>
            <ac:picMk id="17" creationId="{B9238B3E-24AA-439A-B527-6C5DF6D72145}"/>
          </ac:picMkLst>
        </pc:picChg>
        <pc:picChg chg="add">
          <ac:chgData name="Panariello Filippo" userId="S::filippopanariello@icluiginono.edu.it::d1fdaf94-ef07-4213-aa4e-f3b8e23a797e" providerId="AD" clId="Web-{AC5EC19F-7091-2000-DA7E-2E9FF1DD1504}" dt="2021-04-24T12:10:30.585" v="29"/>
          <ac:picMkLst>
            <pc:docMk/>
            <pc:sldMk cId="467062105" sldId="257"/>
            <ac:picMk id="19" creationId="{69F01145-BEA3-4CBF-AA21-10077B948CA8}"/>
          </ac:picMkLst>
        </pc:picChg>
      </pc:sldChg>
      <pc:sldChg chg="modSp mod modClrScheme chgLayout">
        <pc:chgData name="Panariello Filippo" userId="S::filippopanariello@icluiginono.edu.it::d1fdaf94-ef07-4213-aa4e-f3b8e23a797e" providerId="AD" clId="Web-{AC5EC19F-7091-2000-DA7E-2E9FF1DD1504}" dt="2021-04-24T12:08:28.502" v="21"/>
        <pc:sldMkLst>
          <pc:docMk/>
          <pc:sldMk cId="101835788" sldId="258"/>
        </pc:sldMkLst>
        <pc:spChg chg="mod ord">
          <ac:chgData name="Panariello Filippo" userId="S::filippopanariello@icluiginono.edu.it::d1fdaf94-ef07-4213-aa4e-f3b8e23a797e" providerId="AD" clId="Web-{AC5EC19F-7091-2000-DA7E-2E9FF1DD1504}" dt="2021-04-24T12:08:28.502" v="21"/>
          <ac:spMkLst>
            <pc:docMk/>
            <pc:sldMk cId="101835788" sldId="258"/>
            <ac:spMk id="2" creationId="{8C84A7D5-ED4B-464F-8F5B-2F35AE8D3337}"/>
          </ac:spMkLst>
        </pc:spChg>
        <pc:spChg chg="mod ord">
          <ac:chgData name="Panariello Filippo" userId="S::filippopanariello@icluiginono.edu.it::d1fdaf94-ef07-4213-aa4e-f3b8e23a797e" providerId="AD" clId="Web-{AC5EC19F-7091-2000-DA7E-2E9FF1DD1504}" dt="2021-04-24T12:08:28.502" v="21"/>
          <ac:spMkLst>
            <pc:docMk/>
            <pc:sldMk cId="101835788" sldId="258"/>
            <ac:spMk id="4" creationId="{52E95CCF-7DA1-4F2B-A881-26FA4B0F1545}"/>
          </ac:spMkLst>
        </pc:spChg>
        <pc:picChg chg="mod ord">
          <ac:chgData name="Panariello Filippo" userId="S::filippopanariello@icluiginono.edu.it::d1fdaf94-ef07-4213-aa4e-f3b8e23a797e" providerId="AD" clId="Web-{AC5EC19F-7091-2000-DA7E-2E9FF1DD1504}" dt="2021-04-24T12:08:28.502" v="21"/>
          <ac:picMkLst>
            <pc:docMk/>
            <pc:sldMk cId="101835788" sldId="258"/>
            <ac:picMk id="5" creationId="{E665230A-A1A1-4E16-A48C-75292626FA50}"/>
          </ac:picMkLst>
        </pc:picChg>
      </pc:sldChg>
      <pc:sldChg chg="modSp mod modClrScheme chgLayout">
        <pc:chgData name="Panariello Filippo" userId="S::filippopanariello@icluiginono.edu.it::d1fdaf94-ef07-4213-aa4e-f3b8e23a797e" providerId="AD" clId="Web-{AC5EC19F-7091-2000-DA7E-2E9FF1DD1504}" dt="2021-04-24T12:08:28.502" v="21"/>
        <pc:sldMkLst>
          <pc:docMk/>
          <pc:sldMk cId="2977075696" sldId="259"/>
        </pc:sldMkLst>
        <pc:spChg chg="mod ord">
          <ac:chgData name="Panariello Filippo" userId="S::filippopanariello@icluiginono.edu.it::d1fdaf94-ef07-4213-aa4e-f3b8e23a797e" providerId="AD" clId="Web-{AC5EC19F-7091-2000-DA7E-2E9FF1DD1504}" dt="2021-04-24T12:08:28.502" v="21"/>
          <ac:spMkLst>
            <pc:docMk/>
            <pc:sldMk cId="2977075696" sldId="259"/>
            <ac:spMk id="2" creationId="{4AC1731B-E4C5-4576-B7F0-EDFE6C1B924B}"/>
          </ac:spMkLst>
        </pc:spChg>
        <pc:spChg chg="mod ord">
          <ac:chgData name="Panariello Filippo" userId="S::filippopanariello@icluiginono.edu.it::d1fdaf94-ef07-4213-aa4e-f3b8e23a797e" providerId="AD" clId="Web-{AC5EC19F-7091-2000-DA7E-2E9FF1DD1504}" dt="2021-04-24T12:08:28.502" v="21"/>
          <ac:spMkLst>
            <pc:docMk/>
            <pc:sldMk cId="2977075696" sldId="259"/>
            <ac:spMk id="4" creationId="{5781E173-C42D-40D4-B98A-AB2F56094652}"/>
          </ac:spMkLst>
        </pc:spChg>
        <pc:picChg chg="mod ord">
          <ac:chgData name="Panariello Filippo" userId="S::filippopanariello@icluiginono.edu.it::d1fdaf94-ef07-4213-aa4e-f3b8e23a797e" providerId="AD" clId="Web-{AC5EC19F-7091-2000-DA7E-2E9FF1DD1504}" dt="2021-04-24T12:08:28.502" v="21"/>
          <ac:picMkLst>
            <pc:docMk/>
            <pc:sldMk cId="2977075696" sldId="259"/>
            <ac:picMk id="8" creationId="{7669421D-8465-4F8B-A4A8-B613CE73543F}"/>
          </ac:picMkLst>
        </pc:picChg>
      </pc:sldChg>
      <pc:sldChg chg="modSp mod modClrScheme chgLayout">
        <pc:chgData name="Panariello Filippo" userId="S::filippopanariello@icluiginono.edu.it::d1fdaf94-ef07-4213-aa4e-f3b8e23a797e" providerId="AD" clId="Web-{AC5EC19F-7091-2000-DA7E-2E9FF1DD1504}" dt="2021-04-24T12:08:28.502" v="21"/>
        <pc:sldMkLst>
          <pc:docMk/>
          <pc:sldMk cId="79292071" sldId="260"/>
        </pc:sldMkLst>
        <pc:spChg chg="mod ord">
          <ac:chgData name="Panariello Filippo" userId="S::filippopanariello@icluiginono.edu.it::d1fdaf94-ef07-4213-aa4e-f3b8e23a797e" providerId="AD" clId="Web-{AC5EC19F-7091-2000-DA7E-2E9FF1DD1504}" dt="2021-04-24T12:08:28.502" v="21"/>
          <ac:spMkLst>
            <pc:docMk/>
            <pc:sldMk cId="79292071" sldId="260"/>
            <ac:spMk id="2" creationId="{B992A3C5-17E3-499A-B4CB-ADF2816D5F8D}"/>
          </ac:spMkLst>
        </pc:spChg>
        <pc:spChg chg="mod ord">
          <ac:chgData name="Panariello Filippo" userId="S::filippopanariello@icluiginono.edu.it::d1fdaf94-ef07-4213-aa4e-f3b8e23a797e" providerId="AD" clId="Web-{AC5EC19F-7091-2000-DA7E-2E9FF1DD1504}" dt="2021-04-24T12:08:28.502" v="21"/>
          <ac:spMkLst>
            <pc:docMk/>
            <pc:sldMk cId="79292071" sldId="260"/>
            <ac:spMk id="4" creationId="{10758361-1A16-426E-975B-D2E3FCDCD541}"/>
          </ac:spMkLst>
        </pc:spChg>
        <pc:picChg chg="mod ord">
          <ac:chgData name="Panariello Filippo" userId="S::filippopanariello@icluiginono.edu.it::d1fdaf94-ef07-4213-aa4e-f3b8e23a797e" providerId="AD" clId="Web-{AC5EC19F-7091-2000-DA7E-2E9FF1DD1504}" dt="2021-04-24T12:08:28.502" v="21"/>
          <ac:picMkLst>
            <pc:docMk/>
            <pc:sldMk cId="79292071" sldId="260"/>
            <ac:picMk id="5" creationId="{34175A16-4D81-4FCE-AA17-AFDE338F880F}"/>
          </ac:picMkLst>
        </pc:picChg>
      </pc:sldChg>
      <pc:sldChg chg="delSp modSp mod modClrScheme delDesignElem chgLayout">
        <pc:chgData name="Panariello Filippo" userId="S::filippopanariello@icluiginono.edu.it::d1fdaf94-ef07-4213-aa4e-f3b8e23a797e" providerId="AD" clId="Web-{AC5EC19F-7091-2000-DA7E-2E9FF1DD1504}" dt="2021-04-24T12:08:28.502" v="21"/>
        <pc:sldMkLst>
          <pc:docMk/>
          <pc:sldMk cId="3409365168" sldId="261"/>
        </pc:sldMkLst>
        <pc:spChg chg="mod ord">
          <ac:chgData name="Panariello Filippo" userId="S::filippopanariello@icluiginono.edu.it::d1fdaf94-ef07-4213-aa4e-f3b8e23a797e" providerId="AD" clId="Web-{AC5EC19F-7091-2000-DA7E-2E9FF1DD1504}" dt="2021-04-24T12:08:28.502" v="21"/>
          <ac:spMkLst>
            <pc:docMk/>
            <pc:sldMk cId="3409365168" sldId="261"/>
            <ac:spMk id="2" creationId="{9949D7DB-B2B4-41D9-A1A2-4CEBB3F42995}"/>
          </ac:spMkLst>
        </pc:spChg>
        <pc:spChg chg="mod ord">
          <ac:chgData name="Panariello Filippo" userId="S::filippopanariello@icluiginono.edu.it::d1fdaf94-ef07-4213-aa4e-f3b8e23a797e" providerId="AD" clId="Web-{AC5EC19F-7091-2000-DA7E-2E9FF1DD1504}" dt="2021-04-24T12:08:28.502" v="21"/>
          <ac:spMkLst>
            <pc:docMk/>
            <pc:sldMk cId="3409365168" sldId="261"/>
            <ac:spMk id="4" creationId="{688B5922-F5BC-47F0-A88C-9E77C2D104AB}"/>
          </ac:spMkLst>
        </pc:spChg>
        <pc:spChg chg="del">
          <ac:chgData name="Panariello Filippo" userId="S::filippopanariello@icluiginono.edu.it::d1fdaf94-ef07-4213-aa4e-f3b8e23a797e" providerId="AD" clId="Web-{AC5EC19F-7091-2000-DA7E-2E9FF1DD1504}" dt="2021-04-24T12:08:28.502" v="21"/>
          <ac:spMkLst>
            <pc:docMk/>
            <pc:sldMk cId="3409365168" sldId="261"/>
            <ac:spMk id="7" creationId="{3CD9DF72-87A3-404E-A828-84CBF11A8303}"/>
          </ac:spMkLst>
        </pc:spChg>
        <pc:picChg chg="mod ord">
          <ac:chgData name="Panariello Filippo" userId="S::filippopanariello@icluiginono.edu.it::d1fdaf94-ef07-4213-aa4e-f3b8e23a797e" providerId="AD" clId="Web-{AC5EC19F-7091-2000-DA7E-2E9FF1DD1504}" dt="2021-04-24T12:08:28.502" v="21"/>
          <ac:picMkLst>
            <pc:docMk/>
            <pc:sldMk cId="3409365168" sldId="261"/>
            <ac:picMk id="5" creationId="{ECBE1F15-5A33-4901-A9A9-6689EEFCC948}"/>
          </ac:picMkLst>
        </pc:picChg>
        <pc:cxnChg chg="del">
          <ac:chgData name="Panariello Filippo" userId="S::filippopanariello@icluiginono.edu.it::d1fdaf94-ef07-4213-aa4e-f3b8e23a797e" providerId="AD" clId="Web-{AC5EC19F-7091-2000-DA7E-2E9FF1DD1504}" dt="2021-04-24T12:08:28.502" v="21"/>
          <ac:cxnSpMkLst>
            <pc:docMk/>
            <pc:sldMk cId="3409365168" sldId="261"/>
            <ac:cxnSpMk id="8" creationId="{20E3A342-4D61-4E3F-AF90-1AB42AEB96CC}"/>
          </ac:cxnSpMkLst>
        </pc:cxnChg>
      </pc:sldChg>
      <pc:sldChg chg="addSp modSp mod setBg modClrScheme setClrOvrMap chgLayout">
        <pc:chgData name="Panariello Filippo" userId="S::filippopanariello@icluiginono.edu.it::d1fdaf94-ef07-4213-aa4e-f3b8e23a797e" providerId="AD" clId="Web-{AC5EC19F-7091-2000-DA7E-2E9FF1DD1504}" dt="2021-04-24T12:10:52.960" v="30"/>
        <pc:sldMkLst>
          <pc:docMk/>
          <pc:sldMk cId="1169053938" sldId="262"/>
        </pc:sldMkLst>
        <pc:spChg chg="mod ord">
          <ac:chgData name="Panariello Filippo" userId="S::filippopanariello@icluiginono.edu.it::d1fdaf94-ef07-4213-aa4e-f3b8e23a797e" providerId="AD" clId="Web-{AC5EC19F-7091-2000-DA7E-2E9FF1DD1504}" dt="2021-04-24T12:10:52.960" v="30"/>
          <ac:spMkLst>
            <pc:docMk/>
            <pc:sldMk cId="1169053938" sldId="262"/>
            <ac:spMk id="2" creationId="{CE35AC9B-CD0B-4EE4-B156-4B9C74C635AD}"/>
          </ac:spMkLst>
        </pc:spChg>
        <pc:spChg chg="mod ord">
          <ac:chgData name="Panariello Filippo" userId="S::filippopanariello@icluiginono.edu.it::d1fdaf94-ef07-4213-aa4e-f3b8e23a797e" providerId="AD" clId="Web-{AC5EC19F-7091-2000-DA7E-2E9FF1DD1504}" dt="2021-04-24T12:10:52.960" v="30"/>
          <ac:spMkLst>
            <pc:docMk/>
            <pc:sldMk cId="1169053938" sldId="262"/>
            <ac:spMk id="4" creationId="{49B1B775-894C-4ADF-9D3B-24B66258D36F}"/>
          </ac:spMkLst>
        </pc:spChg>
        <pc:spChg chg="add">
          <ac:chgData name="Panariello Filippo" userId="S::filippopanariello@icluiginono.edu.it::d1fdaf94-ef07-4213-aa4e-f3b8e23a797e" providerId="AD" clId="Web-{AC5EC19F-7091-2000-DA7E-2E9FF1DD1504}" dt="2021-04-24T12:10:52.960" v="30"/>
          <ac:spMkLst>
            <pc:docMk/>
            <pc:sldMk cId="1169053938" sldId="262"/>
            <ac:spMk id="9" creationId="{989BE678-777B-482A-A616-FEDC47B162E5}"/>
          </ac:spMkLst>
        </pc:spChg>
        <pc:spChg chg="add">
          <ac:chgData name="Panariello Filippo" userId="S::filippopanariello@icluiginono.edu.it::d1fdaf94-ef07-4213-aa4e-f3b8e23a797e" providerId="AD" clId="Web-{AC5EC19F-7091-2000-DA7E-2E9FF1DD1504}" dt="2021-04-24T12:10:52.960" v="30"/>
          <ac:spMkLst>
            <pc:docMk/>
            <pc:sldMk cId="1169053938" sldId="262"/>
            <ac:spMk id="20" creationId="{D28BE0C3-2102-4820-B88B-A448B1840D14}"/>
          </ac:spMkLst>
        </pc:spChg>
        <pc:spChg chg="add">
          <ac:chgData name="Panariello Filippo" userId="S::filippopanariello@icluiginono.edu.it::d1fdaf94-ef07-4213-aa4e-f3b8e23a797e" providerId="AD" clId="Web-{AC5EC19F-7091-2000-DA7E-2E9FF1DD1504}" dt="2021-04-24T12:10:52.960" v="30"/>
          <ac:spMkLst>
            <pc:docMk/>
            <pc:sldMk cId="1169053938" sldId="262"/>
            <ac:spMk id="22" creationId="{A93A089E-0A16-452C-B341-0F769780D262}"/>
          </ac:spMkLst>
        </pc:spChg>
        <pc:picChg chg="mod ord modCrop">
          <ac:chgData name="Panariello Filippo" userId="S::filippopanariello@icluiginono.edu.it::d1fdaf94-ef07-4213-aa4e-f3b8e23a797e" providerId="AD" clId="Web-{AC5EC19F-7091-2000-DA7E-2E9FF1DD1504}" dt="2021-04-24T12:10:52.960" v="30"/>
          <ac:picMkLst>
            <pc:docMk/>
            <pc:sldMk cId="1169053938" sldId="262"/>
            <ac:picMk id="5" creationId="{8A2DE68B-CDC6-47ED-8520-19DFE6BA7EF8}"/>
          </ac:picMkLst>
        </pc:picChg>
        <pc:picChg chg="add">
          <ac:chgData name="Panariello Filippo" userId="S::filippopanariello@icluiginono.edu.it::d1fdaf94-ef07-4213-aa4e-f3b8e23a797e" providerId="AD" clId="Web-{AC5EC19F-7091-2000-DA7E-2E9FF1DD1504}" dt="2021-04-24T12:10:52.960" v="30"/>
          <ac:picMkLst>
            <pc:docMk/>
            <pc:sldMk cId="1169053938" sldId="262"/>
            <ac:picMk id="7" creationId="{DF19BAF3-7E20-4B9D-B544-BABAEEA1FA75}"/>
          </ac:picMkLst>
        </pc:picChg>
        <pc:picChg chg="add">
          <ac:chgData name="Panariello Filippo" userId="S::filippopanariello@icluiginono.edu.it::d1fdaf94-ef07-4213-aa4e-f3b8e23a797e" providerId="AD" clId="Web-{AC5EC19F-7091-2000-DA7E-2E9FF1DD1504}" dt="2021-04-24T12:10:52.960" v="30"/>
          <ac:picMkLst>
            <pc:docMk/>
            <pc:sldMk cId="1169053938" sldId="262"/>
            <ac:picMk id="8" creationId="{950648F4-ABCD-4DF0-8641-76CFB2354721}"/>
          </ac:picMkLst>
        </pc:picChg>
        <pc:picChg chg="add">
          <ac:chgData name="Panariello Filippo" userId="S::filippopanariello@icluiginono.edu.it::d1fdaf94-ef07-4213-aa4e-f3b8e23a797e" providerId="AD" clId="Web-{AC5EC19F-7091-2000-DA7E-2E9FF1DD1504}" dt="2021-04-24T12:10:52.960" v="30"/>
          <ac:picMkLst>
            <pc:docMk/>
            <pc:sldMk cId="1169053938" sldId="262"/>
            <ac:picMk id="16" creationId="{CF1EB4BD-9C7E-4AA3-9681-C7EB0DA6250B}"/>
          </ac:picMkLst>
        </pc:picChg>
        <pc:picChg chg="add">
          <ac:chgData name="Panariello Filippo" userId="S::filippopanariello@icluiginono.edu.it::d1fdaf94-ef07-4213-aa4e-f3b8e23a797e" providerId="AD" clId="Web-{AC5EC19F-7091-2000-DA7E-2E9FF1DD1504}" dt="2021-04-24T12:10:52.960" v="30"/>
          <ac:picMkLst>
            <pc:docMk/>
            <pc:sldMk cId="1169053938" sldId="262"/>
            <ac:picMk id="18" creationId="{94AAE3AA-3759-4D28-B0EF-575F25A5146C}"/>
          </ac:picMkLst>
        </pc:picChg>
      </pc:sldChg>
      <pc:sldChg chg="addSp delSp modSp mod setBg modClrScheme chgLayout">
        <pc:chgData name="Panariello Filippo" userId="S::filippopanariello@icluiginono.edu.it::d1fdaf94-ef07-4213-aa4e-f3b8e23a797e" providerId="AD" clId="Web-{AC5EC19F-7091-2000-DA7E-2E9FF1DD1504}" dt="2021-04-24T12:08:50.691" v="22"/>
        <pc:sldMkLst>
          <pc:docMk/>
          <pc:sldMk cId="1658668012" sldId="263"/>
        </pc:sldMkLst>
        <pc:spChg chg="mod ord">
          <ac:chgData name="Panariello Filippo" userId="S::filippopanariello@icluiginono.edu.it::d1fdaf94-ef07-4213-aa4e-f3b8e23a797e" providerId="AD" clId="Web-{AC5EC19F-7091-2000-DA7E-2E9FF1DD1504}" dt="2021-04-24T12:08:50.691" v="22"/>
          <ac:spMkLst>
            <pc:docMk/>
            <pc:sldMk cId="1658668012" sldId="263"/>
            <ac:spMk id="2" creationId="{D6B577C8-484D-42EB-AF72-A178987A479F}"/>
          </ac:spMkLst>
        </pc:spChg>
        <pc:spChg chg="mod ord">
          <ac:chgData name="Panariello Filippo" userId="S::filippopanariello@icluiginono.edu.it::d1fdaf94-ef07-4213-aa4e-f3b8e23a797e" providerId="AD" clId="Web-{AC5EC19F-7091-2000-DA7E-2E9FF1DD1504}" dt="2021-04-24T12:08:50.691" v="22"/>
          <ac:spMkLst>
            <pc:docMk/>
            <pc:sldMk cId="1658668012" sldId="263"/>
            <ac:spMk id="4" creationId="{A4D17E63-ED0F-4C34-A49C-9C953AAA59D1}"/>
          </ac:spMkLst>
        </pc:spChg>
        <pc:spChg chg="mod">
          <ac:chgData name="Panariello Filippo" userId="S::filippopanariello@icluiginono.edu.it::d1fdaf94-ef07-4213-aa4e-f3b8e23a797e" providerId="AD" clId="Web-{AC5EC19F-7091-2000-DA7E-2E9FF1DD1504}" dt="2021-04-24T12:04:38.637" v="10" actId="20577"/>
          <ac:spMkLst>
            <pc:docMk/>
            <pc:sldMk cId="1658668012" sldId="263"/>
            <ac:spMk id="5" creationId="{64A6F13C-CBE4-49AF-B872-4B6060B494BD}"/>
          </ac:spMkLst>
        </pc:spChg>
        <pc:spChg chg="add del mod">
          <ac:chgData name="Panariello Filippo" userId="S::filippopanariello@icluiginono.edu.it::d1fdaf94-ef07-4213-aa4e-f3b8e23a797e" providerId="AD" clId="Web-{AC5EC19F-7091-2000-DA7E-2E9FF1DD1504}" dt="2021-04-24T12:07:37.751" v="15"/>
          <ac:spMkLst>
            <pc:docMk/>
            <pc:sldMk cId="1658668012" sldId="263"/>
            <ac:spMk id="7" creationId="{3C41AB89-777B-499C-8A2E-BF1F20327529}"/>
          </ac:spMkLst>
        </pc:spChg>
        <pc:spChg chg="add">
          <ac:chgData name="Panariello Filippo" userId="S::filippopanariello@icluiginono.edu.it::d1fdaf94-ef07-4213-aa4e-f3b8e23a797e" providerId="AD" clId="Web-{AC5EC19F-7091-2000-DA7E-2E9FF1DD1504}" dt="2021-04-24T12:08:50.691" v="22"/>
          <ac:spMkLst>
            <pc:docMk/>
            <pc:sldMk cId="1658668012" sldId="263"/>
            <ac:spMk id="17" creationId="{989BE678-777B-482A-A616-FEDC47B162E5}"/>
          </ac:spMkLst>
        </pc:spChg>
        <pc:spChg chg="add">
          <ac:chgData name="Panariello Filippo" userId="S::filippopanariello@icluiginono.edu.it::d1fdaf94-ef07-4213-aa4e-f3b8e23a797e" providerId="AD" clId="Web-{AC5EC19F-7091-2000-DA7E-2E9FF1DD1504}" dt="2021-04-24T12:08:50.691" v="22"/>
          <ac:spMkLst>
            <pc:docMk/>
            <pc:sldMk cId="1658668012" sldId="263"/>
            <ac:spMk id="23" creationId="{D28BE0C3-2102-4820-B88B-A448B1840D14}"/>
          </ac:spMkLst>
        </pc:spChg>
        <pc:spChg chg="add">
          <ac:chgData name="Panariello Filippo" userId="S::filippopanariello@icluiginono.edu.it::d1fdaf94-ef07-4213-aa4e-f3b8e23a797e" providerId="AD" clId="Web-{AC5EC19F-7091-2000-DA7E-2E9FF1DD1504}" dt="2021-04-24T12:08:50.691" v="22"/>
          <ac:spMkLst>
            <pc:docMk/>
            <pc:sldMk cId="1658668012" sldId="263"/>
            <ac:spMk id="25" creationId="{AA047838-7F9E-43CF-A116-26E7AAA8F842}"/>
          </ac:spMkLst>
        </pc:spChg>
        <pc:picChg chg="del">
          <ac:chgData name="Panariello Filippo" userId="S::filippopanariello@icluiginono.edu.it::d1fdaf94-ef07-4213-aa4e-f3b8e23a797e" providerId="AD" clId="Web-{AC5EC19F-7091-2000-DA7E-2E9FF1DD1504}" dt="2021-04-24T12:06:12.437" v="14"/>
          <ac:picMkLst>
            <pc:docMk/>
            <pc:sldMk cId="1658668012" sldId="263"/>
            <ac:picMk id="6" creationId="{FB45EF01-456C-4D56-8737-FD7CD6672C13}"/>
          </ac:picMkLst>
        </pc:picChg>
        <pc:picChg chg="add mod ord modCrop">
          <ac:chgData name="Panariello Filippo" userId="S::filippopanariello@icluiginono.edu.it::d1fdaf94-ef07-4213-aa4e-f3b8e23a797e" providerId="AD" clId="Web-{AC5EC19F-7091-2000-DA7E-2E9FF1DD1504}" dt="2021-04-24T12:08:50.691" v="22"/>
          <ac:picMkLst>
            <pc:docMk/>
            <pc:sldMk cId="1658668012" sldId="263"/>
            <ac:picMk id="8" creationId="{415A356E-1487-4248-9DA9-7EC08F20D510}"/>
          </ac:picMkLst>
        </pc:picChg>
        <pc:picChg chg="add del mod">
          <ac:chgData name="Panariello Filippo" userId="S::filippopanariello@icluiginono.edu.it::d1fdaf94-ef07-4213-aa4e-f3b8e23a797e" providerId="AD" clId="Web-{AC5EC19F-7091-2000-DA7E-2E9FF1DD1504}" dt="2021-04-24T12:08:08.924" v="20"/>
          <ac:picMkLst>
            <pc:docMk/>
            <pc:sldMk cId="1658668012" sldId="263"/>
            <ac:picMk id="9" creationId="{BBFC9FA7-E107-4C76-9E9E-6429A8BCD95F}"/>
          </ac:picMkLst>
        </pc:picChg>
        <pc:picChg chg="add">
          <ac:chgData name="Panariello Filippo" userId="S::filippopanariello@icluiginono.edu.it::d1fdaf94-ef07-4213-aa4e-f3b8e23a797e" providerId="AD" clId="Web-{AC5EC19F-7091-2000-DA7E-2E9FF1DD1504}" dt="2021-04-24T12:08:50.691" v="22"/>
          <ac:picMkLst>
            <pc:docMk/>
            <pc:sldMk cId="1658668012" sldId="263"/>
            <ac:picMk id="10" creationId="{DF19BAF3-7E20-4B9D-B544-BABAEEA1FA75}"/>
          </ac:picMkLst>
        </pc:picChg>
        <pc:picChg chg="add">
          <ac:chgData name="Panariello Filippo" userId="S::filippopanariello@icluiginono.edu.it::d1fdaf94-ef07-4213-aa4e-f3b8e23a797e" providerId="AD" clId="Web-{AC5EC19F-7091-2000-DA7E-2E9FF1DD1504}" dt="2021-04-24T12:08:50.691" v="22"/>
          <ac:picMkLst>
            <pc:docMk/>
            <pc:sldMk cId="1658668012" sldId="263"/>
            <ac:picMk id="15" creationId="{950648F4-ABCD-4DF0-8641-76CFB2354721}"/>
          </ac:picMkLst>
        </pc:picChg>
        <pc:picChg chg="add">
          <ac:chgData name="Panariello Filippo" userId="S::filippopanariello@icluiginono.edu.it::d1fdaf94-ef07-4213-aa4e-f3b8e23a797e" providerId="AD" clId="Web-{AC5EC19F-7091-2000-DA7E-2E9FF1DD1504}" dt="2021-04-24T12:08:50.691" v="22"/>
          <ac:picMkLst>
            <pc:docMk/>
            <pc:sldMk cId="1658668012" sldId="263"/>
            <ac:picMk id="19" creationId="{CF1EB4BD-9C7E-4AA3-9681-C7EB0DA6250B}"/>
          </ac:picMkLst>
        </pc:picChg>
        <pc:picChg chg="add">
          <ac:chgData name="Panariello Filippo" userId="S::filippopanariello@icluiginono.edu.it::d1fdaf94-ef07-4213-aa4e-f3b8e23a797e" providerId="AD" clId="Web-{AC5EC19F-7091-2000-DA7E-2E9FF1DD1504}" dt="2021-04-24T12:08:50.691" v="22"/>
          <ac:picMkLst>
            <pc:docMk/>
            <pc:sldMk cId="1658668012" sldId="263"/>
            <ac:picMk id="21" creationId="{94AAE3AA-3759-4D28-B0EF-575F25A5146C}"/>
          </ac:picMkLst>
        </pc:picChg>
      </pc:sldChg>
      <pc:sldChg chg="delSp modSp mod modClrScheme delDesignElem chgLayout">
        <pc:chgData name="Panariello Filippo" userId="S::filippopanariello@icluiginono.edu.it::d1fdaf94-ef07-4213-aa4e-f3b8e23a797e" providerId="AD" clId="Web-{AC5EC19F-7091-2000-DA7E-2E9FF1DD1504}" dt="2021-04-24T12:08:28.502" v="21"/>
        <pc:sldMkLst>
          <pc:docMk/>
          <pc:sldMk cId="604603091" sldId="264"/>
        </pc:sldMkLst>
        <pc:spChg chg="mod ord">
          <ac:chgData name="Panariello Filippo" userId="S::filippopanariello@icluiginono.edu.it::d1fdaf94-ef07-4213-aa4e-f3b8e23a797e" providerId="AD" clId="Web-{AC5EC19F-7091-2000-DA7E-2E9FF1DD1504}" dt="2021-04-24T12:08:28.502" v="21"/>
          <ac:spMkLst>
            <pc:docMk/>
            <pc:sldMk cId="604603091" sldId="264"/>
            <ac:spMk id="2" creationId="{F0C2E571-75BD-4F6F-B967-BC8D0A065349}"/>
          </ac:spMkLst>
        </pc:spChg>
        <pc:spChg chg="mod ord">
          <ac:chgData name="Panariello Filippo" userId="S::filippopanariello@icluiginono.edu.it::d1fdaf94-ef07-4213-aa4e-f3b8e23a797e" providerId="AD" clId="Web-{AC5EC19F-7091-2000-DA7E-2E9FF1DD1504}" dt="2021-04-24T12:08:28.502" v="21"/>
          <ac:spMkLst>
            <pc:docMk/>
            <pc:sldMk cId="604603091" sldId="264"/>
            <ac:spMk id="3" creationId="{3B99D2C6-D06A-4637-AC66-855CF02408E3}"/>
          </ac:spMkLst>
        </pc:spChg>
        <pc:spChg chg="del">
          <ac:chgData name="Panariello Filippo" userId="S::filippopanariello@icluiginono.edu.it::d1fdaf94-ef07-4213-aa4e-f3b8e23a797e" providerId="AD" clId="Web-{AC5EC19F-7091-2000-DA7E-2E9FF1DD1504}" dt="2021-04-24T12:08:28.502" v="21"/>
          <ac:spMkLst>
            <pc:docMk/>
            <pc:sldMk cId="604603091" sldId="264"/>
            <ac:spMk id="8" creationId="{3B854194-185D-494D-905C-7C7CB2E30F6E}"/>
          </ac:spMkLst>
        </pc:spChg>
        <pc:spChg chg="del">
          <ac:chgData name="Panariello Filippo" userId="S::filippopanariello@icluiginono.edu.it::d1fdaf94-ef07-4213-aa4e-f3b8e23a797e" providerId="AD" clId="Web-{AC5EC19F-7091-2000-DA7E-2E9FF1DD1504}" dt="2021-04-24T12:08:28.502" v="21"/>
          <ac:spMkLst>
            <pc:docMk/>
            <pc:sldMk cId="604603091" sldId="264"/>
            <ac:spMk id="10" creationId="{B4F5FA0D-0104-4987-8241-EFF7C85B88DE}"/>
          </ac:spMkLst>
        </pc:spChg>
        <pc:picChg chg="del">
          <ac:chgData name="Panariello Filippo" userId="S::filippopanariello@icluiginono.edu.it::d1fdaf94-ef07-4213-aa4e-f3b8e23a797e" providerId="AD" clId="Web-{AC5EC19F-7091-2000-DA7E-2E9FF1DD1504}" dt="2021-04-24T12:08:28.502" v="21"/>
          <ac:picMkLst>
            <pc:docMk/>
            <pc:sldMk cId="604603091" sldId="264"/>
            <ac:picMk id="12" creationId="{2897127E-6CEF-446C-BE87-93B7C46E49D1}"/>
          </ac:picMkLst>
        </pc:picChg>
      </pc:sldChg>
      <pc:sldMasterChg chg="del delSldLayout">
        <pc:chgData name="Panariello Filippo" userId="S::filippopanariello@icluiginono.edu.it::d1fdaf94-ef07-4213-aa4e-f3b8e23a797e" providerId="AD" clId="Web-{AC5EC19F-7091-2000-DA7E-2E9FF1DD1504}" dt="2021-04-24T12:08:28.502" v="21"/>
        <pc:sldMasterMkLst>
          <pc:docMk/>
          <pc:sldMasterMk cId="862823636" sldId="2147483678"/>
        </pc:sldMasterMkLst>
        <pc:sldLayoutChg chg="del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862823636" sldId="2147483678"/>
            <pc:sldLayoutMk cId="16379819" sldId="2147483679"/>
          </pc:sldLayoutMkLst>
        </pc:sldLayoutChg>
        <pc:sldLayoutChg chg="del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862823636" sldId="2147483678"/>
            <pc:sldLayoutMk cId="1489522225" sldId="2147483680"/>
          </pc:sldLayoutMkLst>
        </pc:sldLayoutChg>
        <pc:sldLayoutChg chg="del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862823636" sldId="2147483678"/>
            <pc:sldLayoutMk cId="3168264180" sldId="2147483681"/>
          </pc:sldLayoutMkLst>
        </pc:sldLayoutChg>
        <pc:sldLayoutChg chg="del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862823636" sldId="2147483678"/>
            <pc:sldLayoutMk cId="1809477543" sldId="2147483682"/>
          </pc:sldLayoutMkLst>
        </pc:sldLayoutChg>
        <pc:sldLayoutChg chg="del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862823636" sldId="2147483678"/>
            <pc:sldLayoutMk cId="2539620138" sldId="2147483683"/>
          </pc:sldLayoutMkLst>
        </pc:sldLayoutChg>
        <pc:sldLayoutChg chg="del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862823636" sldId="2147483678"/>
            <pc:sldLayoutMk cId="763205471" sldId="2147483684"/>
          </pc:sldLayoutMkLst>
        </pc:sldLayoutChg>
        <pc:sldLayoutChg chg="del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862823636" sldId="2147483678"/>
            <pc:sldLayoutMk cId="3688107757" sldId="2147483685"/>
          </pc:sldLayoutMkLst>
        </pc:sldLayoutChg>
        <pc:sldLayoutChg chg="del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862823636" sldId="2147483678"/>
            <pc:sldLayoutMk cId="1388013067" sldId="2147483686"/>
          </pc:sldLayoutMkLst>
        </pc:sldLayoutChg>
        <pc:sldLayoutChg chg="del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862823636" sldId="2147483678"/>
            <pc:sldLayoutMk cId="347755314" sldId="2147483687"/>
          </pc:sldLayoutMkLst>
        </pc:sldLayoutChg>
        <pc:sldLayoutChg chg="del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862823636" sldId="2147483678"/>
            <pc:sldLayoutMk cId="4055875392" sldId="2147483688"/>
          </pc:sldLayoutMkLst>
        </pc:sldLayoutChg>
        <pc:sldLayoutChg chg="del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862823636" sldId="2147483678"/>
            <pc:sldLayoutMk cId="1402695445" sldId="2147483689"/>
          </pc:sldLayoutMkLst>
        </pc:sldLayoutChg>
      </pc:sldMasterChg>
      <pc:sldMasterChg chg="add addSldLayout modSldLayout">
        <pc:chgData name="Panariello Filippo" userId="S::filippopanariello@icluiginono.edu.it::d1fdaf94-ef07-4213-aa4e-f3b8e23a797e" providerId="AD" clId="Web-{AC5EC19F-7091-2000-DA7E-2E9FF1DD1504}" dt="2021-04-24T12:08:28.502" v="21"/>
        <pc:sldMasterMkLst>
          <pc:docMk/>
          <pc:sldMasterMk cId="3255717944" sldId="2147483690"/>
        </pc:sldMasterMkLst>
        <pc:sldLayoutChg chg="add mod replId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3255717944" sldId="2147483690"/>
            <pc:sldLayoutMk cId="4185801463" sldId="2147483691"/>
          </pc:sldLayoutMkLst>
        </pc:sldLayoutChg>
        <pc:sldLayoutChg chg="add mod replId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3255717944" sldId="2147483690"/>
            <pc:sldLayoutMk cId="1101792885" sldId="2147483692"/>
          </pc:sldLayoutMkLst>
        </pc:sldLayoutChg>
        <pc:sldLayoutChg chg="add mod replId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3255717944" sldId="2147483690"/>
            <pc:sldLayoutMk cId="3679493851" sldId="2147483693"/>
          </pc:sldLayoutMkLst>
        </pc:sldLayoutChg>
        <pc:sldLayoutChg chg="add mod replId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3255717944" sldId="2147483690"/>
            <pc:sldLayoutMk cId="3487563698" sldId="2147483694"/>
          </pc:sldLayoutMkLst>
        </pc:sldLayoutChg>
        <pc:sldLayoutChg chg="add mod replId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3255717944" sldId="2147483690"/>
            <pc:sldLayoutMk cId="4207665827" sldId="2147483695"/>
          </pc:sldLayoutMkLst>
        </pc:sldLayoutChg>
        <pc:sldLayoutChg chg="add mod replId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3255717944" sldId="2147483690"/>
            <pc:sldLayoutMk cId="1148634119" sldId="2147483696"/>
          </pc:sldLayoutMkLst>
        </pc:sldLayoutChg>
        <pc:sldLayoutChg chg="add mod replId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3255717944" sldId="2147483690"/>
            <pc:sldLayoutMk cId="1311968368" sldId="2147483697"/>
          </pc:sldLayoutMkLst>
        </pc:sldLayoutChg>
        <pc:sldLayoutChg chg="add mod replId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3255717944" sldId="2147483690"/>
            <pc:sldLayoutMk cId="1202867565" sldId="2147483698"/>
          </pc:sldLayoutMkLst>
        </pc:sldLayoutChg>
        <pc:sldLayoutChg chg="add mod replId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3255717944" sldId="2147483690"/>
            <pc:sldLayoutMk cId="1633993273" sldId="2147483699"/>
          </pc:sldLayoutMkLst>
        </pc:sldLayoutChg>
        <pc:sldLayoutChg chg="add mod replId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3255717944" sldId="2147483690"/>
            <pc:sldLayoutMk cId="4012841540" sldId="2147483700"/>
          </pc:sldLayoutMkLst>
        </pc:sldLayoutChg>
        <pc:sldLayoutChg chg="add mod replId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3255717944" sldId="2147483690"/>
            <pc:sldLayoutMk cId="1063858045" sldId="2147483701"/>
          </pc:sldLayoutMkLst>
        </pc:sldLayoutChg>
        <pc:sldLayoutChg chg="add mod replId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3255717944" sldId="2147483690"/>
            <pc:sldLayoutMk cId="548517072" sldId="2147483702"/>
          </pc:sldLayoutMkLst>
        </pc:sldLayoutChg>
        <pc:sldLayoutChg chg="add mod replId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3255717944" sldId="2147483690"/>
            <pc:sldLayoutMk cId="3096847837" sldId="2147483703"/>
          </pc:sldLayoutMkLst>
        </pc:sldLayoutChg>
        <pc:sldLayoutChg chg="add mod replId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3255717944" sldId="2147483690"/>
            <pc:sldLayoutMk cId="3164678396" sldId="2147483704"/>
          </pc:sldLayoutMkLst>
        </pc:sldLayoutChg>
        <pc:sldLayoutChg chg="add mod replId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3255717944" sldId="2147483690"/>
            <pc:sldLayoutMk cId="4064955819" sldId="2147483705"/>
          </pc:sldLayoutMkLst>
        </pc:sldLayoutChg>
        <pc:sldLayoutChg chg="add mod replId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3255717944" sldId="2147483690"/>
            <pc:sldLayoutMk cId="183862685" sldId="2147483706"/>
          </pc:sldLayoutMkLst>
        </pc:sldLayoutChg>
        <pc:sldLayoutChg chg="add mod replId">
          <pc:chgData name="Panariello Filippo" userId="S::filippopanariello@icluiginono.edu.it::d1fdaf94-ef07-4213-aa4e-f3b8e23a797e" providerId="AD" clId="Web-{AC5EC19F-7091-2000-DA7E-2E9FF1DD1504}" dt="2021-04-24T12:08:28.502" v="21"/>
          <pc:sldLayoutMkLst>
            <pc:docMk/>
            <pc:sldMasterMk cId="3255717944" sldId="2147483690"/>
            <pc:sldLayoutMk cId="3409188607" sldId="2147483707"/>
          </pc:sldLayoutMkLst>
        </pc:sldLayoutChg>
      </pc:sldMasterChg>
    </pc:docChg>
  </pc:docChgLst>
  <pc:docChgLst>
    <pc:chgData name="Ceolin Francesco" userId="S::francescoceolin@icluiginono.edu.it::7bf2042c-696c-4cb4-9b9d-89a52da57bb0" providerId="AD" clId="Web-{27D4DF9D-AE01-D9BF-9BC1-A3CF2900C9FF}"/>
    <pc:docChg chg="modSld">
      <pc:chgData name="Ceolin Francesco" userId="S::francescoceolin@icluiginono.edu.it::7bf2042c-696c-4cb4-9b9d-89a52da57bb0" providerId="AD" clId="Web-{27D4DF9D-AE01-D9BF-9BC1-A3CF2900C9FF}" dt="2021-05-18T16:06:54.116" v="0" actId="1076"/>
      <pc:docMkLst>
        <pc:docMk/>
      </pc:docMkLst>
      <pc:sldChg chg="modSp">
        <pc:chgData name="Ceolin Francesco" userId="S::francescoceolin@icluiginono.edu.it::7bf2042c-696c-4cb4-9b9d-89a52da57bb0" providerId="AD" clId="Web-{27D4DF9D-AE01-D9BF-9BC1-A3CF2900C9FF}" dt="2021-05-18T16:06:54.116" v="0" actId="1076"/>
        <pc:sldMkLst>
          <pc:docMk/>
          <pc:sldMk cId="3409365168" sldId="261"/>
        </pc:sldMkLst>
        <pc:picChg chg="mod">
          <ac:chgData name="Ceolin Francesco" userId="S::francescoceolin@icluiginono.edu.it::7bf2042c-696c-4cb4-9b9d-89a52da57bb0" providerId="AD" clId="Web-{27D4DF9D-AE01-D9BF-9BC1-A3CF2900C9FF}" dt="2021-05-18T16:06:54.116" v="0" actId="1076"/>
          <ac:picMkLst>
            <pc:docMk/>
            <pc:sldMk cId="3409365168" sldId="261"/>
            <ac:picMk id="9" creationId="{5BE3BB3F-0C5C-4A6D-834D-B123071553C5}"/>
          </ac:picMkLst>
        </pc:picChg>
      </pc:sldChg>
    </pc:docChg>
  </pc:docChgLst>
  <pc:docChgLst>
    <pc:chgData name="Ceolin Francesco" userId="S::francescoceolin@icluiginono.edu.it::7bf2042c-696c-4cb4-9b9d-89a52da57bb0" providerId="AD" clId="Web-{9DF51CC4-214A-FDB4-B877-9B8F784AF0C7}"/>
    <pc:docChg chg="modSld">
      <pc:chgData name="Ceolin Francesco" userId="S::francescoceolin@icluiginono.edu.it::7bf2042c-696c-4cb4-9b9d-89a52da57bb0" providerId="AD" clId="Web-{9DF51CC4-214A-FDB4-B877-9B8F784AF0C7}" dt="2021-05-19T15:21:35.589" v="5" actId="14100"/>
      <pc:docMkLst>
        <pc:docMk/>
      </pc:docMkLst>
      <pc:sldChg chg="modSp">
        <pc:chgData name="Ceolin Francesco" userId="S::francescoceolin@icluiginono.edu.it::7bf2042c-696c-4cb4-9b9d-89a52da57bb0" providerId="AD" clId="Web-{9DF51CC4-214A-FDB4-B877-9B8F784AF0C7}" dt="2021-05-19T15:20:40.150" v="3" actId="20577"/>
        <pc:sldMkLst>
          <pc:docMk/>
          <pc:sldMk cId="2977075696" sldId="259"/>
        </pc:sldMkLst>
        <pc:spChg chg="mod">
          <ac:chgData name="Ceolin Francesco" userId="S::francescoceolin@icluiginono.edu.it::7bf2042c-696c-4cb4-9b9d-89a52da57bb0" providerId="AD" clId="Web-{9DF51CC4-214A-FDB4-B877-9B8F784AF0C7}" dt="2021-05-19T15:20:40.150" v="3" actId="20577"/>
          <ac:spMkLst>
            <pc:docMk/>
            <pc:sldMk cId="2977075696" sldId="259"/>
            <ac:spMk id="4" creationId="{5781E173-C42D-40D4-B98A-AB2F56094652}"/>
          </ac:spMkLst>
        </pc:spChg>
      </pc:sldChg>
      <pc:sldChg chg="modSp">
        <pc:chgData name="Ceolin Francesco" userId="S::francescoceolin@icluiginono.edu.it::7bf2042c-696c-4cb4-9b9d-89a52da57bb0" providerId="AD" clId="Web-{9DF51CC4-214A-FDB4-B877-9B8F784AF0C7}" dt="2021-05-19T15:21:35.589" v="5" actId="14100"/>
        <pc:sldMkLst>
          <pc:docMk/>
          <pc:sldMk cId="1658668012" sldId="263"/>
        </pc:sldMkLst>
        <pc:spChg chg="mod">
          <ac:chgData name="Ceolin Francesco" userId="S::francescoceolin@icluiginono.edu.it::7bf2042c-696c-4cb4-9b9d-89a52da57bb0" providerId="AD" clId="Web-{9DF51CC4-214A-FDB4-B877-9B8F784AF0C7}" dt="2021-05-19T15:21:35.589" v="5" actId="14100"/>
          <ac:spMkLst>
            <pc:docMk/>
            <pc:sldMk cId="1658668012" sldId="263"/>
            <ac:spMk id="5" creationId="{64A6F13C-CBE4-49AF-B872-4B6060B494BD}"/>
          </ac:spMkLst>
        </pc:spChg>
      </pc:sldChg>
    </pc:docChg>
  </pc:docChgLst>
  <pc:docChgLst>
    <pc:chgData name="Panariello Filippo" userId="S::filippopanariello@icluiginono.edu.it::d1fdaf94-ef07-4213-aa4e-f3b8e23a797e" providerId="AD" clId="Web-{7B7F7A79-C137-44B8-8389-3C32684070DF}"/>
    <pc:docChg chg="modSld">
      <pc:chgData name="Panariello Filippo" userId="S::filippopanariello@icluiginono.edu.it::d1fdaf94-ef07-4213-aa4e-f3b8e23a797e" providerId="AD" clId="Web-{7B7F7A79-C137-44B8-8389-3C32684070DF}" dt="2021-04-28T14:40:14.858" v="46"/>
      <pc:docMkLst>
        <pc:docMk/>
      </pc:docMkLst>
      <pc:sldChg chg="addCm">
        <pc:chgData name="Panariello Filippo" userId="S::filippopanariello@icluiginono.edu.it::d1fdaf94-ef07-4213-aa4e-f3b8e23a797e" providerId="AD" clId="Web-{7B7F7A79-C137-44B8-8389-3C32684070DF}" dt="2021-04-28T14:36:08.624" v="2"/>
        <pc:sldMkLst>
          <pc:docMk/>
          <pc:sldMk cId="3962583941" sldId="256"/>
        </pc:sldMkLst>
      </pc:sldChg>
      <pc:sldChg chg="modSp">
        <pc:chgData name="Panariello Filippo" userId="S::filippopanariello@icluiginono.edu.it::d1fdaf94-ef07-4213-aa4e-f3b8e23a797e" providerId="AD" clId="Web-{7B7F7A79-C137-44B8-8389-3C32684070DF}" dt="2021-04-28T14:35:06.183" v="1" actId="20577"/>
        <pc:sldMkLst>
          <pc:docMk/>
          <pc:sldMk cId="101835788" sldId="258"/>
        </pc:sldMkLst>
        <pc:spChg chg="mod">
          <ac:chgData name="Panariello Filippo" userId="S::filippopanariello@icluiginono.edu.it::d1fdaf94-ef07-4213-aa4e-f3b8e23a797e" providerId="AD" clId="Web-{7B7F7A79-C137-44B8-8389-3C32684070DF}" dt="2021-04-28T14:35:06.183" v="1" actId="20577"/>
          <ac:spMkLst>
            <pc:docMk/>
            <pc:sldMk cId="101835788" sldId="258"/>
            <ac:spMk id="4" creationId="{52E95CCF-7DA1-4F2B-A881-26FA4B0F1545}"/>
          </ac:spMkLst>
        </pc:spChg>
      </pc:sldChg>
      <pc:sldChg chg="modSp addCm">
        <pc:chgData name="Panariello Filippo" userId="S::filippopanariello@icluiginono.edu.it::d1fdaf94-ef07-4213-aa4e-f3b8e23a797e" providerId="AD" clId="Web-{7B7F7A79-C137-44B8-8389-3C32684070DF}" dt="2021-04-28T14:40:14.858" v="46"/>
        <pc:sldMkLst>
          <pc:docMk/>
          <pc:sldMk cId="1658668012" sldId="263"/>
        </pc:sldMkLst>
        <pc:spChg chg="mod">
          <ac:chgData name="Panariello Filippo" userId="S::filippopanariello@icluiginono.edu.it::d1fdaf94-ef07-4213-aa4e-f3b8e23a797e" providerId="AD" clId="Web-{7B7F7A79-C137-44B8-8389-3C32684070DF}" dt="2021-04-28T14:39:14.182" v="45" actId="20577"/>
          <ac:spMkLst>
            <pc:docMk/>
            <pc:sldMk cId="1658668012" sldId="263"/>
            <ac:spMk id="5" creationId="{64A6F13C-CBE4-49AF-B872-4B6060B494BD}"/>
          </ac:spMkLst>
        </pc:spChg>
      </pc:sldChg>
    </pc:docChg>
  </pc:docChgLst>
  <pc:docChgLst>
    <pc:chgData name="Panariello Filippo" userId="S::filippopanariello@icluiginono.edu.it::d1fdaf94-ef07-4213-aa4e-f3b8e23a797e" providerId="AD" clId="Web-{22B2D10B-801C-5656-CB67-657E3425C356}"/>
    <pc:docChg chg="modSld">
      <pc:chgData name="Panariello Filippo" userId="S::filippopanariello@icluiginono.edu.it::d1fdaf94-ef07-4213-aa4e-f3b8e23a797e" providerId="AD" clId="Web-{22B2D10B-801C-5656-CB67-657E3425C356}" dt="2021-04-24T12:29:31.269" v="149"/>
      <pc:docMkLst>
        <pc:docMk/>
      </pc:docMkLst>
      <pc:sldChg chg="modSp addCm">
        <pc:chgData name="Panariello Filippo" userId="S::filippopanariello@icluiginono.edu.it::d1fdaf94-ef07-4213-aa4e-f3b8e23a797e" providerId="AD" clId="Web-{22B2D10B-801C-5656-CB67-657E3425C356}" dt="2021-04-24T12:29:31.269" v="149"/>
        <pc:sldMkLst>
          <pc:docMk/>
          <pc:sldMk cId="3962583941" sldId="256"/>
        </pc:sldMkLst>
        <pc:spChg chg="mod">
          <ac:chgData name="Panariello Filippo" userId="S::filippopanariello@icluiginono.edu.it::d1fdaf94-ef07-4213-aa4e-f3b8e23a797e" providerId="AD" clId="Web-{22B2D10B-801C-5656-CB67-657E3425C356}" dt="2021-04-24T12:22:54.836" v="38" actId="20577"/>
          <ac:spMkLst>
            <pc:docMk/>
            <pc:sldMk cId="3962583941" sldId="256"/>
            <ac:spMk id="2" creationId="{00000000-0000-0000-0000-000000000000}"/>
          </ac:spMkLst>
        </pc:spChg>
      </pc:sldChg>
      <pc:sldChg chg="modSp">
        <pc:chgData name="Panariello Filippo" userId="S::filippopanariello@icluiginono.edu.it::d1fdaf94-ef07-4213-aa4e-f3b8e23a797e" providerId="AD" clId="Web-{22B2D10B-801C-5656-CB67-657E3425C356}" dt="2021-04-24T12:22:40.257" v="37" actId="20577"/>
        <pc:sldMkLst>
          <pc:docMk/>
          <pc:sldMk cId="467062105" sldId="257"/>
        </pc:sldMkLst>
        <pc:spChg chg="mod">
          <ac:chgData name="Panariello Filippo" userId="S::filippopanariello@icluiginono.edu.it::d1fdaf94-ef07-4213-aa4e-f3b8e23a797e" providerId="AD" clId="Web-{22B2D10B-801C-5656-CB67-657E3425C356}" dt="2021-04-24T12:22:40.257" v="37" actId="20577"/>
          <ac:spMkLst>
            <pc:docMk/>
            <pc:sldMk cId="467062105" sldId="257"/>
            <ac:spMk id="2" creationId="{055E30EF-CDAF-41BD-AC1E-88AFEA05309C}"/>
          </ac:spMkLst>
        </pc:spChg>
      </pc:sldChg>
      <pc:sldChg chg="addSp modSp mod setBg">
        <pc:chgData name="Panariello Filippo" userId="S::filippopanariello@icluiginono.edu.it::d1fdaf94-ef07-4213-aa4e-f3b8e23a797e" providerId="AD" clId="Web-{22B2D10B-801C-5656-CB67-657E3425C356}" dt="2021-04-24T12:18:06.499" v="25" actId="20577"/>
        <pc:sldMkLst>
          <pc:docMk/>
          <pc:sldMk cId="101835788" sldId="258"/>
        </pc:sldMkLst>
        <pc:spChg chg="mod">
          <ac:chgData name="Panariello Filippo" userId="S::filippopanariello@icluiginono.edu.it::d1fdaf94-ef07-4213-aa4e-f3b8e23a797e" providerId="AD" clId="Web-{22B2D10B-801C-5656-CB67-657E3425C356}" dt="2021-04-24T12:17:52.358" v="24"/>
          <ac:spMkLst>
            <pc:docMk/>
            <pc:sldMk cId="101835788" sldId="258"/>
            <ac:spMk id="2" creationId="{8C84A7D5-ED4B-464F-8F5B-2F35AE8D3337}"/>
          </ac:spMkLst>
        </pc:spChg>
        <pc:spChg chg="mod">
          <ac:chgData name="Panariello Filippo" userId="S::filippopanariello@icluiginono.edu.it::d1fdaf94-ef07-4213-aa4e-f3b8e23a797e" providerId="AD" clId="Web-{22B2D10B-801C-5656-CB67-657E3425C356}" dt="2021-04-24T12:18:06.499" v="25" actId="20577"/>
          <ac:spMkLst>
            <pc:docMk/>
            <pc:sldMk cId="101835788" sldId="258"/>
            <ac:spMk id="4" creationId="{52E95CCF-7DA1-4F2B-A881-26FA4B0F1545}"/>
          </ac:spMkLst>
        </pc:spChg>
        <pc:spChg chg="add">
          <ac:chgData name="Panariello Filippo" userId="S::filippopanariello@icluiginono.edu.it::d1fdaf94-ef07-4213-aa4e-f3b8e23a797e" providerId="AD" clId="Web-{22B2D10B-801C-5656-CB67-657E3425C356}" dt="2021-04-24T12:17:52.358" v="24"/>
          <ac:spMkLst>
            <pc:docMk/>
            <pc:sldMk cId="101835788" sldId="258"/>
            <ac:spMk id="9" creationId="{989BE678-777B-482A-A616-FEDC47B162E5}"/>
          </ac:spMkLst>
        </pc:spChg>
        <pc:spChg chg="add">
          <ac:chgData name="Panariello Filippo" userId="S::filippopanariello@icluiginono.edu.it::d1fdaf94-ef07-4213-aa4e-f3b8e23a797e" providerId="AD" clId="Web-{22B2D10B-801C-5656-CB67-657E3425C356}" dt="2021-04-24T12:17:52.358" v="24"/>
          <ac:spMkLst>
            <pc:docMk/>
            <pc:sldMk cId="101835788" sldId="258"/>
            <ac:spMk id="20" creationId="{D28BE0C3-2102-4820-B88B-A448B1840D14}"/>
          </ac:spMkLst>
        </pc:spChg>
        <pc:spChg chg="add">
          <ac:chgData name="Panariello Filippo" userId="S::filippopanariello@icluiginono.edu.it::d1fdaf94-ef07-4213-aa4e-f3b8e23a797e" providerId="AD" clId="Web-{22B2D10B-801C-5656-CB67-657E3425C356}" dt="2021-04-24T12:17:52.358" v="24"/>
          <ac:spMkLst>
            <pc:docMk/>
            <pc:sldMk cId="101835788" sldId="258"/>
            <ac:spMk id="22" creationId="{C8A3C342-1D03-412F-8DD3-BF519E8E0AE9}"/>
          </ac:spMkLst>
        </pc:spChg>
        <pc:spChg chg="add">
          <ac:chgData name="Panariello Filippo" userId="S::filippopanariello@icluiginono.edu.it::d1fdaf94-ef07-4213-aa4e-f3b8e23a797e" providerId="AD" clId="Web-{22B2D10B-801C-5656-CB67-657E3425C356}" dt="2021-04-24T12:17:52.358" v="24"/>
          <ac:spMkLst>
            <pc:docMk/>
            <pc:sldMk cId="101835788" sldId="258"/>
            <ac:spMk id="24" creationId="{81CC9B02-E087-4350-AEBD-2C3CF001AF01}"/>
          </ac:spMkLst>
        </pc:spChg>
        <pc:spChg chg="add">
          <ac:chgData name="Panariello Filippo" userId="S::filippopanariello@icluiginono.edu.it::d1fdaf94-ef07-4213-aa4e-f3b8e23a797e" providerId="AD" clId="Web-{22B2D10B-801C-5656-CB67-657E3425C356}" dt="2021-04-24T12:17:52.358" v="24"/>
          <ac:spMkLst>
            <pc:docMk/>
            <pc:sldMk cId="101835788" sldId="258"/>
            <ac:spMk id="26" creationId="{D6F18ACE-6E82-4ADC-8A2F-A1771B309B16}"/>
          </ac:spMkLst>
        </pc:spChg>
        <pc:picChg chg="mod">
          <ac:chgData name="Panariello Filippo" userId="S::filippopanariello@icluiginono.edu.it::d1fdaf94-ef07-4213-aa4e-f3b8e23a797e" providerId="AD" clId="Web-{22B2D10B-801C-5656-CB67-657E3425C356}" dt="2021-04-24T12:17:52.358" v="24"/>
          <ac:picMkLst>
            <pc:docMk/>
            <pc:sldMk cId="101835788" sldId="258"/>
            <ac:picMk id="5" creationId="{E665230A-A1A1-4E16-A48C-75292626FA50}"/>
          </ac:picMkLst>
        </pc:picChg>
        <pc:picChg chg="add">
          <ac:chgData name="Panariello Filippo" userId="S::filippopanariello@icluiginono.edu.it::d1fdaf94-ef07-4213-aa4e-f3b8e23a797e" providerId="AD" clId="Web-{22B2D10B-801C-5656-CB67-657E3425C356}" dt="2021-04-24T12:17:52.358" v="24"/>
          <ac:picMkLst>
            <pc:docMk/>
            <pc:sldMk cId="101835788" sldId="258"/>
            <ac:picMk id="7" creationId="{DF19BAF3-7E20-4B9D-B544-BABAEEA1FA75}"/>
          </ac:picMkLst>
        </pc:picChg>
        <pc:picChg chg="add">
          <ac:chgData name="Panariello Filippo" userId="S::filippopanariello@icluiginono.edu.it::d1fdaf94-ef07-4213-aa4e-f3b8e23a797e" providerId="AD" clId="Web-{22B2D10B-801C-5656-CB67-657E3425C356}" dt="2021-04-24T12:17:52.358" v="24"/>
          <ac:picMkLst>
            <pc:docMk/>
            <pc:sldMk cId="101835788" sldId="258"/>
            <ac:picMk id="8" creationId="{950648F4-ABCD-4DF0-8641-76CFB2354721}"/>
          </ac:picMkLst>
        </pc:picChg>
        <pc:picChg chg="add">
          <ac:chgData name="Panariello Filippo" userId="S::filippopanariello@icluiginono.edu.it::d1fdaf94-ef07-4213-aa4e-f3b8e23a797e" providerId="AD" clId="Web-{22B2D10B-801C-5656-CB67-657E3425C356}" dt="2021-04-24T12:17:52.358" v="24"/>
          <ac:picMkLst>
            <pc:docMk/>
            <pc:sldMk cId="101835788" sldId="258"/>
            <ac:picMk id="16" creationId="{CF1EB4BD-9C7E-4AA3-9681-C7EB0DA6250B}"/>
          </ac:picMkLst>
        </pc:picChg>
        <pc:picChg chg="add">
          <ac:chgData name="Panariello Filippo" userId="S::filippopanariello@icluiginono.edu.it::d1fdaf94-ef07-4213-aa4e-f3b8e23a797e" providerId="AD" clId="Web-{22B2D10B-801C-5656-CB67-657E3425C356}" dt="2021-04-24T12:17:52.358" v="24"/>
          <ac:picMkLst>
            <pc:docMk/>
            <pc:sldMk cId="101835788" sldId="258"/>
            <ac:picMk id="18" creationId="{94AAE3AA-3759-4D28-B0EF-575F25A5146C}"/>
          </ac:picMkLst>
        </pc:picChg>
      </pc:sldChg>
      <pc:sldChg chg="addSp modSp mod setBg">
        <pc:chgData name="Panariello Filippo" userId="S::filippopanariello@icluiginono.edu.it::d1fdaf94-ef07-4213-aa4e-f3b8e23a797e" providerId="AD" clId="Web-{22B2D10B-801C-5656-CB67-657E3425C356}" dt="2021-04-24T12:23:38.446" v="40" actId="20577"/>
        <pc:sldMkLst>
          <pc:docMk/>
          <pc:sldMk cId="2977075696" sldId="259"/>
        </pc:sldMkLst>
        <pc:spChg chg="mod">
          <ac:chgData name="Panariello Filippo" userId="S::filippopanariello@icluiginono.edu.it::d1fdaf94-ef07-4213-aa4e-f3b8e23a797e" providerId="AD" clId="Web-{22B2D10B-801C-5656-CB67-657E3425C356}" dt="2021-04-24T12:23:36.478" v="39" actId="20577"/>
          <ac:spMkLst>
            <pc:docMk/>
            <pc:sldMk cId="2977075696" sldId="259"/>
            <ac:spMk id="2" creationId="{4AC1731B-E4C5-4576-B7F0-EDFE6C1B924B}"/>
          </ac:spMkLst>
        </pc:spChg>
        <pc:spChg chg="mod">
          <ac:chgData name="Panariello Filippo" userId="S::filippopanariello@icluiginono.edu.it::d1fdaf94-ef07-4213-aa4e-f3b8e23a797e" providerId="AD" clId="Web-{22B2D10B-801C-5656-CB67-657E3425C356}" dt="2021-04-24T12:23:38.446" v="40" actId="20577"/>
          <ac:spMkLst>
            <pc:docMk/>
            <pc:sldMk cId="2977075696" sldId="259"/>
            <ac:spMk id="4" creationId="{5781E173-C42D-40D4-B98A-AB2F56094652}"/>
          </ac:spMkLst>
        </pc:spChg>
        <pc:spChg chg="add">
          <ac:chgData name="Panariello Filippo" userId="S::filippopanariello@icluiginono.edu.it::d1fdaf94-ef07-4213-aa4e-f3b8e23a797e" providerId="AD" clId="Web-{22B2D10B-801C-5656-CB67-657E3425C356}" dt="2021-04-24T12:18:25.672" v="26"/>
          <ac:spMkLst>
            <pc:docMk/>
            <pc:sldMk cId="2977075696" sldId="259"/>
            <ac:spMk id="17" creationId="{989BE678-777B-482A-A616-FEDC47B162E5}"/>
          </ac:spMkLst>
        </pc:spChg>
        <pc:spChg chg="add">
          <ac:chgData name="Panariello Filippo" userId="S::filippopanariello@icluiginono.edu.it::d1fdaf94-ef07-4213-aa4e-f3b8e23a797e" providerId="AD" clId="Web-{22B2D10B-801C-5656-CB67-657E3425C356}" dt="2021-04-24T12:18:25.672" v="26"/>
          <ac:spMkLst>
            <pc:docMk/>
            <pc:sldMk cId="2977075696" sldId="259"/>
            <ac:spMk id="23" creationId="{D28BE0C3-2102-4820-B88B-A448B1840D14}"/>
          </ac:spMkLst>
        </pc:spChg>
        <pc:spChg chg="add">
          <ac:chgData name="Panariello Filippo" userId="S::filippopanariello@icluiginono.edu.it::d1fdaf94-ef07-4213-aa4e-f3b8e23a797e" providerId="AD" clId="Web-{22B2D10B-801C-5656-CB67-657E3425C356}" dt="2021-04-24T12:18:25.672" v="26"/>
          <ac:spMkLst>
            <pc:docMk/>
            <pc:sldMk cId="2977075696" sldId="259"/>
            <ac:spMk id="25" creationId="{C8A3C342-1D03-412F-8DD3-BF519E8E0AE9}"/>
          </ac:spMkLst>
        </pc:spChg>
        <pc:spChg chg="add">
          <ac:chgData name="Panariello Filippo" userId="S::filippopanariello@icluiginono.edu.it::d1fdaf94-ef07-4213-aa4e-f3b8e23a797e" providerId="AD" clId="Web-{22B2D10B-801C-5656-CB67-657E3425C356}" dt="2021-04-24T12:18:25.672" v="26"/>
          <ac:spMkLst>
            <pc:docMk/>
            <pc:sldMk cId="2977075696" sldId="259"/>
            <ac:spMk id="27" creationId="{81CC9B02-E087-4350-AEBD-2C3CF001AF01}"/>
          </ac:spMkLst>
        </pc:spChg>
        <pc:spChg chg="add">
          <ac:chgData name="Panariello Filippo" userId="S::filippopanariello@icluiginono.edu.it::d1fdaf94-ef07-4213-aa4e-f3b8e23a797e" providerId="AD" clId="Web-{22B2D10B-801C-5656-CB67-657E3425C356}" dt="2021-04-24T12:18:25.672" v="26"/>
          <ac:spMkLst>
            <pc:docMk/>
            <pc:sldMk cId="2977075696" sldId="259"/>
            <ac:spMk id="29" creationId="{D6F18ACE-6E82-4ADC-8A2F-A1771B309B16}"/>
          </ac:spMkLst>
        </pc:spChg>
        <pc:picChg chg="mod">
          <ac:chgData name="Panariello Filippo" userId="S::filippopanariello@icluiginono.edu.it::d1fdaf94-ef07-4213-aa4e-f3b8e23a797e" providerId="AD" clId="Web-{22B2D10B-801C-5656-CB67-657E3425C356}" dt="2021-04-24T12:18:25.672" v="26"/>
          <ac:picMkLst>
            <pc:docMk/>
            <pc:sldMk cId="2977075696" sldId="259"/>
            <ac:picMk id="8" creationId="{7669421D-8465-4F8B-A4A8-B613CE73543F}"/>
          </ac:picMkLst>
        </pc:picChg>
        <pc:picChg chg="add">
          <ac:chgData name="Panariello Filippo" userId="S::filippopanariello@icluiginono.edu.it::d1fdaf94-ef07-4213-aa4e-f3b8e23a797e" providerId="AD" clId="Web-{22B2D10B-801C-5656-CB67-657E3425C356}" dt="2021-04-24T12:18:25.672" v="26"/>
          <ac:picMkLst>
            <pc:docMk/>
            <pc:sldMk cId="2977075696" sldId="259"/>
            <ac:picMk id="13" creationId="{DF19BAF3-7E20-4B9D-B544-BABAEEA1FA75}"/>
          </ac:picMkLst>
        </pc:picChg>
        <pc:picChg chg="add">
          <ac:chgData name="Panariello Filippo" userId="S::filippopanariello@icluiginono.edu.it::d1fdaf94-ef07-4213-aa4e-f3b8e23a797e" providerId="AD" clId="Web-{22B2D10B-801C-5656-CB67-657E3425C356}" dt="2021-04-24T12:18:25.672" v="26"/>
          <ac:picMkLst>
            <pc:docMk/>
            <pc:sldMk cId="2977075696" sldId="259"/>
            <ac:picMk id="15" creationId="{950648F4-ABCD-4DF0-8641-76CFB2354721}"/>
          </ac:picMkLst>
        </pc:picChg>
        <pc:picChg chg="add">
          <ac:chgData name="Panariello Filippo" userId="S::filippopanariello@icluiginono.edu.it::d1fdaf94-ef07-4213-aa4e-f3b8e23a797e" providerId="AD" clId="Web-{22B2D10B-801C-5656-CB67-657E3425C356}" dt="2021-04-24T12:18:25.672" v="26"/>
          <ac:picMkLst>
            <pc:docMk/>
            <pc:sldMk cId="2977075696" sldId="259"/>
            <ac:picMk id="19" creationId="{CF1EB4BD-9C7E-4AA3-9681-C7EB0DA6250B}"/>
          </ac:picMkLst>
        </pc:picChg>
        <pc:picChg chg="add">
          <ac:chgData name="Panariello Filippo" userId="S::filippopanariello@icluiginono.edu.it::d1fdaf94-ef07-4213-aa4e-f3b8e23a797e" providerId="AD" clId="Web-{22B2D10B-801C-5656-CB67-657E3425C356}" dt="2021-04-24T12:18:25.672" v="26"/>
          <ac:picMkLst>
            <pc:docMk/>
            <pc:sldMk cId="2977075696" sldId="259"/>
            <ac:picMk id="21" creationId="{94AAE3AA-3759-4D28-B0EF-575F25A5146C}"/>
          </ac:picMkLst>
        </pc:picChg>
      </pc:sldChg>
      <pc:sldChg chg="addSp modSp mod setBg setClrOvrMap">
        <pc:chgData name="Panariello Filippo" userId="S::filippopanariello@icluiginono.edu.it::d1fdaf94-ef07-4213-aa4e-f3b8e23a797e" providerId="AD" clId="Web-{22B2D10B-801C-5656-CB67-657E3425C356}" dt="2021-04-24T12:22:33.366" v="36" actId="20577"/>
        <pc:sldMkLst>
          <pc:docMk/>
          <pc:sldMk cId="79292071" sldId="260"/>
        </pc:sldMkLst>
        <pc:spChg chg="mod">
          <ac:chgData name="Panariello Filippo" userId="S::filippopanariello@icluiginono.edu.it::d1fdaf94-ef07-4213-aa4e-f3b8e23a797e" providerId="AD" clId="Web-{22B2D10B-801C-5656-CB67-657E3425C356}" dt="2021-04-24T12:22:33.366" v="36" actId="20577"/>
          <ac:spMkLst>
            <pc:docMk/>
            <pc:sldMk cId="79292071" sldId="260"/>
            <ac:spMk id="2" creationId="{B992A3C5-17E3-499A-B4CB-ADF2816D5F8D}"/>
          </ac:spMkLst>
        </pc:spChg>
        <pc:spChg chg="mod">
          <ac:chgData name="Panariello Filippo" userId="S::filippopanariello@icluiginono.edu.it::d1fdaf94-ef07-4213-aa4e-f3b8e23a797e" providerId="AD" clId="Web-{22B2D10B-801C-5656-CB67-657E3425C356}" dt="2021-04-24T12:16:16.590" v="13" actId="1076"/>
          <ac:spMkLst>
            <pc:docMk/>
            <pc:sldMk cId="79292071" sldId="260"/>
            <ac:spMk id="4" creationId="{10758361-1A16-426E-975B-D2E3FCDCD541}"/>
          </ac:spMkLst>
        </pc:spChg>
        <pc:spChg chg="add">
          <ac:chgData name="Panariello Filippo" userId="S::filippopanariello@icluiginono.edu.it::d1fdaf94-ef07-4213-aa4e-f3b8e23a797e" providerId="AD" clId="Web-{22B2D10B-801C-5656-CB67-657E3425C356}" dt="2021-04-24T12:15:51.495" v="7"/>
          <ac:spMkLst>
            <pc:docMk/>
            <pc:sldMk cId="79292071" sldId="260"/>
            <ac:spMk id="14" creationId="{989BE678-777B-482A-A616-FEDC47B162E5}"/>
          </ac:spMkLst>
        </pc:spChg>
        <pc:spChg chg="add">
          <ac:chgData name="Panariello Filippo" userId="S::filippopanariello@icluiginono.edu.it::d1fdaf94-ef07-4213-aa4e-f3b8e23a797e" providerId="AD" clId="Web-{22B2D10B-801C-5656-CB67-657E3425C356}" dt="2021-04-24T12:15:51.495" v="7"/>
          <ac:spMkLst>
            <pc:docMk/>
            <pc:sldMk cId="79292071" sldId="260"/>
            <ac:spMk id="20" creationId="{D28BE0C3-2102-4820-B88B-A448B1840D14}"/>
          </ac:spMkLst>
        </pc:spChg>
        <pc:picChg chg="mod">
          <ac:chgData name="Panariello Filippo" userId="S::filippopanariello@icluiginono.edu.it::d1fdaf94-ef07-4213-aa4e-f3b8e23a797e" providerId="AD" clId="Web-{22B2D10B-801C-5656-CB67-657E3425C356}" dt="2021-04-24T12:15:51.495" v="7"/>
          <ac:picMkLst>
            <pc:docMk/>
            <pc:sldMk cId="79292071" sldId="260"/>
            <ac:picMk id="5" creationId="{34175A16-4D81-4FCE-AA17-AFDE338F880F}"/>
          </ac:picMkLst>
        </pc:picChg>
        <pc:picChg chg="add">
          <ac:chgData name="Panariello Filippo" userId="S::filippopanariello@icluiginono.edu.it::d1fdaf94-ef07-4213-aa4e-f3b8e23a797e" providerId="AD" clId="Web-{22B2D10B-801C-5656-CB67-657E3425C356}" dt="2021-04-24T12:15:51.495" v="7"/>
          <ac:picMkLst>
            <pc:docMk/>
            <pc:sldMk cId="79292071" sldId="260"/>
            <ac:picMk id="7" creationId="{DF19BAF3-7E20-4B9D-B544-BABAEEA1FA75}"/>
          </ac:picMkLst>
        </pc:picChg>
        <pc:picChg chg="add">
          <ac:chgData name="Panariello Filippo" userId="S::filippopanariello@icluiginono.edu.it::d1fdaf94-ef07-4213-aa4e-f3b8e23a797e" providerId="AD" clId="Web-{22B2D10B-801C-5656-CB67-657E3425C356}" dt="2021-04-24T12:15:51.495" v="7"/>
          <ac:picMkLst>
            <pc:docMk/>
            <pc:sldMk cId="79292071" sldId="260"/>
            <ac:picMk id="12" creationId="{950648F4-ABCD-4DF0-8641-76CFB2354721}"/>
          </ac:picMkLst>
        </pc:picChg>
        <pc:picChg chg="add">
          <ac:chgData name="Panariello Filippo" userId="S::filippopanariello@icluiginono.edu.it::d1fdaf94-ef07-4213-aa4e-f3b8e23a797e" providerId="AD" clId="Web-{22B2D10B-801C-5656-CB67-657E3425C356}" dt="2021-04-24T12:15:51.495" v="7"/>
          <ac:picMkLst>
            <pc:docMk/>
            <pc:sldMk cId="79292071" sldId="260"/>
            <ac:picMk id="16" creationId="{CF1EB4BD-9C7E-4AA3-9681-C7EB0DA6250B}"/>
          </ac:picMkLst>
        </pc:picChg>
        <pc:picChg chg="add">
          <ac:chgData name="Panariello Filippo" userId="S::filippopanariello@icluiginono.edu.it::d1fdaf94-ef07-4213-aa4e-f3b8e23a797e" providerId="AD" clId="Web-{22B2D10B-801C-5656-CB67-657E3425C356}" dt="2021-04-24T12:15:51.495" v="7"/>
          <ac:picMkLst>
            <pc:docMk/>
            <pc:sldMk cId="79292071" sldId="260"/>
            <ac:picMk id="18" creationId="{94AAE3AA-3759-4D28-B0EF-575F25A5146C}"/>
          </ac:picMkLst>
        </pc:picChg>
      </pc:sldChg>
      <pc:sldChg chg="addSp delSp modSp">
        <pc:chgData name="Panariello Filippo" userId="S::filippopanariello@icluiginono.edu.it::d1fdaf94-ef07-4213-aa4e-f3b8e23a797e" providerId="AD" clId="Web-{22B2D10B-801C-5656-CB67-657E3425C356}" dt="2021-04-24T12:13:47.476" v="5"/>
        <pc:sldMkLst>
          <pc:docMk/>
          <pc:sldMk cId="3409365168" sldId="261"/>
        </pc:sldMkLst>
        <pc:spChg chg="mod">
          <ac:chgData name="Panariello Filippo" userId="S::filippopanariello@icluiginono.edu.it::d1fdaf94-ef07-4213-aa4e-f3b8e23a797e" providerId="AD" clId="Web-{22B2D10B-801C-5656-CB67-657E3425C356}" dt="2021-04-24T12:13:47.476" v="5"/>
          <ac:spMkLst>
            <pc:docMk/>
            <pc:sldMk cId="3409365168" sldId="261"/>
            <ac:spMk id="2" creationId="{9949D7DB-B2B4-41D9-A1A2-4CEBB3F42995}"/>
          </ac:spMkLst>
        </pc:spChg>
        <pc:spChg chg="mod ord">
          <ac:chgData name="Panariello Filippo" userId="S::filippopanariello@icluiginono.edu.it::d1fdaf94-ef07-4213-aa4e-f3b8e23a797e" providerId="AD" clId="Web-{22B2D10B-801C-5656-CB67-657E3425C356}" dt="2021-04-24T12:13:47.476" v="5"/>
          <ac:spMkLst>
            <pc:docMk/>
            <pc:sldMk cId="3409365168" sldId="261"/>
            <ac:spMk id="4" creationId="{688B5922-F5BC-47F0-A88C-9E77C2D104AB}"/>
          </ac:spMkLst>
        </pc:spChg>
        <pc:spChg chg="add del">
          <ac:chgData name="Panariello Filippo" userId="S::filippopanariello@icluiginono.edu.it::d1fdaf94-ef07-4213-aa4e-f3b8e23a797e" providerId="AD" clId="Web-{22B2D10B-801C-5656-CB67-657E3425C356}" dt="2021-04-24T12:13:47.476" v="5"/>
          <ac:spMkLst>
            <pc:docMk/>
            <pc:sldMk cId="3409365168" sldId="261"/>
            <ac:spMk id="15" creationId="{989BE678-777B-482A-A616-FEDC47B162E5}"/>
          </ac:spMkLst>
        </pc:spChg>
        <pc:spChg chg="add del">
          <ac:chgData name="Panariello Filippo" userId="S::filippopanariello@icluiginono.edu.it::d1fdaf94-ef07-4213-aa4e-f3b8e23a797e" providerId="AD" clId="Web-{22B2D10B-801C-5656-CB67-657E3425C356}" dt="2021-04-24T12:13:47.476" v="5"/>
          <ac:spMkLst>
            <pc:docMk/>
            <pc:sldMk cId="3409365168" sldId="261"/>
            <ac:spMk id="21" creationId="{D28BE0C3-2102-4820-B88B-A448B1840D14}"/>
          </ac:spMkLst>
        </pc:spChg>
        <pc:spChg chg="add del">
          <ac:chgData name="Panariello Filippo" userId="S::filippopanariello@icluiginono.edu.it::d1fdaf94-ef07-4213-aa4e-f3b8e23a797e" providerId="AD" clId="Web-{22B2D10B-801C-5656-CB67-657E3425C356}" dt="2021-04-24T12:13:47.476" v="5"/>
          <ac:spMkLst>
            <pc:docMk/>
            <pc:sldMk cId="3409365168" sldId="261"/>
            <ac:spMk id="26" creationId="{C8A3C342-1D03-412F-8DD3-BF519E8E0AE9}"/>
          </ac:spMkLst>
        </pc:spChg>
        <pc:spChg chg="add del">
          <ac:chgData name="Panariello Filippo" userId="S::filippopanariello@icluiginono.edu.it::d1fdaf94-ef07-4213-aa4e-f3b8e23a797e" providerId="AD" clId="Web-{22B2D10B-801C-5656-CB67-657E3425C356}" dt="2021-04-24T12:13:47.476" v="5"/>
          <ac:spMkLst>
            <pc:docMk/>
            <pc:sldMk cId="3409365168" sldId="261"/>
            <ac:spMk id="28" creationId="{81CC9B02-E087-4350-AEBD-2C3CF001AF01}"/>
          </ac:spMkLst>
        </pc:spChg>
        <pc:spChg chg="add">
          <ac:chgData name="Panariello Filippo" userId="S::filippopanariello@icluiginono.edu.it::d1fdaf94-ef07-4213-aa4e-f3b8e23a797e" providerId="AD" clId="Web-{22B2D10B-801C-5656-CB67-657E3425C356}" dt="2021-04-24T12:13:47.476" v="5"/>
          <ac:spMkLst>
            <pc:docMk/>
            <pc:sldMk cId="3409365168" sldId="261"/>
            <ac:spMk id="32" creationId="{4AC0CD9D-7610-4620-93B4-798CCD9AB581}"/>
          </ac:spMkLst>
        </pc:spChg>
        <pc:spChg chg="add del">
          <ac:chgData name="Panariello Filippo" userId="S::filippopanariello@icluiginono.edu.it::d1fdaf94-ef07-4213-aa4e-f3b8e23a797e" providerId="AD" clId="Web-{22B2D10B-801C-5656-CB67-657E3425C356}" dt="2021-04-24T12:13:47.460" v="4"/>
          <ac:spMkLst>
            <pc:docMk/>
            <pc:sldMk cId="3409365168" sldId="261"/>
            <ac:spMk id="37" creationId="{989BE678-777B-482A-A616-FEDC47B162E5}"/>
          </ac:spMkLst>
        </pc:spChg>
        <pc:spChg chg="add">
          <ac:chgData name="Panariello Filippo" userId="S::filippopanariello@icluiginono.edu.it::d1fdaf94-ef07-4213-aa4e-f3b8e23a797e" providerId="AD" clId="Web-{22B2D10B-801C-5656-CB67-657E3425C356}" dt="2021-04-24T12:13:47.476" v="5"/>
          <ac:spMkLst>
            <pc:docMk/>
            <pc:sldMk cId="3409365168" sldId="261"/>
            <ac:spMk id="38" creationId="{DE4D62F9-188E-4530-84C2-24BDEE4BEB82}"/>
          </ac:spMkLst>
        </pc:spChg>
        <pc:spChg chg="add del">
          <ac:chgData name="Panariello Filippo" userId="S::filippopanariello@icluiginono.edu.it::d1fdaf94-ef07-4213-aa4e-f3b8e23a797e" providerId="AD" clId="Web-{22B2D10B-801C-5656-CB67-657E3425C356}" dt="2021-04-24T12:13:47.460" v="4"/>
          <ac:spMkLst>
            <pc:docMk/>
            <pc:sldMk cId="3409365168" sldId="261"/>
            <ac:spMk id="43" creationId="{D28BE0C3-2102-4820-B88B-A448B1840D14}"/>
          </ac:spMkLst>
        </pc:spChg>
        <pc:spChg chg="add del">
          <ac:chgData name="Panariello Filippo" userId="S::filippopanariello@icluiginono.edu.it::d1fdaf94-ef07-4213-aa4e-f3b8e23a797e" providerId="AD" clId="Web-{22B2D10B-801C-5656-CB67-657E3425C356}" dt="2021-04-24T12:13:47.460" v="4"/>
          <ac:spMkLst>
            <pc:docMk/>
            <pc:sldMk cId="3409365168" sldId="261"/>
            <ac:spMk id="45" creationId="{A93A089E-0A16-452C-B341-0F769780D262}"/>
          </ac:spMkLst>
        </pc:spChg>
        <pc:picChg chg="mod">
          <ac:chgData name="Panariello Filippo" userId="S::filippopanariello@icluiginono.edu.it::d1fdaf94-ef07-4213-aa4e-f3b8e23a797e" providerId="AD" clId="Web-{22B2D10B-801C-5656-CB67-657E3425C356}" dt="2021-04-24T12:13:47.476" v="5"/>
          <ac:picMkLst>
            <pc:docMk/>
            <pc:sldMk cId="3409365168" sldId="261"/>
            <ac:picMk id="9" creationId="{5BE3BB3F-0C5C-4A6D-834D-B123071553C5}"/>
          </ac:picMkLst>
        </pc:picChg>
        <pc:picChg chg="add del">
          <ac:chgData name="Panariello Filippo" userId="S::filippopanariello@icluiginono.edu.it::d1fdaf94-ef07-4213-aa4e-f3b8e23a797e" providerId="AD" clId="Web-{22B2D10B-801C-5656-CB67-657E3425C356}" dt="2021-04-24T12:13:47.476" v="5"/>
          <ac:picMkLst>
            <pc:docMk/>
            <pc:sldMk cId="3409365168" sldId="261"/>
            <ac:picMk id="11" creationId="{DF19BAF3-7E20-4B9D-B544-BABAEEA1FA75}"/>
          </ac:picMkLst>
        </pc:picChg>
        <pc:picChg chg="add del">
          <ac:chgData name="Panariello Filippo" userId="S::filippopanariello@icluiginono.edu.it::d1fdaf94-ef07-4213-aa4e-f3b8e23a797e" providerId="AD" clId="Web-{22B2D10B-801C-5656-CB67-657E3425C356}" dt="2021-04-24T12:13:47.476" v="5"/>
          <ac:picMkLst>
            <pc:docMk/>
            <pc:sldMk cId="3409365168" sldId="261"/>
            <ac:picMk id="13" creationId="{950648F4-ABCD-4DF0-8641-76CFB2354721}"/>
          </ac:picMkLst>
        </pc:picChg>
        <pc:picChg chg="add del">
          <ac:chgData name="Panariello Filippo" userId="S::filippopanariello@icluiginono.edu.it::d1fdaf94-ef07-4213-aa4e-f3b8e23a797e" providerId="AD" clId="Web-{22B2D10B-801C-5656-CB67-657E3425C356}" dt="2021-04-24T12:13:47.476" v="5"/>
          <ac:picMkLst>
            <pc:docMk/>
            <pc:sldMk cId="3409365168" sldId="261"/>
            <ac:picMk id="17" creationId="{CF1EB4BD-9C7E-4AA3-9681-C7EB0DA6250B}"/>
          </ac:picMkLst>
        </pc:picChg>
        <pc:picChg chg="add del">
          <ac:chgData name="Panariello Filippo" userId="S::filippopanariello@icluiginono.edu.it::d1fdaf94-ef07-4213-aa4e-f3b8e23a797e" providerId="AD" clId="Web-{22B2D10B-801C-5656-CB67-657E3425C356}" dt="2021-04-24T12:13:47.476" v="5"/>
          <ac:picMkLst>
            <pc:docMk/>
            <pc:sldMk cId="3409365168" sldId="261"/>
            <ac:picMk id="19" creationId="{94AAE3AA-3759-4D28-B0EF-575F25A5146C}"/>
          </ac:picMkLst>
        </pc:picChg>
        <pc:picChg chg="add">
          <ac:chgData name="Panariello Filippo" userId="S::filippopanariello@icluiginono.edu.it::d1fdaf94-ef07-4213-aa4e-f3b8e23a797e" providerId="AD" clId="Web-{22B2D10B-801C-5656-CB67-657E3425C356}" dt="2021-04-24T12:13:47.476" v="5"/>
          <ac:picMkLst>
            <pc:docMk/>
            <pc:sldMk cId="3409365168" sldId="261"/>
            <ac:picMk id="30" creationId="{41B68C77-138E-4BF7-A276-BD0C78A4219F}"/>
          </ac:picMkLst>
        </pc:picChg>
        <pc:picChg chg="add">
          <ac:chgData name="Panariello Filippo" userId="S::filippopanariello@icluiginono.edu.it::d1fdaf94-ef07-4213-aa4e-f3b8e23a797e" providerId="AD" clId="Web-{22B2D10B-801C-5656-CB67-657E3425C356}" dt="2021-04-24T12:13:47.476" v="5"/>
          <ac:picMkLst>
            <pc:docMk/>
            <pc:sldMk cId="3409365168" sldId="261"/>
            <ac:picMk id="31" creationId="{7C268552-D473-46ED-B1B8-422042C4DEF1}"/>
          </ac:picMkLst>
        </pc:picChg>
        <pc:picChg chg="add del">
          <ac:chgData name="Panariello Filippo" userId="S::filippopanariello@icluiginono.edu.it::d1fdaf94-ef07-4213-aa4e-f3b8e23a797e" providerId="AD" clId="Web-{22B2D10B-801C-5656-CB67-657E3425C356}" dt="2021-04-24T12:13:47.460" v="4"/>
          <ac:picMkLst>
            <pc:docMk/>
            <pc:sldMk cId="3409365168" sldId="261"/>
            <ac:picMk id="33" creationId="{DF19BAF3-7E20-4B9D-B544-BABAEEA1FA75}"/>
          </ac:picMkLst>
        </pc:picChg>
        <pc:picChg chg="add">
          <ac:chgData name="Panariello Filippo" userId="S::filippopanariello@icluiginono.edu.it::d1fdaf94-ef07-4213-aa4e-f3b8e23a797e" providerId="AD" clId="Web-{22B2D10B-801C-5656-CB67-657E3425C356}" dt="2021-04-24T12:13:47.476" v="5"/>
          <ac:picMkLst>
            <pc:docMk/>
            <pc:sldMk cId="3409365168" sldId="261"/>
            <ac:picMk id="34" creationId="{B9238B3E-24AA-439A-B527-6C5DF6D72145}"/>
          </ac:picMkLst>
        </pc:picChg>
        <pc:picChg chg="add del">
          <ac:chgData name="Panariello Filippo" userId="S::filippopanariello@icluiginono.edu.it::d1fdaf94-ef07-4213-aa4e-f3b8e23a797e" providerId="AD" clId="Web-{22B2D10B-801C-5656-CB67-657E3425C356}" dt="2021-04-24T12:13:47.460" v="4"/>
          <ac:picMkLst>
            <pc:docMk/>
            <pc:sldMk cId="3409365168" sldId="261"/>
            <ac:picMk id="35" creationId="{950648F4-ABCD-4DF0-8641-76CFB2354721}"/>
          </ac:picMkLst>
        </pc:picChg>
        <pc:picChg chg="add">
          <ac:chgData name="Panariello Filippo" userId="S::filippopanariello@icluiginono.edu.it::d1fdaf94-ef07-4213-aa4e-f3b8e23a797e" providerId="AD" clId="Web-{22B2D10B-801C-5656-CB67-657E3425C356}" dt="2021-04-24T12:13:47.476" v="5"/>
          <ac:picMkLst>
            <pc:docMk/>
            <pc:sldMk cId="3409365168" sldId="261"/>
            <ac:picMk id="36" creationId="{69F01145-BEA3-4CBF-AA21-10077B948CA8}"/>
          </ac:picMkLst>
        </pc:picChg>
        <pc:picChg chg="add del">
          <ac:chgData name="Panariello Filippo" userId="S::filippopanariello@icluiginono.edu.it::d1fdaf94-ef07-4213-aa4e-f3b8e23a797e" providerId="AD" clId="Web-{22B2D10B-801C-5656-CB67-657E3425C356}" dt="2021-04-24T12:13:47.460" v="4"/>
          <ac:picMkLst>
            <pc:docMk/>
            <pc:sldMk cId="3409365168" sldId="261"/>
            <ac:picMk id="39" creationId="{CF1EB4BD-9C7E-4AA3-9681-C7EB0DA6250B}"/>
          </ac:picMkLst>
        </pc:picChg>
        <pc:picChg chg="add del">
          <ac:chgData name="Panariello Filippo" userId="S::filippopanariello@icluiginono.edu.it::d1fdaf94-ef07-4213-aa4e-f3b8e23a797e" providerId="AD" clId="Web-{22B2D10B-801C-5656-CB67-657E3425C356}" dt="2021-04-24T12:13:47.460" v="4"/>
          <ac:picMkLst>
            <pc:docMk/>
            <pc:sldMk cId="3409365168" sldId="261"/>
            <ac:picMk id="41" creationId="{94AAE3AA-3759-4D28-B0EF-575F25A5146C}"/>
          </ac:picMkLst>
        </pc:picChg>
      </pc:sldChg>
      <pc:sldChg chg="modSp">
        <pc:chgData name="Panariello Filippo" userId="S::filippopanariello@icluiginono.edu.it::d1fdaf94-ef07-4213-aa4e-f3b8e23a797e" providerId="AD" clId="Web-{22B2D10B-801C-5656-CB67-657E3425C356}" dt="2021-04-24T12:28:55.331" v="148" actId="20577"/>
        <pc:sldMkLst>
          <pc:docMk/>
          <pc:sldMk cId="1169053938" sldId="262"/>
        </pc:sldMkLst>
        <pc:spChg chg="mod">
          <ac:chgData name="Panariello Filippo" userId="S::filippopanariello@icluiginono.edu.it::d1fdaf94-ef07-4213-aa4e-f3b8e23a797e" providerId="AD" clId="Web-{22B2D10B-801C-5656-CB67-657E3425C356}" dt="2021-04-24T12:28:55.331" v="148" actId="20577"/>
          <ac:spMkLst>
            <pc:docMk/>
            <pc:sldMk cId="1169053938" sldId="262"/>
            <ac:spMk id="4" creationId="{49B1B775-894C-4ADF-9D3B-24B66258D36F}"/>
          </ac:spMkLst>
        </pc:spChg>
      </pc:sldChg>
      <pc:sldChg chg="modSp">
        <pc:chgData name="Panariello Filippo" userId="S::filippopanariello@icluiginono.edu.it::d1fdaf94-ef07-4213-aa4e-f3b8e23a797e" providerId="AD" clId="Web-{22B2D10B-801C-5656-CB67-657E3425C356}" dt="2021-04-24T12:28:12.923" v="126" actId="20577"/>
        <pc:sldMkLst>
          <pc:docMk/>
          <pc:sldMk cId="1658668012" sldId="263"/>
        </pc:sldMkLst>
        <pc:spChg chg="mod">
          <ac:chgData name="Panariello Filippo" userId="S::filippopanariello@icluiginono.edu.it::d1fdaf94-ef07-4213-aa4e-f3b8e23a797e" providerId="AD" clId="Web-{22B2D10B-801C-5656-CB67-657E3425C356}" dt="2021-04-24T12:22:24.413" v="35" actId="20577"/>
          <ac:spMkLst>
            <pc:docMk/>
            <pc:sldMk cId="1658668012" sldId="263"/>
            <ac:spMk id="2" creationId="{D6B577C8-484D-42EB-AF72-A178987A479F}"/>
          </ac:spMkLst>
        </pc:spChg>
        <pc:spChg chg="mod">
          <ac:chgData name="Panariello Filippo" userId="S::filippopanariello@icluiginono.edu.it::d1fdaf94-ef07-4213-aa4e-f3b8e23a797e" providerId="AD" clId="Web-{22B2D10B-801C-5656-CB67-657E3425C356}" dt="2021-04-24T12:28:12.923" v="126" actId="20577"/>
          <ac:spMkLst>
            <pc:docMk/>
            <pc:sldMk cId="1658668012" sldId="263"/>
            <ac:spMk id="5" creationId="{64A6F13C-CBE4-49AF-B872-4B6060B494BD}"/>
          </ac:spMkLst>
        </pc:spChg>
      </pc:sldChg>
      <pc:sldChg chg="addSp modSp mod setBg">
        <pc:chgData name="Panariello Filippo" userId="S::filippopanariello@icluiginono.edu.it::d1fdaf94-ef07-4213-aa4e-f3b8e23a797e" providerId="AD" clId="Web-{22B2D10B-801C-5656-CB67-657E3425C356}" dt="2021-04-24T12:15:40.042" v="6"/>
        <pc:sldMkLst>
          <pc:docMk/>
          <pc:sldMk cId="604603091" sldId="264"/>
        </pc:sldMkLst>
        <pc:spChg chg="mod">
          <ac:chgData name="Panariello Filippo" userId="S::filippopanariello@icluiginono.edu.it::d1fdaf94-ef07-4213-aa4e-f3b8e23a797e" providerId="AD" clId="Web-{22B2D10B-801C-5656-CB67-657E3425C356}" dt="2021-04-24T12:15:40.042" v="6"/>
          <ac:spMkLst>
            <pc:docMk/>
            <pc:sldMk cId="604603091" sldId="264"/>
            <ac:spMk id="2" creationId="{F0C2E571-75BD-4F6F-B967-BC8D0A065349}"/>
          </ac:spMkLst>
        </pc:spChg>
        <pc:spChg chg="mod">
          <ac:chgData name="Panariello Filippo" userId="S::filippopanariello@icluiginono.edu.it::d1fdaf94-ef07-4213-aa4e-f3b8e23a797e" providerId="AD" clId="Web-{22B2D10B-801C-5656-CB67-657E3425C356}" dt="2021-04-24T12:15:40.042" v="6"/>
          <ac:spMkLst>
            <pc:docMk/>
            <pc:sldMk cId="604603091" sldId="264"/>
            <ac:spMk id="3" creationId="{3B99D2C6-D06A-4637-AC66-855CF02408E3}"/>
          </ac:spMkLst>
        </pc:spChg>
        <pc:spChg chg="add">
          <ac:chgData name="Panariello Filippo" userId="S::filippopanariello@icluiginono.edu.it::d1fdaf94-ef07-4213-aa4e-f3b8e23a797e" providerId="AD" clId="Web-{22B2D10B-801C-5656-CB67-657E3425C356}" dt="2021-04-24T12:15:40.042" v="6"/>
          <ac:spMkLst>
            <pc:docMk/>
            <pc:sldMk cId="604603091" sldId="264"/>
            <ac:spMk id="5" creationId="{923E8915-D2AA-4327-A45A-972C3CA9574B}"/>
          </ac:spMkLst>
        </pc:spChg>
        <pc:spChg chg="add">
          <ac:chgData name="Panariello Filippo" userId="S::filippopanariello@icluiginono.edu.it::d1fdaf94-ef07-4213-aa4e-f3b8e23a797e" providerId="AD" clId="Web-{22B2D10B-801C-5656-CB67-657E3425C356}" dt="2021-04-24T12:15:40.042" v="6"/>
          <ac:spMkLst>
            <pc:docMk/>
            <pc:sldMk cId="604603091" sldId="264"/>
            <ac:spMk id="6" creationId="{8302FC3C-9804-4950-B721-5FD704BA6065}"/>
          </ac:spMkLst>
        </pc:spChg>
        <pc:spChg chg="add">
          <ac:chgData name="Panariello Filippo" userId="S::filippopanariello@icluiginono.edu.it::d1fdaf94-ef07-4213-aa4e-f3b8e23a797e" providerId="AD" clId="Web-{22B2D10B-801C-5656-CB67-657E3425C356}" dt="2021-04-24T12:15:40.042" v="6"/>
          <ac:spMkLst>
            <pc:docMk/>
            <pc:sldMk cId="604603091" sldId="264"/>
            <ac:spMk id="16" creationId="{F3798573-F27B-47EB-8EA4-7EE34954C2D6}"/>
          </ac:spMkLst>
        </pc:spChg>
        <pc:picChg chg="add">
          <ac:chgData name="Panariello Filippo" userId="S::filippopanariello@icluiginono.edu.it::d1fdaf94-ef07-4213-aa4e-f3b8e23a797e" providerId="AD" clId="Web-{22B2D10B-801C-5656-CB67-657E3425C356}" dt="2021-04-24T12:15:40.042" v="6"/>
          <ac:picMkLst>
            <pc:docMk/>
            <pc:sldMk cId="604603091" sldId="264"/>
            <ac:picMk id="14" creationId="{3BC6EBB2-9BDC-4075-BA6B-43A9FBF9C86C}"/>
          </ac:picMkLst>
        </pc:picChg>
        <pc:cxnChg chg="add">
          <ac:chgData name="Panariello Filippo" userId="S::filippopanariello@icluiginono.edu.it::d1fdaf94-ef07-4213-aa4e-f3b8e23a797e" providerId="AD" clId="Web-{22B2D10B-801C-5656-CB67-657E3425C356}" dt="2021-04-24T12:15:40.042" v="6"/>
          <ac:cxnSpMkLst>
            <pc:docMk/>
            <pc:sldMk cId="604603091" sldId="264"/>
            <ac:cxnSpMk id="7" creationId="{6B9695BD-ECF6-49CA-8877-8C493193C65D}"/>
          </ac:cxnSpMkLst>
        </pc:cxnChg>
      </pc:sldChg>
    </pc:docChg>
  </pc:docChgLst>
  <pc:docChgLst>
    <pc:chgData name="Ceolin Francesco" userId="S::francescoceolin@icluiginono.edu.it::7bf2042c-696c-4cb4-9b9d-89a52da57bb0" providerId="AD" clId="Web-{8CA7C99F-60E2-2000-DA7E-2821728B29CD}"/>
    <pc:docChg chg="">
      <pc:chgData name="Ceolin Francesco" userId="S::francescoceolin@icluiginono.edu.it::7bf2042c-696c-4cb4-9b9d-89a52da57bb0" providerId="AD" clId="Web-{8CA7C99F-60E2-2000-DA7E-2821728B29CD}" dt="2021-05-20T05:43:43.829" v="0"/>
      <pc:docMkLst>
        <pc:docMk/>
      </pc:docMkLst>
      <pc:sldChg chg="addCm">
        <pc:chgData name="Ceolin Francesco" userId="S::francescoceolin@icluiginono.edu.it::7bf2042c-696c-4cb4-9b9d-89a52da57bb0" providerId="AD" clId="Web-{8CA7C99F-60E2-2000-DA7E-2821728B29CD}" dt="2021-05-20T05:43:43.829" v="0"/>
        <pc:sldMkLst>
          <pc:docMk/>
          <pc:sldMk cId="3962583941" sldId="256"/>
        </pc:sldMkLst>
      </pc:sldChg>
    </pc:docChg>
  </pc:docChgLst>
  <pc:docChgLst>
    <pc:chgData name="Panariello Filippo" userId="S::filippopanariello@icluiginono.edu.it::d1fdaf94-ef07-4213-aa4e-f3b8e23a797e" providerId="AD" clId="Web-{9ACFBC9F-2090-2000-DA7E-2E11C7CC30DC}"/>
    <pc:docChg chg="">
      <pc:chgData name="Panariello Filippo" userId="S::filippopanariello@icluiginono.edu.it::d1fdaf94-ef07-4213-aa4e-f3b8e23a797e" providerId="AD" clId="Web-{9ACFBC9F-2090-2000-DA7E-2E11C7CC30DC}" dt="2021-04-10T08:04:09.476" v="1"/>
      <pc:docMkLst>
        <pc:docMk/>
      </pc:docMkLst>
      <pc:sldChg chg="addCm">
        <pc:chgData name="Panariello Filippo" userId="S::filippopanariello@icluiginono.edu.it::d1fdaf94-ef07-4213-aa4e-f3b8e23a797e" providerId="AD" clId="Web-{9ACFBC9F-2090-2000-DA7E-2E11C7CC30DC}" dt="2021-04-10T08:04:09.476" v="1"/>
        <pc:sldMkLst>
          <pc:docMk/>
          <pc:sldMk cId="3962583941" sldId="256"/>
        </pc:sldMkLst>
      </pc:sldChg>
    </pc:docChg>
  </pc:docChgLst>
  <pc:docChgLst>
    <pc:chgData name="Panariello Filippo" userId="S::filippopanariello@icluiginono.edu.it::d1fdaf94-ef07-4213-aa4e-f3b8e23a797e" providerId="AD" clId="Web-{DD627EB4-5CA4-7C5C-B7B7-CEBB43E4619D}"/>
    <pc:docChg chg="">
      <pc:chgData name="Panariello Filippo" userId="S::filippopanariello@icluiginono.edu.it::d1fdaf94-ef07-4213-aa4e-f3b8e23a797e" providerId="AD" clId="Web-{DD627EB4-5CA4-7C5C-B7B7-CEBB43E4619D}" dt="2021-05-02T08:34:11.910" v="0"/>
      <pc:docMkLst>
        <pc:docMk/>
      </pc:docMkLst>
      <pc:sldChg chg="addCm">
        <pc:chgData name="Panariello Filippo" userId="S::filippopanariello@icluiginono.edu.it::d1fdaf94-ef07-4213-aa4e-f3b8e23a797e" providerId="AD" clId="Web-{DD627EB4-5CA4-7C5C-B7B7-CEBB43E4619D}" dt="2021-05-02T08:34:11.910" v="0"/>
        <pc:sldMkLst>
          <pc:docMk/>
          <pc:sldMk cId="3962583941" sldId="256"/>
        </pc:sldMkLst>
      </pc:sldChg>
    </pc:docChg>
  </pc:docChgLst>
  <pc:docChgLst>
    <pc:chgData name="Ceolin Francesco" userId="S::francescoceolin@icluiginono.edu.it::7bf2042c-696c-4cb4-9b9d-89a52da57bb0" providerId="AD" clId="Web-{14A6C0A5-61BA-9EEB-960E-B0BA43BC7A0E}"/>
    <pc:docChg chg="modSld">
      <pc:chgData name="Ceolin Francesco" userId="S::francescoceolin@icluiginono.edu.it::7bf2042c-696c-4cb4-9b9d-89a52da57bb0" providerId="AD" clId="Web-{14A6C0A5-61BA-9EEB-960E-B0BA43BC7A0E}" dt="2021-04-24T12:28:36.984" v="59"/>
      <pc:docMkLst>
        <pc:docMk/>
      </pc:docMkLst>
      <pc:sldChg chg="addCm">
        <pc:chgData name="Ceolin Francesco" userId="S::francescoceolin@icluiginono.edu.it::7bf2042c-696c-4cb4-9b9d-89a52da57bb0" providerId="AD" clId="Web-{14A6C0A5-61BA-9EEB-960E-B0BA43BC7A0E}" dt="2021-04-24T12:28:36.984" v="59"/>
        <pc:sldMkLst>
          <pc:docMk/>
          <pc:sldMk cId="3962583941" sldId="256"/>
        </pc:sldMkLst>
      </pc:sldChg>
      <pc:sldChg chg="addSp delSp modSp mod setBg setClrOvrMap">
        <pc:chgData name="Ceolin Francesco" userId="S::francescoceolin@icluiginono.edu.it::7bf2042c-696c-4cb4-9b9d-89a52da57bb0" providerId="AD" clId="Web-{14A6C0A5-61BA-9EEB-960E-B0BA43BC7A0E}" dt="2021-04-24T12:17:56.605" v="14" actId="20577"/>
        <pc:sldMkLst>
          <pc:docMk/>
          <pc:sldMk cId="467062105" sldId="257"/>
        </pc:sldMkLst>
        <pc:spChg chg="mod">
          <ac:chgData name="Ceolin Francesco" userId="S::francescoceolin@icluiginono.edu.it::7bf2042c-696c-4cb4-9b9d-89a52da57bb0" providerId="AD" clId="Web-{14A6C0A5-61BA-9EEB-960E-B0BA43BC7A0E}" dt="2021-04-24T12:17:36.777" v="9"/>
          <ac:spMkLst>
            <pc:docMk/>
            <pc:sldMk cId="467062105" sldId="257"/>
            <ac:spMk id="2" creationId="{055E30EF-CDAF-41BD-AC1E-88AFEA05309C}"/>
          </ac:spMkLst>
        </pc:spChg>
        <pc:spChg chg="mod">
          <ac:chgData name="Ceolin Francesco" userId="S::francescoceolin@icluiginono.edu.it::7bf2042c-696c-4cb4-9b9d-89a52da57bb0" providerId="AD" clId="Web-{14A6C0A5-61BA-9EEB-960E-B0BA43BC7A0E}" dt="2021-04-24T12:17:56.605" v="14" actId="20577"/>
          <ac:spMkLst>
            <pc:docMk/>
            <pc:sldMk cId="467062105" sldId="257"/>
            <ac:spMk id="4" creationId="{34F779DC-51CA-48D9-8690-8FCBC5D42EE9}"/>
          </ac:spMkLst>
        </pc:spChg>
        <pc:spChg chg="add del mod">
          <ac:chgData name="Ceolin Francesco" userId="S::francescoceolin@icluiginono.edu.it::7bf2042c-696c-4cb4-9b9d-89a52da57bb0" providerId="AD" clId="Web-{14A6C0A5-61BA-9EEB-960E-B0BA43BC7A0E}" dt="2021-04-24T12:16:24.727" v="2"/>
          <ac:spMkLst>
            <pc:docMk/>
            <pc:sldMk cId="467062105" sldId="257"/>
            <ac:spMk id="5" creationId="{F22B323C-18F0-4D70-A6DA-EF3C4650FD10}"/>
          </ac:spMkLst>
        </pc:spChg>
        <pc:spChg chg="del">
          <ac:chgData name="Ceolin Francesco" userId="S::francescoceolin@icluiginono.edu.it::7bf2042c-696c-4cb4-9b9d-89a52da57bb0" providerId="AD" clId="Web-{14A6C0A5-61BA-9EEB-960E-B0BA43BC7A0E}" dt="2021-04-24T12:17:36.777" v="9"/>
          <ac:spMkLst>
            <pc:docMk/>
            <pc:sldMk cId="467062105" sldId="257"/>
            <ac:spMk id="15" creationId="{4AC0CD9D-7610-4620-93B4-798CCD9AB581}"/>
          </ac:spMkLst>
        </pc:spChg>
        <pc:spChg chg="del">
          <ac:chgData name="Ceolin Francesco" userId="S::francescoceolin@icluiginono.edu.it::7bf2042c-696c-4cb4-9b9d-89a52da57bb0" providerId="AD" clId="Web-{14A6C0A5-61BA-9EEB-960E-B0BA43BC7A0E}" dt="2021-04-24T12:17:36.777" v="9"/>
          <ac:spMkLst>
            <pc:docMk/>
            <pc:sldMk cId="467062105" sldId="257"/>
            <ac:spMk id="21" creationId="{DE4D62F9-188E-4530-84C2-24BDEE4BEB82}"/>
          </ac:spMkLst>
        </pc:spChg>
        <pc:spChg chg="del">
          <ac:chgData name="Ceolin Francesco" userId="S::francescoceolin@icluiginono.edu.it::7bf2042c-696c-4cb4-9b9d-89a52da57bb0" providerId="AD" clId="Web-{14A6C0A5-61BA-9EEB-960E-B0BA43BC7A0E}" dt="2021-04-24T12:17:36.777" v="9"/>
          <ac:spMkLst>
            <pc:docMk/>
            <pc:sldMk cId="467062105" sldId="257"/>
            <ac:spMk id="23" creationId="{B4AAD3FD-83A5-4B89-9F8F-01B8870865BE}"/>
          </ac:spMkLst>
        </pc:spChg>
        <pc:spChg chg="del">
          <ac:chgData name="Ceolin Francesco" userId="S::francescoceolin@icluiginono.edu.it::7bf2042c-696c-4cb4-9b9d-89a52da57bb0" providerId="AD" clId="Web-{14A6C0A5-61BA-9EEB-960E-B0BA43BC7A0E}" dt="2021-04-24T12:17:36.777" v="9"/>
          <ac:spMkLst>
            <pc:docMk/>
            <pc:sldMk cId="467062105" sldId="257"/>
            <ac:spMk id="25" creationId="{61752F1D-FC0F-4103-9584-630E643CCDA6}"/>
          </ac:spMkLst>
        </pc:spChg>
        <pc:spChg chg="del">
          <ac:chgData name="Ceolin Francesco" userId="S::francescoceolin@icluiginono.edu.it::7bf2042c-696c-4cb4-9b9d-89a52da57bb0" providerId="AD" clId="Web-{14A6C0A5-61BA-9EEB-960E-B0BA43BC7A0E}" dt="2021-04-24T12:17:36.777" v="9"/>
          <ac:spMkLst>
            <pc:docMk/>
            <pc:sldMk cId="467062105" sldId="257"/>
            <ac:spMk id="27" creationId="{70151CB7-E7DE-4917-B831-01DF9CE01306}"/>
          </ac:spMkLst>
        </pc:spChg>
        <pc:spChg chg="del">
          <ac:chgData name="Ceolin Francesco" userId="S::francescoceolin@icluiginono.edu.it::7bf2042c-696c-4cb4-9b9d-89a52da57bb0" providerId="AD" clId="Web-{14A6C0A5-61BA-9EEB-960E-B0BA43BC7A0E}" dt="2021-04-24T12:17:36.777" v="9"/>
          <ac:spMkLst>
            <pc:docMk/>
            <pc:sldMk cId="467062105" sldId="257"/>
            <ac:spMk id="29" creationId="{A92A1116-1C84-41DF-B803-1F7B0883EC82}"/>
          </ac:spMkLst>
        </pc:spChg>
        <pc:spChg chg="add">
          <ac:chgData name="Ceolin Francesco" userId="S::francescoceolin@icluiginono.edu.it::7bf2042c-696c-4cb4-9b9d-89a52da57bb0" providerId="AD" clId="Web-{14A6C0A5-61BA-9EEB-960E-B0BA43BC7A0E}" dt="2021-04-24T12:17:36.777" v="9"/>
          <ac:spMkLst>
            <pc:docMk/>
            <pc:sldMk cId="467062105" sldId="257"/>
            <ac:spMk id="38" creationId="{989BE678-777B-482A-A616-FEDC47B162E5}"/>
          </ac:spMkLst>
        </pc:spChg>
        <pc:spChg chg="add">
          <ac:chgData name="Ceolin Francesco" userId="S::francescoceolin@icluiginono.edu.it::7bf2042c-696c-4cb4-9b9d-89a52da57bb0" providerId="AD" clId="Web-{14A6C0A5-61BA-9EEB-960E-B0BA43BC7A0E}" dt="2021-04-24T12:17:36.777" v="9"/>
          <ac:spMkLst>
            <pc:docMk/>
            <pc:sldMk cId="467062105" sldId="257"/>
            <ac:spMk id="44" creationId="{D28BE0C3-2102-4820-B88B-A448B1840D14}"/>
          </ac:spMkLst>
        </pc:spChg>
        <pc:picChg chg="del">
          <ac:chgData name="Ceolin Francesco" userId="S::francescoceolin@icluiginono.edu.it::7bf2042c-696c-4cb4-9b9d-89a52da57bb0" providerId="AD" clId="Web-{14A6C0A5-61BA-9EEB-960E-B0BA43BC7A0E}" dt="2021-04-24T12:15:55.570" v="1"/>
          <ac:picMkLst>
            <pc:docMk/>
            <pc:sldMk cId="467062105" sldId="257"/>
            <ac:picMk id="6" creationId="{AC08CB33-9A41-4B12-A0CC-130E50ADF419}"/>
          </ac:picMkLst>
        </pc:picChg>
        <pc:picChg chg="add mod ord modCrop">
          <ac:chgData name="Ceolin Francesco" userId="S::francescoceolin@icluiginono.edu.it::7bf2042c-696c-4cb4-9b9d-89a52da57bb0" providerId="AD" clId="Web-{14A6C0A5-61BA-9EEB-960E-B0BA43BC7A0E}" dt="2021-04-24T12:17:36.777" v="9"/>
          <ac:picMkLst>
            <pc:docMk/>
            <pc:sldMk cId="467062105" sldId="257"/>
            <ac:picMk id="7" creationId="{E2A27143-23E9-45E2-9800-BFDC255DAEA7}"/>
          </ac:picMkLst>
        </pc:picChg>
        <pc:picChg chg="del">
          <ac:chgData name="Ceolin Francesco" userId="S::francescoceolin@icluiginono.edu.it::7bf2042c-696c-4cb4-9b9d-89a52da57bb0" providerId="AD" clId="Web-{14A6C0A5-61BA-9EEB-960E-B0BA43BC7A0E}" dt="2021-04-24T12:17:36.777" v="9"/>
          <ac:picMkLst>
            <pc:docMk/>
            <pc:sldMk cId="467062105" sldId="257"/>
            <ac:picMk id="12" creationId="{41B68C77-138E-4BF7-A276-BD0C78A4219F}"/>
          </ac:picMkLst>
        </pc:picChg>
        <pc:picChg chg="del">
          <ac:chgData name="Ceolin Francesco" userId="S::francescoceolin@icluiginono.edu.it::7bf2042c-696c-4cb4-9b9d-89a52da57bb0" providerId="AD" clId="Web-{14A6C0A5-61BA-9EEB-960E-B0BA43BC7A0E}" dt="2021-04-24T12:17:36.777" v="9"/>
          <ac:picMkLst>
            <pc:docMk/>
            <pc:sldMk cId="467062105" sldId="257"/>
            <ac:picMk id="14" creationId="{7C268552-D473-46ED-B1B8-422042C4DEF1}"/>
          </ac:picMkLst>
        </pc:picChg>
        <pc:picChg chg="del">
          <ac:chgData name="Ceolin Francesco" userId="S::francescoceolin@icluiginono.edu.it::7bf2042c-696c-4cb4-9b9d-89a52da57bb0" providerId="AD" clId="Web-{14A6C0A5-61BA-9EEB-960E-B0BA43BC7A0E}" dt="2021-04-24T12:17:36.777" v="9"/>
          <ac:picMkLst>
            <pc:docMk/>
            <pc:sldMk cId="467062105" sldId="257"/>
            <ac:picMk id="17" creationId="{B9238B3E-24AA-439A-B527-6C5DF6D72145}"/>
          </ac:picMkLst>
        </pc:picChg>
        <pc:picChg chg="del">
          <ac:chgData name="Ceolin Francesco" userId="S::francescoceolin@icluiginono.edu.it::7bf2042c-696c-4cb4-9b9d-89a52da57bb0" providerId="AD" clId="Web-{14A6C0A5-61BA-9EEB-960E-B0BA43BC7A0E}" dt="2021-04-24T12:17:36.777" v="9"/>
          <ac:picMkLst>
            <pc:docMk/>
            <pc:sldMk cId="467062105" sldId="257"/>
            <ac:picMk id="19" creationId="{69F01145-BEA3-4CBF-AA21-10077B948CA8}"/>
          </ac:picMkLst>
        </pc:picChg>
        <pc:picChg chg="add">
          <ac:chgData name="Ceolin Francesco" userId="S::francescoceolin@icluiginono.edu.it::7bf2042c-696c-4cb4-9b9d-89a52da57bb0" providerId="AD" clId="Web-{14A6C0A5-61BA-9EEB-960E-B0BA43BC7A0E}" dt="2021-04-24T12:17:36.777" v="9"/>
          <ac:picMkLst>
            <pc:docMk/>
            <pc:sldMk cId="467062105" sldId="257"/>
            <ac:picMk id="34" creationId="{DF19BAF3-7E20-4B9D-B544-BABAEEA1FA75}"/>
          </ac:picMkLst>
        </pc:picChg>
        <pc:picChg chg="add">
          <ac:chgData name="Ceolin Francesco" userId="S::francescoceolin@icluiginono.edu.it::7bf2042c-696c-4cb4-9b9d-89a52da57bb0" providerId="AD" clId="Web-{14A6C0A5-61BA-9EEB-960E-B0BA43BC7A0E}" dt="2021-04-24T12:17:36.777" v="9"/>
          <ac:picMkLst>
            <pc:docMk/>
            <pc:sldMk cId="467062105" sldId="257"/>
            <ac:picMk id="36" creationId="{950648F4-ABCD-4DF0-8641-76CFB2354721}"/>
          </ac:picMkLst>
        </pc:picChg>
        <pc:picChg chg="add">
          <ac:chgData name="Ceolin Francesco" userId="S::francescoceolin@icluiginono.edu.it::7bf2042c-696c-4cb4-9b9d-89a52da57bb0" providerId="AD" clId="Web-{14A6C0A5-61BA-9EEB-960E-B0BA43BC7A0E}" dt="2021-04-24T12:17:36.777" v="9"/>
          <ac:picMkLst>
            <pc:docMk/>
            <pc:sldMk cId="467062105" sldId="257"/>
            <ac:picMk id="40" creationId="{CF1EB4BD-9C7E-4AA3-9681-C7EB0DA6250B}"/>
          </ac:picMkLst>
        </pc:picChg>
        <pc:picChg chg="add">
          <ac:chgData name="Ceolin Francesco" userId="S::francescoceolin@icluiginono.edu.it::7bf2042c-696c-4cb4-9b9d-89a52da57bb0" providerId="AD" clId="Web-{14A6C0A5-61BA-9EEB-960E-B0BA43BC7A0E}" dt="2021-04-24T12:17:36.777" v="9"/>
          <ac:picMkLst>
            <pc:docMk/>
            <pc:sldMk cId="467062105" sldId="257"/>
            <ac:picMk id="42" creationId="{94AAE3AA-3759-4D28-B0EF-575F25A5146C}"/>
          </ac:picMkLst>
        </pc:picChg>
      </pc:sldChg>
      <pc:sldChg chg="modSp">
        <pc:chgData name="Ceolin Francesco" userId="S::francescoceolin@icluiginono.edu.it::7bf2042c-696c-4cb4-9b9d-89a52da57bb0" providerId="AD" clId="Web-{14A6C0A5-61BA-9EEB-960E-B0BA43BC7A0E}" dt="2021-04-24T12:19:10.795" v="26" actId="20577"/>
        <pc:sldMkLst>
          <pc:docMk/>
          <pc:sldMk cId="101835788" sldId="258"/>
        </pc:sldMkLst>
        <pc:spChg chg="mod">
          <ac:chgData name="Ceolin Francesco" userId="S::francescoceolin@icluiginono.edu.it::7bf2042c-696c-4cb4-9b9d-89a52da57bb0" providerId="AD" clId="Web-{14A6C0A5-61BA-9EEB-960E-B0BA43BC7A0E}" dt="2021-04-24T12:19:10.795" v="26" actId="20577"/>
          <ac:spMkLst>
            <pc:docMk/>
            <pc:sldMk cId="101835788" sldId="258"/>
            <ac:spMk id="2" creationId="{8C84A7D5-ED4B-464F-8F5B-2F35AE8D3337}"/>
          </ac:spMkLst>
        </pc:spChg>
        <pc:spChg chg="mod">
          <ac:chgData name="Ceolin Francesco" userId="S::francescoceolin@icluiginono.edu.it::7bf2042c-696c-4cb4-9b9d-89a52da57bb0" providerId="AD" clId="Web-{14A6C0A5-61BA-9EEB-960E-B0BA43BC7A0E}" dt="2021-04-24T12:18:20.590" v="17" actId="20577"/>
          <ac:spMkLst>
            <pc:docMk/>
            <pc:sldMk cId="101835788" sldId="258"/>
            <ac:spMk id="4" creationId="{52E95CCF-7DA1-4F2B-A881-26FA4B0F1545}"/>
          </ac:spMkLst>
        </pc:spChg>
      </pc:sldChg>
      <pc:sldChg chg="modSp">
        <pc:chgData name="Ceolin Francesco" userId="S::francescoceolin@icluiginono.edu.it::7bf2042c-696c-4cb4-9b9d-89a52da57bb0" providerId="AD" clId="Web-{14A6C0A5-61BA-9EEB-960E-B0BA43BC7A0E}" dt="2021-04-24T12:27:51.327" v="58" actId="14100"/>
        <pc:sldMkLst>
          <pc:docMk/>
          <pc:sldMk cId="79292071" sldId="260"/>
        </pc:sldMkLst>
        <pc:spChg chg="mod">
          <ac:chgData name="Ceolin Francesco" userId="S::francescoceolin@icluiginono.edu.it::7bf2042c-696c-4cb4-9b9d-89a52da57bb0" providerId="AD" clId="Web-{14A6C0A5-61BA-9EEB-960E-B0BA43BC7A0E}" dt="2021-04-24T12:27:32.388" v="57" actId="20577"/>
          <ac:spMkLst>
            <pc:docMk/>
            <pc:sldMk cId="79292071" sldId="260"/>
            <ac:spMk id="2" creationId="{B992A3C5-17E3-499A-B4CB-ADF2816D5F8D}"/>
          </ac:spMkLst>
        </pc:spChg>
        <pc:spChg chg="mod">
          <ac:chgData name="Ceolin Francesco" userId="S::francescoceolin@icluiginono.edu.it::7bf2042c-696c-4cb4-9b9d-89a52da57bb0" providerId="AD" clId="Web-{14A6C0A5-61BA-9EEB-960E-B0BA43BC7A0E}" dt="2021-04-24T12:27:51.327" v="58" actId="14100"/>
          <ac:spMkLst>
            <pc:docMk/>
            <pc:sldMk cId="79292071" sldId="260"/>
            <ac:spMk id="4" creationId="{10758361-1A16-426E-975B-D2E3FCDCD541}"/>
          </ac:spMkLst>
        </pc:spChg>
      </pc:sldChg>
      <pc:sldChg chg="modSp">
        <pc:chgData name="Ceolin Francesco" userId="S::francescoceolin@icluiginono.edu.it::7bf2042c-696c-4cb4-9b9d-89a52da57bb0" providerId="AD" clId="Web-{14A6C0A5-61BA-9EEB-960E-B0BA43BC7A0E}" dt="2021-04-24T12:19:40.312" v="33" actId="20577"/>
        <pc:sldMkLst>
          <pc:docMk/>
          <pc:sldMk cId="3409365168" sldId="261"/>
        </pc:sldMkLst>
        <pc:spChg chg="mod">
          <ac:chgData name="Ceolin Francesco" userId="S::francescoceolin@icluiginono.edu.it::7bf2042c-696c-4cb4-9b9d-89a52da57bb0" providerId="AD" clId="Web-{14A6C0A5-61BA-9EEB-960E-B0BA43BC7A0E}" dt="2021-04-24T12:19:40.312" v="33" actId="20577"/>
          <ac:spMkLst>
            <pc:docMk/>
            <pc:sldMk cId="3409365168" sldId="261"/>
            <ac:spMk id="2" creationId="{9949D7DB-B2B4-41D9-A1A2-4CEBB3F42995}"/>
          </ac:spMkLst>
        </pc:spChg>
        <pc:spChg chg="mod">
          <ac:chgData name="Ceolin Francesco" userId="S::francescoceolin@icluiginono.edu.it::7bf2042c-696c-4cb4-9b9d-89a52da57bb0" providerId="AD" clId="Web-{14A6C0A5-61BA-9EEB-960E-B0BA43BC7A0E}" dt="2021-04-24T12:19:30.249" v="30" actId="20577"/>
          <ac:spMkLst>
            <pc:docMk/>
            <pc:sldMk cId="3409365168" sldId="261"/>
            <ac:spMk id="4" creationId="{688B5922-F5BC-47F0-A88C-9E77C2D104AB}"/>
          </ac:spMkLst>
        </pc:spChg>
      </pc:sldChg>
      <pc:sldChg chg="modSp">
        <pc:chgData name="Ceolin Francesco" userId="S::francescoceolin@icluiginono.edu.it::7bf2042c-696c-4cb4-9b9d-89a52da57bb0" providerId="AD" clId="Web-{14A6C0A5-61BA-9EEB-960E-B0BA43BC7A0E}" dt="2021-04-24T12:21:02.486" v="53" actId="20577"/>
        <pc:sldMkLst>
          <pc:docMk/>
          <pc:sldMk cId="1169053938" sldId="262"/>
        </pc:sldMkLst>
        <pc:spChg chg="mod">
          <ac:chgData name="Ceolin Francesco" userId="S::francescoceolin@icluiginono.edu.it::7bf2042c-696c-4cb4-9b9d-89a52da57bb0" providerId="AD" clId="Web-{14A6C0A5-61BA-9EEB-960E-B0BA43BC7A0E}" dt="2021-04-24T12:20:02.015" v="39" actId="20577"/>
          <ac:spMkLst>
            <pc:docMk/>
            <pc:sldMk cId="1169053938" sldId="262"/>
            <ac:spMk id="2" creationId="{CE35AC9B-CD0B-4EE4-B156-4B9C74C635AD}"/>
          </ac:spMkLst>
        </pc:spChg>
        <pc:spChg chg="mod">
          <ac:chgData name="Ceolin Francesco" userId="S::francescoceolin@icluiginono.edu.it::7bf2042c-696c-4cb4-9b9d-89a52da57bb0" providerId="AD" clId="Web-{14A6C0A5-61BA-9EEB-960E-B0BA43BC7A0E}" dt="2021-04-24T12:21:02.486" v="53" actId="20577"/>
          <ac:spMkLst>
            <pc:docMk/>
            <pc:sldMk cId="1169053938" sldId="262"/>
            <ac:spMk id="4" creationId="{49B1B775-894C-4ADF-9D3B-24B66258D36F}"/>
          </ac:spMkLst>
        </pc:spChg>
      </pc:sldChg>
      <pc:sldChg chg="modSp">
        <pc:chgData name="Ceolin Francesco" userId="S::francescoceolin@icluiginono.edu.it::7bf2042c-696c-4cb4-9b9d-89a52da57bb0" providerId="AD" clId="Web-{14A6C0A5-61BA-9EEB-960E-B0BA43BC7A0E}" dt="2021-04-24T12:22:18.426" v="55" actId="20577"/>
        <pc:sldMkLst>
          <pc:docMk/>
          <pc:sldMk cId="604603091" sldId="264"/>
        </pc:sldMkLst>
        <pc:spChg chg="mod">
          <ac:chgData name="Ceolin Francesco" userId="S::francescoceolin@icluiginono.edu.it::7bf2042c-696c-4cb4-9b9d-89a52da57bb0" providerId="AD" clId="Web-{14A6C0A5-61BA-9EEB-960E-B0BA43BC7A0E}" dt="2021-04-24T12:22:18.426" v="55" actId="20577"/>
          <ac:spMkLst>
            <pc:docMk/>
            <pc:sldMk cId="604603091" sldId="264"/>
            <ac:spMk id="2" creationId="{F0C2E571-75BD-4F6F-B967-BC8D0A065349}"/>
          </ac:spMkLst>
        </pc:spChg>
      </pc:sldChg>
    </pc:docChg>
  </pc:docChgLst>
  <pc:docChgLst>
    <pc:chgData name="Ceolin Francesco" userId="S::francescoceolin@icluiginono.edu.it::7bf2042c-696c-4cb4-9b9d-89a52da57bb0" providerId="AD" clId="Web-{D923C99F-A065-2000-DA7E-22DC197B77B4}"/>
    <pc:docChg chg="modSld">
      <pc:chgData name="Ceolin Francesco" userId="S::francescoceolin@icluiginono.edu.it::7bf2042c-696c-4cb4-9b9d-89a52da57bb0" providerId="AD" clId="Web-{D923C99F-A065-2000-DA7E-22DC197B77B4}" dt="2021-05-18T15:23:13.006" v="10" actId="20577"/>
      <pc:docMkLst>
        <pc:docMk/>
      </pc:docMkLst>
      <pc:sldChg chg="modSp">
        <pc:chgData name="Ceolin Francesco" userId="S::francescoceolin@icluiginono.edu.it::7bf2042c-696c-4cb4-9b9d-89a52da57bb0" providerId="AD" clId="Web-{D923C99F-A065-2000-DA7E-22DC197B77B4}" dt="2021-05-18T15:23:13.006" v="10" actId="20577"/>
        <pc:sldMkLst>
          <pc:docMk/>
          <pc:sldMk cId="467062105" sldId="257"/>
        </pc:sldMkLst>
        <pc:spChg chg="mod">
          <ac:chgData name="Ceolin Francesco" userId="S::francescoceolin@icluiginono.edu.it::7bf2042c-696c-4cb4-9b9d-89a52da57bb0" providerId="AD" clId="Web-{D923C99F-A065-2000-DA7E-22DC197B77B4}" dt="2021-05-18T15:23:13.006" v="10" actId="20577"/>
          <ac:spMkLst>
            <pc:docMk/>
            <pc:sldMk cId="467062105" sldId="257"/>
            <ac:spMk id="4" creationId="{34F779DC-51CA-48D9-8690-8FCBC5D42EE9}"/>
          </ac:spMkLst>
        </pc:spChg>
        <pc:picChg chg="mod">
          <ac:chgData name="Ceolin Francesco" userId="S::francescoceolin@icluiginono.edu.it::7bf2042c-696c-4cb4-9b9d-89a52da57bb0" providerId="AD" clId="Web-{D923C99F-A065-2000-DA7E-22DC197B77B4}" dt="2021-05-18T15:22:42.131" v="9" actId="1076"/>
          <ac:picMkLst>
            <pc:docMk/>
            <pc:sldMk cId="467062105" sldId="257"/>
            <ac:picMk id="7" creationId="{E2A27143-23E9-45E2-9800-BFDC255DAEA7}"/>
          </ac:picMkLst>
        </pc:picChg>
      </pc:sldChg>
    </pc:docChg>
  </pc:docChgLst>
  <pc:docChgLst>
    <pc:chgData name="Ceolin Francesco" userId="S::francescoceolin@icluiginono.edu.it::7bf2042c-696c-4cb4-9b9d-89a52da57bb0" providerId="AD" clId="Web-{89676BB3-8D85-51DE-4116-8BB424CF5863}"/>
    <pc:docChg chg="addSld modSld">
      <pc:chgData name="Ceolin Francesco" userId="S::francescoceolin@icluiginono.edu.it::7bf2042c-696c-4cb4-9b9d-89a52da57bb0" providerId="AD" clId="Web-{89676BB3-8D85-51DE-4116-8BB424CF5863}" dt="2021-04-06T07:51:20.165" v="366"/>
      <pc:docMkLst>
        <pc:docMk/>
      </pc:docMkLst>
      <pc:sldChg chg="modSp addCm">
        <pc:chgData name="Ceolin Francesco" userId="S::francescoceolin@icluiginono.edu.it::7bf2042c-696c-4cb4-9b9d-89a52da57bb0" providerId="AD" clId="Web-{89676BB3-8D85-51DE-4116-8BB424CF5863}" dt="2021-04-06T07:51:20.165" v="366"/>
        <pc:sldMkLst>
          <pc:docMk/>
          <pc:sldMk cId="3962583941" sldId="256"/>
        </pc:sldMkLst>
        <pc:spChg chg="mod">
          <ac:chgData name="Ceolin Francesco" userId="S::francescoceolin@icluiginono.edu.it::7bf2042c-696c-4cb4-9b9d-89a52da57bb0" providerId="AD" clId="Web-{89676BB3-8D85-51DE-4116-8BB424CF5863}" dt="2021-04-06T06:48:20.562" v="8" actId="20577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Ceolin Francesco" userId="S::francescoceolin@icluiginono.edu.it::7bf2042c-696c-4cb4-9b9d-89a52da57bb0" providerId="AD" clId="Web-{89676BB3-8D85-51DE-4116-8BB424CF5863}" dt="2021-04-06T06:49:25.642" v="25" actId="20577"/>
          <ac:spMkLst>
            <pc:docMk/>
            <pc:sldMk cId="3962583941" sldId="256"/>
            <ac:spMk id="3" creationId="{00000000-0000-0000-0000-000000000000}"/>
          </ac:spMkLst>
        </pc:spChg>
      </pc:sldChg>
      <pc:sldChg chg="addSp delSp modSp new mod setBg">
        <pc:chgData name="Ceolin Francesco" userId="S::francescoceolin@icluiginono.edu.it::7bf2042c-696c-4cb4-9b9d-89a52da57bb0" providerId="AD" clId="Web-{89676BB3-8D85-51DE-4116-8BB424CF5863}" dt="2021-04-06T07:07:49.062" v="110" actId="20577"/>
        <pc:sldMkLst>
          <pc:docMk/>
          <pc:sldMk cId="467062105" sldId="257"/>
        </pc:sldMkLst>
        <pc:spChg chg="mod">
          <ac:chgData name="Ceolin Francesco" userId="S::francescoceolin@icluiginono.edu.it::7bf2042c-696c-4cb4-9b9d-89a52da57bb0" providerId="AD" clId="Web-{89676BB3-8D85-51DE-4116-8BB424CF5863}" dt="2021-04-06T07:07:37.609" v="108" actId="20577"/>
          <ac:spMkLst>
            <pc:docMk/>
            <pc:sldMk cId="467062105" sldId="257"/>
            <ac:spMk id="2" creationId="{055E30EF-CDAF-41BD-AC1E-88AFEA05309C}"/>
          </ac:spMkLst>
        </pc:spChg>
        <pc:spChg chg="del mod">
          <ac:chgData name="Ceolin Francesco" userId="S::francescoceolin@icluiginono.edu.it::7bf2042c-696c-4cb4-9b9d-89a52da57bb0" providerId="AD" clId="Web-{89676BB3-8D85-51DE-4116-8BB424CF5863}" dt="2021-04-06T06:55:32.308" v="58"/>
          <ac:spMkLst>
            <pc:docMk/>
            <pc:sldMk cId="467062105" sldId="257"/>
            <ac:spMk id="3" creationId="{BCDD5246-FA94-4CAF-8F41-5C10F5A6ACED}"/>
          </ac:spMkLst>
        </pc:spChg>
        <pc:spChg chg="mod">
          <ac:chgData name="Ceolin Francesco" userId="S::francescoceolin@icluiginono.edu.it::7bf2042c-696c-4cb4-9b9d-89a52da57bb0" providerId="AD" clId="Web-{89676BB3-8D85-51DE-4116-8BB424CF5863}" dt="2021-04-06T07:07:49.062" v="110" actId="20577"/>
          <ac:spMkLst>
            <pc:docMk/>
            <pc:sldMk cId="467062105" sldId="257"/>
            <ac:spMk id="4" creationId="{34F779DC-51CA-48D9-8690-8FCBC5D42EE9}"/>
          </ac:spMkLst>
        </pc:spChg>
        <pc:spChg chg="add del mod">
          <ac:chgData name="Ceolin Francesco" userId="S::francescoceolin@icluiginono.edu.it::7bf2042c-696c-4cb4-9b9d-89a52da57bb0" providerId="AD" clId="Web-{89676BB3-8D85-51DE-4116-8BB424CF5863}" dt="2021-04-06T06:56:09.450" v="60"/>
          <ac:spMkLst>
            <pc:docMk/>
            <pc:sldMk cId="467062105" sldId="257"/>
            <ac:spMk id="7" creationId="{69818FA0-A3DA-462A-BE4D-31CE2D9C2ED6}"/>
          </ac:spMkLst>
        </pc:spChg>
        <pc:spChg chg="add del mod">
          <ac:chgData name="Ceolin Francesco" userId="S::francescoceolin@icluiginono.edu.it::7bf2042c-696c-4cb4-9b9d-89a52da57bb0" providerId="AD" clId="Web-{89676BB3-8D85-51DE-4116-8BB424CF5863}" dt="2021-04-06T06:56:42.013" v="62"/>
          <ac:spMkLst>
            <pc:docMk/>
            <pc:sldMk cId="467062105" sldId="257"/>
            <ac:spMk id="10" creationId="{1CE50F46-BA54-49E2-8A9B-A67336A7D1BA}"/>
          </ac:spMkLst>
        </pc:spChg>
        <pc:spChg chg="add">
          <ac:chgData name="Ceolin Francesco" userId="S::francescoceolin@icluiginono.edu.it::7bf2042c-696c-4cb4-9b9d-89a52da57bb0" providerId="AD" clId="Web-{89676BB3-8D85-51DE-4116-8BB424CF5863}" dt="2021-04-06T06:57:02.826" v="63"/>
          <ac:spMkLst>
            <pc:docMk/>
            <pc:sldMk cId="467062105" sldId="257"/>
            <ac:spMk id="16" creationId="{3CD9DF72-87A3-404E-A828-84CBF11A8303}"/>
          </ac:spMkLst>
        </pc:spChg>
        <pc:picChg chg="add del mod ord modCrop">
          <ac:chgData name="Ceolin Francesco" userId="S::francescoceolin@icluiginono.edu.it::7bf2042c-696c-4cb4-9b9d-89a52da57bb0" providerId="AD" clId="Web-{89676BB3-8D85-51DE-4116-8BB424CF5863}" dt="2021-04-06T06:56:02.106" v="59"/>
          <ac:picMkLst>
            <pc:docMk/>
            <pc:sldMk cId="467062105" sldId="257"/>
            <ac:picMk id="5" creationId="{B6C1E801-D00F-4C13-97F8-032D31532698}"/>
          </ac:picMkLst>
        </pc:picChg>
        <pc:picChg chg="add del mod ord modCrop">
          <ac:chgData name="Ceolin Francesco" userId="S::francescoceolin@icluiginono.edu.it::7bf2042c-696c-4cb4-9b9d-89a52da57bb0" providerId="AD" clId="Web-{89676BB3-8D85-51DE-4116-8BB424CF5863}" dt="2021-04-06T06:56:28.013" v="61"/>
          <ac:picMkLst>
            <pc:docMk/>
            <pc:sldMk cId="467062105" sldId="257"/>
            <ac:picMk id="8" creationId="{CDA9C363-CE04-4ECD-9CCB-B27E99614F84}"/>
          </ac:picMkLst>
        </pc:picChg>
        <pc:picChg chg="add mod ord modCrop">
          <ac:chgData name="Ceolin Francesco" userId="S::francescoceolin@icluiginono.edu.it::7bf2042c-696c-4cb4-9b9d-89a52da57bb0" providerId="AD" clId="Web-{89676BB3-8D85-51DE-4116-8BB424CF5863}" dt="2021-04-06T06:57:02.826" v="63"/>
          <ac:picMkLst>
            <pc:docMk/>
            <pc:sldMk cId="467062105" sldId="257"/>
            <ac:picMk id="11" creationId="{65EEE36A-54E2-4E02-95AF-2D255FECF355}"/>
          </ac:picMkLst>
        </pc:picChg>
        <pc:cxnChg chg="add">
          <ac:chgData name="Ceolin Francesco" userId="S::francescoceolin@icluiginono.edu.it::7bf2042c-696c-4cb4-9b9d-89a52da57bb0" providerId="AD" clId="Web-{89676BB3-8D85-51DE-4116-8BB424CF5863}" dt="2021-04-06T06:57:02.826" v="63"/>
          <ac:cxnSpMkLst>
            <pc:docMk/>
            <pc:sldMk cId="467062105" sldId="257"/>
            <ac:cxnSpMk id="18" creationId="{20E3A342-4D61-4E3F-AF90-1AB42AEB96CC}"/>
          </ac:cxnSpMkLst>
        </pc:cxnChg>
      </pc:sldChg>
      <pc:sldChg chg="addSp delSp modSp new mod setBg">
        <pc:chgData name="Ceolin Francesco" userId="S::francescoceolin@icluiginono.edu.it::7bf2042c-696c-4cb4-9b9d-89a52da57bb0" providerId="AD" clId="Web-{89676BB3-8D85-51DE-4116-8BB424CF5863}" dt="2021-04-06T07:06:59.249" v="102" actId="20577"/>
        <pc:sldMkLst>
          <pc:docMk/>
          <pc:sldMk cId="101835788" sldId="258"/>
        </pc:sldMkLst>
        <pc:spChg chg="mod">
          <ac:chgData name="Ceolin Francesco" userId="S::francescoceolin@icluiginono.edu.it::7bf2042c-696c-4cb4-9b9d-89a52da57bb0" providerId="AD" clId="Web-{89676BB3-8D85-51DE-4116-8BB424CF5863}" dt="2021-04-06T07:06:59.249" v="102" actId="20577"/>
          <ac:spMkLst>
            <pc:docMk/>
            <pc:sldMk cId="101835788" sldId="258"/>
            <ac:spMk id="2" creationId="{8C84A7D5-ED4B-464F-8F5B-2F35AE8D3337}"/>
          </ac:spMkLst>
        </pc:spChg>
        <pc:spChg chg="del">
          <ac:chgData name="Ceolin Francesco" userId="S::francescoceolin@icluiginono.edu.it::7bf2042c-696c-4cb4-9b9d-89a52da57bb0" providerId="AD" clId="Web-{89676BB3-8D85-51DE-4116-8BB424CF5863}" dt="2021-04-06T07:05:54.059" v="87"/>
          <ac:spMkLst>
            <pc:docMk/>
            <pc:sldMk cId="101835788" sldId="258"/>
            <ac:spMk id="3" creationId="{CBB380BB-01F4-4456-9C06-8DE6C11F10CC}"/>
          </ac:spMkLst>
        </pc:spChg>
        <pc:spChg chg="mod">
          <ac:chgData name="Ceolin Francesco" userId="S::francescoceolin@icluiginono.edu.it::7bf2042c-696c-4cb4-9b9d-89a52da57bb0" providerId="AD" clId="Web-{89676BB3-8D85-51DE-4116-8BB424CF5863}" dt="2021-04-06T07:06:39.123" v="95" actId="20577"/>
          <ac:spMkLst>
            <pc:docMk/>
            <pc:sldMk cId="101835788" sldId="258"/>
            <ac:spMk id="4" creationId="{52E95CCF-7DA1-4F2B-A881-26FA4B0F1545}"/>
          </ac:spMkLst>
        </pc:spChg>
        <pc:spChg chg="add">
          <ac:chgData name="Ceolin Francesco" userId="S::francescoceolin@icluiginono.edu.it::7bf2042c-696c-4cb4-9b9d-89a52da57bb0" providerId="AD" clId="Web-{89676BB3-8D85-51DE-4116-8BB424CF5863}" dt="2021-04-06T07:06:00.169" v="88"/>
          <ac:spMkLst>
            <pc:docMk/>
            <pc:sldMk cId="101835788" sldId="258"/>
            <ac:spMk id="10" creationId="{3AFE8227-C443-417B-BA91-520EB1EF4559}"/>
          </ac:spMkLst>
        </pc:spChg>
        <pc:spChg chg="add">
          <ac:chgData name="Ceolin Francesco" userId="S::francescoceolin@icluiginono.edu.it::7bf2042c-696c-4cb4-9b9d-89a52da57bb0" providerId="AD" clId="Web-{89676BB3-8D85-51DE-4116-8BB424CF5863}" dt="2021-04-06T07:06:00.169" v="88"/>
          <ac:spMkLst>
            <pc:docMk/>
            <pc:sldMk cId="101835788" sldId="258"/>
            <ac:spMk id="12" creationId="{907741FC-B544-4A6E-B831-6789D042333D}"/>
          </ac:spMkLst>
        </pc:spChg>
        <pc:spChg chg="add">
          <ac:chgData name="Ceolin Francesco" userId="S::francescoceolin@icluiginono.edu.it::7bf2042c-696c-4cb4-9b9d-89a52da57bb0" providerId="AD" clId="Web-{89676BB3-8D85-51DE-4116-8BB424CF5863}" dt="2021-04-06T07:06:00.169" v="88"/>
          <ac:spMkLst>
            <pc:docMk/>
            <pc:sldMk cId="101835788" sldId="258"/>
            <ac:spMk id="14" creationId="{3F0BE7ED-7814-4273-B18A-F26CC0380380}"/>
          </ac:spMkLst>
        </pc:spChg>
        <pc:picChg chg="add mod ord modCrop">
          <ac:chgData name="Ceolin Francesco" userId="S::francescoceolin@icluiginono.edu.it::7bf2042c-696c-4cb4-9b9d-89a52da57bb0" providerId="AD" clId="Web-{89676BB3-8D85-51DE-4116-8BB424CF5863}" dt="2021-04-06T07:06:00.169" v="88"/>
          <ac:picMkLst>
            <pc:docMk/>
            <pc:sldMk cId="101835788" sldId="258"/>
            <ac:picMk id="5" creationId="{E665230A-A1A1-4E16-A48C-75292626FA50}"/>
          </ac:picMkLst>
        </pc:picChg>
      </pc:sldChg>
      <pc:sldChg chg="addSp delSp modSp new mod setBg setClrOvrMap">
        <pc:chgData name="Ceolin Francesco" userId="S::francescoceolin@icluiginono.edu.it::7bf2042c-696c-4cb4-9b9d-89a52da57bb0" providerId="AD" clId="Web-{89676BB3-8D85-51DE-4116-8BB424CF5863}" dt="2021-04-06T07:22:37.790" v="218" actId="20577"/>
        <pc:sldMkLst>
          <pc:docMk/>
          <pc:sldMk cId="2977075696" sldId="259"/>
        </pc:sldMkLst>
        <pc:spChg chg="mod ord">
          <ac:chgData name="Ceolin Francesco" userId="S::francescoceolin@icluiginono.edu.it::7bf2042c-696c-4cb4-9b9d-89a52da57bb0" providerId="AD" clId="Web-{89676BB3-8D85-51DE-4116-8BB424CF5863}" dt="2021-04-06T07:11:32.272" v="152" actId="20577"/>
          <ac:spMkLst>
            <pc:docMk/>
            <pc:sldMk cId="2977075696" sldId="259"/>
            <ac:spMk id="2" creationId="{4AC1731B-E4C5-4576-B7F0-EDFE6C1B924B}"/>
          </ac:spMkLst>
        </pc:spChg>
        <pc:spChg chg="del">
          <ac:chgData name="Ceolin Francesco" userId="S::francescoceolin@icluiginono.edu.it::7bf2042c-696c-4cb4-9b9d-89a52da57bb0" providerId="AD" clId="Web-{89676BB3-8D85-51DE-4116-8BB424CF5863}" dt="2021-04-06T07:10:13.098" v="136"/>
          <ac:spMkLst>
            <pc:docMk/>
            <pc:sldMk cId="2977075696" sldId="259"/>
            <ac:spMk id="3" creationId="{BD042625-41EF-447C-A60D-A8710964012D}"/>
          </ac:spMkLst>
        </pc:spChg>
        <pc:spChg chg="mod ord">
          <ac:chgData name="Ceolin Francesco" userId="S::francescoceolin@icluiginono.edu.it::7bf2042c-696c-4cb4-9b9d-89a52da57bb0" providerId="AD" clId="Web-{89676BB3-8D85-51DE-4116-8BB424CF5863}" dt="2021-04-06T07:22:37.790" v="218" actId="20577"/>
          <ac:spMkLst>
            <pc:docMk/>
            <pc:sldMk cId="2977075696" sldId="259"/>
            <ac:spMk id="4" creationId="{5781E173-C42D-40D4-B98A-AB2F56094652}"/>
          </ac:spMkLst>
        </pc:spChg>
        <pc:spChg chg="add del mod">
          <ac:chgData name="Ceolin Francesco" userId="S::francescoceolin@icluiginono.edu.it::7bf2042c-696c-4cb4-9b9d-89a52da57bb0" providerId="AD" clId="Web-{89676BB3-8D85-51DE-4116-8BB424CF5863}" dt="2021-04-06T07:10:58.599" v="144"/>
          <ac:spMkLst>
            <pc:docMk/>
            <pc:sldMk cId="2977075696" sldId="259"/>
            <ac:spMk id="7" creationId="{A1F5032D-0B68-4D98-AC22-EA55DD4AD4CA}"/>
          </ac:spMkLst>
        </pc:spChg>
        <pc:spChg chg="add del">
          <ac:chgData name="Ceolin Francesco" userId="S::francescoceolin@icluiginono.edu.it::7bf2042c-696c-4cb4-9b9d-89a52da57bb0" providerId="AD" clId="Web-{89676BB3-8D85-51DE-4116-8BB424CF5863}" dt="2021-04-06T07:10:46.520" v="142"/>
          <ac:spMkLst>
            <pc:docMk/>
            <pc:sldMk cId="2977075696" sldId="259"/>
            <ac:spMk id="10" creationId="{C5E6CFF1-2F42-4E10-9A97-F116F46F53FE}"/>
          </ac:spMkLst>
        </pc:spChg>
        <pc:picChg chg="add del mod ord modCrop">
          <ac:chgData name="Ceolin Francesco" userId="S::francescoceolin@icluiginono.edu.it::7bf2042c-696c-4cb4-9b9d-89a52da57bb0" providerId="AD" clId="Web-{89676BB3-8D85-51DE-4116-8BB424CF5863}" dt="2021-04-06T07:10:54.333" v="143"/>
          <ac:picMkLst>
            <pc:docMk/>
            <pc:sldMk cId="2977075696" sldId="259"/>
            <ac:picMk id="5" creationId="{AFA8C57D-70EA-4959-9556-03770548A6B5}"/>
          </ac:picMkLst>
        </pc:picChg>
        <pc:picChg chg="add mod ord modCrop">
          <ac:chgData name="Ceolin Francesco" userId="S::francescoceolin@icluiginono.edu.it::7bf2042c-696c-4cb4-9b9d-89a52da57bb0" providerId="AD" clId="Web-{89676BB3-8D85-51DE-4116-8BB424CF5863}" dt="2021-04-06T07:11:05.583" v="145"/>
          <ac:picMkLst>
            <pc:docMk/>
            <pc:sldMk cId="2977075696" sldId="259"/>
            <ac:picMk id="8" creationId="{7669421D-8465-4F8B-A4A8-B613CE73543F}"/>
          </ac:picMkLst>
        </pc:picChg>
        <pc:cxnChg chg="add del">
          <ac:chgData name="Ceolin Francesco" userId="S::francescoceolin@icluiginono.edu.it::7bf2042c-696c-4cb4-9b9d-89a52da57bb0" providerId="AD" clId="Web-{89676BB3-8D85-51DE-4116-8BB424CF5863}" dt="2021-04-06T07:10:46.520" v="142"/>
          <ac:cxnSpMkLst>
            <pc:docMk/>
            <pc:sldMk cId="2977075696" sldId="259"/>
            <ac:cxnSpMk id="12" creationId="{67182200-4859-4C8D-BCBB-55B245C28BA3}"/>
          </ac:cxnSpMkLst>
        </pc:cxnChg>
      </pc:sldChg>
      <pc:sldChg chg="addSp delSp modSp new mod setBg setClrOvrMap">
        <pc:chgData name="Ceolin Francesco" userId="S::francescoceolin@icluiginono.edu.it::7bf2042c-696c-4cb4-9b9d-89a52da57bb0" providerId="AD" clId="Web-{89676BB3-8D85-51DE-4116-8BB424CF5863}" dt="2021-04-06T07:19:19.597" v="198" actId="14100"/>
        <pc:sldMkLst>
          <pc:docMk/>
          <pc:sldMk cId="79292071" sldId="260"/>
        </pc:sldMkLst>
        <pc:spChg chg="mod">
          <ac:chgData name="Ceolin Francesco" userId="S::francescoceolin@icluiginono.edu.it::7bf2042c-696c-4cb4-9b9d-89a52da57bb0" providerId="AD" clId="Web-{89676BB3-8D85-51DE-4116-8BB424CF5863}" dt="2021-04-06T07:16:43.483" v="185" actId="20577"/>
          <ac:spMkLst>
            <pc:docMk/>
            <pc:sldMk cId="79292071" sldId="260"/>
            <ac:spMk id="2" creationId="{B992A3C5-17E3-499A-B4CB-ADF2816D5F8D}"/>
          </ac:spMkLst>
        </pc:spChg>
        <pc:spChg chg="del">
          <ac:chgData name="Ceolin Francesco" userId="S::francescoceolin@icluiginono.edu.it::7bf2042c-696c-4cb4-9b9d-89a52da57bb0" providerId="AD" clId="Web-{89676BB3-8D85-51DE-4116-8BB424CF5863}" dt="2021-04-06T07:16:19.233" v="182"/>
          <ac:spMkLst>
            <pc:docMk/>
            <pc:sldMk cId="79292071" sldId="260"/>
            <ac:spMk id="3" creationId="{E363A7B3-0584-4748-8F7A-6EC09CA6C1BB}"/>
          </ac:spMkLst>
        </pc:spChg>
        <pc:spChg chg="mod">
          <ac:chgData name="Ceolin Francesco" userId="S::francescoceolin@icluiginono.edu.it::7bf2042c-696c-4cb4-9b9d-89a52da57bb0" providerId="AD" clId="Web-{89676BB3-8D85-51DE-4116-8BB424CF5863}" dt="2021-04-06T07:18:27.892" v="197" actId="20577"/>
          <ac:spMkLst>
            <pc:docMk/>
            <pc:sldMk cId="79292071" sldId="260"/>
            <ac:spMk id="4" creationId="{10758361-1A16-426E-975B-D2E3FCDCD541}"/>
          </ac:spMkLst>
        </pc:spChg>
        <pc:spChg chg="add">
          <ac:chgData name="Ceolin Francesco" userId="S::francescoceolin@icluiginono.edu.it::7bf2042c-696c-4cb4-9b9d-89a52da57bb0" providerId="AD" clId="Web-{89676BB3-8D85-51DE-4116-8BB424CF5863}" dt="2021-04-06T07:16:22.920" v="183"/>
          <ac:spMkLst>
            <pc:docMk/>
            <pc:sldMk cId="79292071" sldId="260"/>
            <ac:spMk id="10" creationId="{357DD0D3-F869-46D0-944C-6EC60E19E351}"/>
          </ac:spMkLst>
        </pc:spChg>
        <pc:picChg chg="add mod ord modCrop">
          <ac:chgData name="Ceolin Francesco" userId="S::francescoceolin@icluiginono.edu.it::7bf2042c-696c-4cb4-9b9d-89a52da57bb0" providerId="AD" clId="Web-{89676BB3-8D85-51DE-4116-8BB424CF5863}" dt="2021-04-06T07:19:19.597" v="198" actId="14100"/>
          <ac:picMkLst>
            <pc:docMk/>
            <pc:sldMk cId="79292071" sldId="260"/>
            <ac:picMk id="5" creationId="{34175A16-4D81-4FCE-AA17-AFDE338F880F}"/>
          </ac:picMkLst>
        </pc:picChg>
      </pc:sldChg>
      <pc:sldChg chg="addSp delSp modSp new mod setBg">
        <pc:chgData name="Ceolin Francesco" userId="S::francescoceolin@icluiginono.edu.it::7bf2042c-696c-4cb4-9b9d-89a52da57bb0" providerId="AD" clId="Web-{89676BB3-8D85-51DE-4116-8BB424CF5863}" dt="2021-04-06T07:30:15.287" v="261" actId="20577"/>
        <pc:sldMkLst>
          <pc:docMk/>
          <pc:sldMk cId="3409365168" sldId="261"/>
        </pc:sldMkLst>
        <pc:spChg chg="mod ord">
          <ac:chgData name="Ceolin Francesco" userId="S::francescoceolin@icluiginono.edu.it::7bf2042c-696c-4cb4-9b9d-89a52da57bb0" providerId="AD" clId="Web-{89676BB3-8D85-51DE-4116-8BB424CF5863}" dt="2021-04-06T07:28:35.565" v="249" actId="20577"/>
          <ac:spMkLst>
            <pc:docMk/>
            <pc:sldMk cId="3409365168" sldId="261"/>
            <ac:spMk id="2" creationId="{9949D7DB-B2B4-41D9-A1A2-4CEBB3F42995}"/>
          </ac:spMkLst>
        </pc:spChg>
        <pc:spChg chg="del">
          <ac:chgData name="Ceolin Francesco" userId="S::francescoceolin@icluiginono.edu.it::7bf2042c-696c-4cb4-9b9d-89a52da57bb0" providerId="AD" clId="Web-{89676BB3-8D85-51DE-4116-8BB424CF5863}" dt="2021-04-06T07:27:35.814" v="242"/>
          <ac:spMkLst>
            <pc:docMk/>
            <pc:sldMk cId="3409365168" sldId="261"/>
            <ac:spMk id="3" creationId="{EFC441AA-7383-4FB4-ADF2-9F0962C190E1}"/>
          </ac:spMkLst>
        </pc:spChg>
        <pc:spChg chg="mod">
          <ac:chgData name="Ceolin Francesco" userId="S::francescoceolin@icluiginono.edu.it::7bf2042c-696c-4cb4-9b9d-89a52da57bb0" providerId="AD" clId="Web-{89676BB3-8D85-51DE-4116-8BB424CF5863}" dt="2021-04-06T07:30:15.287" v="261" actId="20577"/>
          <ac:spMkLst>
            <pc:docMk/>
            <pc:sldMk cId="3409365168" sldId="261"/>
            <ac:spMk id="4" creationId="{688B5922-F5BC-47F0-A88C-9E77C2D104AB}"/>
          </ac:spMkLst>
        </pc:spChg>
        <pc:spChg chg="add">
          <ac:chgData name="Ceolin Francesco" userId="S::francescoceolin@icluiginono.edu.it::7bf2042c-696c-4cb4-9b9d-89a52da57bb0" providerId="AD" clId="Web-{89676BB3-8D85-51DE-4116-8BB424CF5863}" dt="2021-04-06T07:28:08.783" v="243"/>
          <ac:spMkLst>
            <pc:docMk/>
            <pc:sldMk cId="3409365168" sldId="261"/>
            <ac:spMk id="10" creationId="{3CD9DF72-87A3-404E-A828-84CBF11A8303}"/>
          </ac:spMkLst>
        </pc:spChg>
        <pc:picChg chg="add mod ord modCrop">
          <ac:chgData name="Ceolin Francesco" userId="S::francescoceolin@icluiginono.edu.it::7bf2042c-696c-4cb4-9b9d-89a52da57bb0" providerId="AD" clId="Web-{89676BB3-8D85-51DE-4116-8BB424CF5863}" dt="2021-04-06T07:28:08.783" v="243"/>
          <ac:picMkLst>
            <pc:docMk/>
            <pc:sldMk cId="3409365168" sldId="261"/>
            <ac:picMk id="5" creationId="{ECBE1F15-5A33-4901-A9A9-6689EEFCC948}"/>
          </ac:picMkLst>
        </pc:picChg>
        <pc:cxnChg chg="add">
          <ac:chgData name="Ceolin Francesco" userId="S::francescoceolin@icluiginono.edu.it::7bf2042c-696c-4cb4-9b9d-89a52da57bb0" providerId="AD" clId="Web-{89676BB3-8D85-51DE-4116-8BB424CF5863}" dt="2021-04-06T07:28:08.783" v="243"/>
          <ac:cxnSpMkLst>
            <pc:docMk/>
            <pc:sldMk cId="3409365168" sldId="261"/>
            <ac:cxnSpMk id="12" creationId="{20E3A342-4D61-4E3F-AF90-1AB42AEB96CC}"/>
          </ac:cxnSpMkLst>
        </pc:cxnChg>
      </pc:sldChg>
      <pc:sldChg chg="addSp delSp modSp new mod setBg setClrOvrMap">
        <pc:chgData name="Ceolin Francesco" userId="S::francescoceolin@icluiginono.edu.it::7bf2042c-696c-4cb4-9b9d-89a52da57bb0" providerId="AD" clId="Web-{89676BB3-8D85-51DE-4116-8BB424CF5863}" dt="2021-04-06T07:37:22.970" v="307" actId="20577"/>
        <pc:sldMkLst>
          <pc:docMk/>
          <pc:sldMk cId="1169053938" sldId="262"/>
        </pc:sldMkLst>
        <pc:spChg chg="mod ord">
          <ac:chgData name="Ceolin Francesco" userId="S::francescoceolin@icluiginono.edu.it::7bf2042c-696c-4cb4-9b9d-89a52da57bb0" providerId="AD" clId="Web-{89676BB3-8D85-51DE-4116-8BB424CF5863}" dt="2021-04-06T07:37:22.970" v="307" actId="20577"/>
          <ac:spMkLst>
            <pc:docMk/>
            <pc:sldMk cId="1169053938" sldId="262"/>
            <ac:spMk id="2" creationId="{CE35AC9B-CD0B-4EE4-B156-4B9C74C635AD}"/>
          </ac:spMkLst>
        </pc:spChg>
        <pc:spChg chg="del mod">
          <ac:chgData name="Ceolin Francesco" userId="S::francescoceolin@icluiginono.edu.it::7bf2042c-696c-4cb4-9b9d-89a52da57bb0" providerId="AD" clId="Web-{89676BB3-8D85-51DE-4116-8BB424CF5863}" dt="2021-04-06T07:37:01.235" v="305"/>
          <ac:spMkLst>
            <pc:docMk/>
            <pc:sldMk cId="1169053938" sldId="262"/>
            <ac:spMk id="3" creationId="{88F6648E-2BBD-4AF0-97AC-C98286887B05}"/>
          </ac:spMkLst>
        </pc:spChg>
        <pc:spChg chg="mod">
          <ac:chgData name="Ceolin Francesco" userId="S::francescoceolin@icluiginono.edu.it::7bf2042c-696c-4cb4-9b9d-89a52da57bb0" providerId="AD" clId="Web-{89676BB3-8D85-51DE-4116-8BB424CF5863}" dt="2021-04-06T07:37:08.314" v="306"/>
          <ac:spMkLst>
            <pc:docMk/>
            <pc:sldMk cId="1169053938" sldId="262"/>
            <ac:spMk id="4" creationId="{49B1B775-894C-4ADF-9D3B-24B66258D36F}"/>
          </ac:spMkLst>
        </pc:spChg>
        <pc:spChg chg="add">
          <ac:chgData name="Ceolin Francesco" userId="S::francescoceolin@icluiginono.edu.it::7bf2042c-696c-4cb4-9b9d-89a52da57bb0" providerId="AD" clId="Web-{89676BB3-8D85-51DE-4116-8BB424CF5863}" dt="2021-04-06T07:37:08.314" v="306"/>
          <ac:spMkLst>
            <pc:docMk/>
            <pc:sldMk cId="1169053938" sldId="262"/>
            <ac:spMk id="10" creationId="{6EBF06A5-4173-45DE-87B1-0791E098A374}"/>
          </ac:spMkLst>
        </pc:spChg>
        <pc:spChg chg="add">
          <ac:chgData name="Ceolin Francesco" userId="S::francescoceolin@icluiginono.edu.it::7bf2042c-696c-4cb4-9b9d-89a52da57bb0" providerId="AD" clId="Web-{89676BB3-8D85-51DE-4116-8BB424CF5863}" dt="2021-04-06T07:37:08.314" v="306"/>
          <ac:spMkLst>
            <pc:docMk/>
            <pc:sldMk cId="1169053938" sldId="262"/>
            <ac:spMk id="12" creationId="{581DAA37-DAFB-47C9-9EE7-11C030BEC838}"/>
          </ac:spMkLst>
        </pc:spChg>
        <pc:spChg chg="add">
          <ac:chgData name="Ceolin Francesco" userId="S::francescoceolin@icluiginono.edu.it::7bf2042c-696c-4cb4-9b9d-89a52da57bb0" providerId="AD" clId="Web-{89676BB3-8D85-51DE-4116-8BB424CF5863}" dt="2021-04-06T07:37:08.314" v="306"/>
          <ac:spMkLst>
            <pc:docMk/>
            <pc:sldMk cId="1169053938" sldId="262"/>
            <ac:spMk id="14" creationId="{F4CBD955-7E14-485C-919F-EC1D1B9BC25C}"/>
          </ac:spMkLst>
        </pc:spChg>
        <pc:picChg chg="add mod ord modCrop">
          <ac:chgData name="Ceolin Francesco" userId="S::francescoceolin@icluiginono.edu.it::7bf2042c-696c-4cb4-9b9d-89a52da57bb0" providerId="AD" clId="Web-{89676BB3-8D85-51DE-4116-8BB424CF5863}" dt="2021-04-06T07:37:08.314" v="306"/>
          <ac:picMkLst>
            <pc:docMk/>
            <pc:sldMk cId="1169053938" sldId="262"/>
            <ac:picMk id="5" creationId="{8A2DE68B-CDC6-47ED-8520-19DFE6BA7EF8}"/>
          </ac:picMkLst>
        </pc:picChg>
      </pc:sldChg>
      <pc:sldChg chg="addSp delSp modSp new mod setBg">
        <pc:chgData name="Ceolin Francesco" userId="S::francescoceolin@icluiginono.edu.it::7bf2042c-696c-4cb4-9b9d-89a52da57bb0" providerId="AD" clId="Web-{89676BB3-8D85-51DE-4116-8BB424CF5863}" dt="2021-04-06T07:45:42.734" v="336" actId="20577"/>
        <pc:sldMkLst>
          <pc:docMk/>
          <pc:sldMk cId="1658668012" sldId="263"/>
        </pc:sldMkLst>
        <pc:spChg chg="mod">
          <ac:chgData name="Ceolin Francesco" userId="S::francescoceolin@icluiginono.edu.it::7bf2042c-696c-4cb4-9b9d-89a52da57bb0" providerId="AD" clId="Web-{89676BB3-8D85-51DE-4116-8BB424CF5863}" dt="2021-04-06T07:45:42.734" v="336" actId="20577"/>
          <ac:spMkLst>
            <pc:docMk/>
            <pc:sldMk cId="1658668012" sldId="263"/>
            <ac:spMk id="2" creationId="{D6B577C8-484D-42EB-AF72-A178987A479F}"/>
          </ac:spMkLst>
        </pc:spChg>
        <pc:spChg chg="del">
          <ac:chgData name="Ceolin Francesco" userId="S::francescoceolin@icluiginono.edu.it::7bf2042c-696c-4cb4-9b9d-89a52da57bb0" providerId="AD" clId="Web-{89676BB3-8D85-51DE-4116-8BB424CF5863}" dt="2021-04-06T07:45:03.655" v="332"/>
          <ac:spMkLst>
            <pc:docMk/>
            <pc:sldMk cId="1658668012" sldId="263"/>
            <ac:spMk id="3" creationId="{59FDDE9D-E6AE-45F3-BB90-6108CFFB2355}"/>
          </ac:spMkLst>
        </pc:spChg>
        <pc:spChg chg="mod">
          <ac:chgData name="Ceolin Francesco" userId="S::francescoceolin@icluiginono.edu.it::7bf2042c-696c-4cb4-9b9d-89a52da57bb0" providerId="AD" clId="Web-{89676BB3-8D85-51DE-4116-8BB424CF5863}" dt="2021-04-06T07:45:23.515" v="333"/>
          <ac:spMkLst>
            <pc:docMk/>
            <pc:sldMk cId="1658668012" sldId="263"/>
            <ac:spMk id="4" creationId="{A4D17E63-ED0F-4C34-A49C-9C953AAA59D1}"/>
          </ac:spMkLst>
        </pc:spChg>
        <pc:spChg chg="add mod">
          <ac:chgData name="Ceolin Francesco" userId="S::francescoceolin@icluiginono.edu.it::7bf2042c-696c-4cb4-9b9d-89a52da57bb0" providerId="AD" clId="Web-{89676BB3-8D85-51DE-4116-8BB424CF5863}" dt="2021-04-06T07:45:23.515" v="333"/>
          <ac:spMkLst>
            <pc:docMk/>
            <pc:sldMk cId="1658668012" sldId="263"/>
            <ac:spMk id="5" creationId="{64A6F13C-CBE4-49AF-B872-4B6060B494BD}"/>
          </ac:spMkLst>
        </pc:spChg>
        <pc:spChg chg="add">
          <ac:chgData name="Ceolin Francesco" userId="S::francescoceolin@icluiginono.edu.it::7bf2042c-696c-4cb4-9b9d-89a52da57bb0" providerId="AD" clId="Web-{89676BB3-8D85-51DE-4116-8BB424CF5863}" dt="2021-04-06T07:45:23.515" v="333"/>
          <ac:spMkLst>
            <pc:docMk/>
            <pc:sldMk cId="1658668012" sldId="263"/>
            <ac:spMk id="11" creationId="{B95B9BA8-1D69-4796-85F5-B6D0BD52354B}"/>
          </ac:spMkLst>
        </pc:spChg>
        <pc:grpChg chg="add">
          <ac:chgData name="Ceolin Francesco" userId="S::francescoceolin@icluiginono.edu.it::7bf2042c-696c-4cb4-9b9d-89a52da57bb0" providerId="AD" clId="Web-{89676BB3-8D85-51DE-4116-8BB424CF5863}" dt="2021-04-06T07:45:23.515" v="333"/>
          <ac:grpSpMkLst>
            <pc:docMk/>
            <pc:sldMk cId="1658668012" sldId="263"/>
            <ac:grpSpMk id="13" creationId="{23705FF7-CAB4-430F-A07B-AF2245F17F1C}"/>
          </ac:grpSpMkLst>
        </pc:grpChg>
        <pc:picChg chg="add mod ord modCrop">
          <ac:chgData name="Ceolin Francesco" userId="S::francescoceolin@icluiginono.edu.it::7bf2042c-696c-4cb4-9b9d-89a52da57bb0" providerId="AD" clId="Web-{89676BB3-8D85-51DE-4116-8BB424CF5863}" dt="2021-04-06T07:45:23.515" v="333"/>
          <ac:picMkLst>
            <pc:docMk/>
            <pc:sldMk cId="1658668012" sldId="263"/>
            <ac:picMk id="6" creationId="{FB45EF01-456C-4D56-8737-FD7CD6672C13}"/>
          </ac:picMkLst>
        </pc:picChg>
      </pc:sldChg>
      <pc:sldChg chg="modSp new">
        <pc:chgData name="Ceolin Francesco" userId="S::francescoceolin@icluiginono.edu.it::7bf2042c-696c-4cb4-9b9d-89a52da57bb0" providerId="AD" clId="Web-{89676BB3-8D85-51DE-4116-8BB424CF5863}" dt="2021-04-06T07:49:19.099" v="364" actId="20577"/>
        <pc:sldMkLst>
          <pc:docMk/>
          <pc:sldMk cId="604603091" sldId="264"/>
        </pc:sldMkLst>
        <pc:spChg chg="mod">
          <ac:chgData name="Ceolin Francesco" userId="S::francescoceolin@icluiginono.edu.it::7bf2042c-696c-4cb4-9b9d-89a52da57bb0" providerId="AD" clId="Web-{89676BB3-8D85-51DE-4116-8BB424CF5863}" dt="2021-04-06T07:46:55.486" v="353" actId="20577"/>
          <ac:spMkLst>
            <pc:docMk/>
            <pc:sldMk cId="604603091" sldId="264"/>
            <ac:spMk id="2" creationId="{F0C2E571-75BD-4F6F-B967-BC8D0A065349}"/>
          </ac:spMkLst>
        </pc:spChg>
        <pc:spChg chg="mod">
          <ac:chgData name="Ceolin Francesco" userId="S::francescoceolin@icluiginono.edu.it::7bf2042c-696c-4cb4-9b9d-89a52da57bb0" providerId="AD" clId="Web-{89676BB3-8D85-51DE-4116-8BB424CF5863}" dt="2021-04-06T07:49:19.099" v="364" actId="20577"/>
          <ac:spMkLst>
            <pc:docMk/>
            <pc:sldMk cId="604603091" sldId="264"/>
            <ac:spMk id="3" creationId="{3B99D2C6-D06A-4637-AC66-855CF02408E3}"/>
          </ac:spMkLst>
        </pc:spChg>
      </pc:sldChg>
    </pc:docChg>
  </pc:docChgLst>
  <pc:docChgLst>
    <pc:chgData name="Ceolin Francesco" userId="S::francescoceolin@icluiginono.edu.it::7bf2042c-696c-4cb4-9b9d-89a52da57bb0" providerId="AD" clId="Web-{A3F2F0D2-986B-ECDE-D6EB-4C25ADEF3906}"/>
    <pc:docChg chg="modSld">
      <pc:chgData name="Ceolin Francesco" userId="S::francescoceolin@icluiginono.edu.it::7bf2042c-696c-4cb4-9b9d-89a52da57bb0" providerId="AD" clId="Web-{A3F2F0D2-986B-ECDE-D6EB-4C25ADEF3906}" dt="2021-05-20T13:43:24.521" v="1" actId="20577"/>
      <pc:docMkLst>
        <pc:docMk/>
      </pc:docMkLst>
      <pc:sldChg chg="modSp">
        <pc:chgData name="Ceolin Francesco" userId="S::francescoceolin@icluiginono.edu.it::7bf2042c-696c-4cb4-9b9d-89a52da57bb0" providerId="AD" clId="Web-{A3F2F0D2-986B-ECDE-D6EB-4C25ADEF3906}" dt="2021-05-20T13:43:24.521" v="1" actId="20577"/>
        <pc:sldMkLst>
          <pc:docMk/>
          <pc:sldMk cId="3409365168" sldId="261"/>
        </pc:sldMkLst>
        <pc:spChg chg="mod">
          <ac:chgData name="Ceolin Francesco" userId="S::francescoceolin@icluiginono.edu.it::7bf2042c-696c-4cb4-9b9d-89a52da57bb0" providerId="AD" clId="Web-{A3F2F0D2-986B-ECDE-D6EB-4C25ADEF3906}" dt="2021-05-20T13:43:24.521" v="1" actId="20577"/>
          <ac:spMkLst>
            <pc:docMk/>
            <pc:sldMk cId="3409365168" sldId="261"/>
            <ac:spMk id="4" creationId="{688B5922-F5BC-47F0-A88C-9E77C2D104AB}"/>
          </ac:spMkLst>
        </pc:spChg>
      </pc:sldChg>
    </pc:docChg>
  </pc:docChgLst>
  <pc:docChgLst>
    <pc:chgData name="Panariello Filippo" userId="S::filippopanariello@icluiginono.edu.it::d1fdaf94-ef07-4213-aa4e-f3b8e23a797e" providerId="AD" clId="Web-{132154F3-2E17-2E8C-46CF-7B47C05FAE79}"/>
    <pc:docChg chg="modSld">
      <pc:chgData name="Panariello Filippo" userId="S::filippopanariello@icluiginono.edu.it::d1fdaf94-ef07-4213-aa4e-f3b8e23a797e" providerId="AD" clId="Web-{132154F3-2E17-2E8C-46CF-7B47C05FAE79}" dt="2021-05-02T08:32:32.646" v="57" actId="1076"/>
      <pc:docMkLst>
        <pc:docMk/>
      </pc:docMkLst>
      <pc:sldChg chg="modSp modTransition">
        <pc:chgData name="Panariello Filippo" userId="S::filippopanariello@icluiginono.edu.it::d1fdaf94-ef07-4213-aa4e-f3b8e23a797e" providerId="AD" clId="Web-{132154F3-2E17-2E8C-46CF-7B47C05FAE79}" dt="2021-05-02T08:17:46.157" v="35"/>
        <pc:sldMkLst>
          <pc:docMk/>
          <pc:sldMk cId="3962583941" sldId="256"/>
        </pc:sldMkLst>
        <pc:spChg chg="mod">
          <ac:chgData name="Panariello Filippo" userId="S::filippopanariello@icluiginono.edu.it::d1fdaf94-ef07-4213-aa4e-f3b8e23a797e" providerId="AD" clId="Web-{132154F3-2E17-2E8C-46CF-7B47C05FAE79}" dt="2021-05-02T08:09:35.770" v="23" actId="20577"/>
          <ac:spMkLst>
            <pc:docMk/>
            <pc:sldMk cId="3962583941" sldId="256"/>
            <ac:spMk id="2" creationId="{00000000-0000-0000-0000-000000000000}"/>
          </ac:spMkLst>
        </pc:spChg>
      </pc:sldChg>
      <pc:sldChg chg="modSp modTransition addCm">
        <pc:chgData name="Panariello Filippo" userId="S::filippopanariello@icluiginono.edu.it::d1fdaf94-ef07-4213-aa4e-f3b8e23a797e" providerId="AD" clId="Web-{132154F3-2E17-2E8C-46CF-7B47C05FAE79}" dt="2021-05-02T08:11:40.617" v="29"/>
        <pc:sldMkLst>
          <pc:docMk/>
          <pc:sldMk cId="467062105" sldId="257"/>
        </pc:sldMkLst>
        <pc:spChg chg="mod">
          <ac:chgData name="Panariello Filippo" userId="S::filippopanariello@icluiginono.edu.it::d1fdaf94-ef07-4213-aa4e-f3b8e23a797e" providerId="AD" clId="Web-{132154F3-2E17-2E8C-46CF-7B47C05FAE79}" dt="2021-05-02T08:09:35.848" v="24" actId="20577"/>
          <ac:spMkLst>
            <pc:docMk/>
            <pc:sldMk cId="467062105" sldId="257"/>
            <ac:spMk id="2" creationId="{055E30EF-CDAF-41BD-AC1E-88AFEA05309C}"/>
          </ac:spMkLst>
        </pc:spChg>
      </pc:sldChg>
      <pc:sldChg chg="modSp modTransition addCm">
        <pc:chgData name="Panariello Filippo" userId="S::filippopanariello@icluiginono.edu.it::d1fdaf94-ef07-4213-aa4e-f3b8e23a797e" providerId="AD" clId="Web-{132154F3-2E17-2E8C-46CF-7B47C05FAE79}" dt="2021-05-02T08:27:58.312" v="44" actId="20577"/>
        <pc:sldMkLst>
          <pc:docMk/>
          <pc:sldMk cId="101835788" sldId="258"/>
        </pc:sldMkLst>
        <pc:spChg chg="mod">
          <ac:chgData name="Panariello Filippo" userId="S::filippopanariello@icluiginono.edu.it::d1fdaf94-ef07-4213-aa4e-f3b8e23a797e" providerId="AD" clId="Web-{132154F3-2E17-2E8C-46CF-7B47C05FAE79}" dt="2021-05-02T08:09:35.051" v="14" actId="20577"/>
          <ac:spMkLst>
            <pc:docMk/>
            <pc:sldMk cId="101835788" sldId="258"/>
            <ac:spMk id="2" creationId="{8C84A7D5-ED4B-464F-8F5B-2F35AE8D3337}"/>
          </ac:spMkLst>
        </pc:spChg>
        <pc:spChg chg="mod">
          <ac:chgData name="Panariello Filippo" userId="S::filippopanariello@icluiginono.edu.it::d1fdaf94-ef07-4213-aa4e-f3b8e23a797e" providerId="AD" clId="Web-{132154F3-2E17-2E8C-46CF-7B47C05FAE79}" dt="2021-05-02T08:27:58.312" v="44" actId="20577"/>
          <ac:spMkLst>
            <pc:docMk/>
            <pc:sldMk cId="101835788" sldId="258"/>
            <ac:spMk id="4" creationId="{52E95CCF-7DA1-4F2B-A881-26FA4B0F1545}"/>
          </ac:spMkLst>
        </pc:spChg>
      </pc:sldChg>
      <pc:sldChg chg="modSp modTransition addCm">
        <pc:chgData name="Panariello Filippo" userId="S::filippopanariello@icluiginono.edu.it::d1fdaf94-ef07-4213-aa4e-f3b8e23a797e" providerId="AD" clId="Web-{132154F3-2E17-2E8C-46CF-7B47C05FAE79}" dt="2021-05-02T08:31:00.972" v="56" actId="1076"/>
        <pc:sldMkLst>
          <pc:docMk/>
          <pc:sldMk cId="2977075696" sldId="259"/>
        </pc:sldMkLst>
        <pc:spChg chg="mod">
          <ac:chgData name="Panariello Filippo" userId="S::filippopanariello@icluiginono.edu.it::d1fdaf94-ef07-4213-aa4e-f3b8e23a797e" providerId="AD" clId="Web-{132154F3-2E17-2E8C-46CF-7B47C05FAE79}" dt="2021-05-02T08:09:36.036" v="25" actId="20577"/>
          <ac:spMkLst>
            <pc:docMk/>
            <pc:sldMk cId="2977075696" sldId="259"/>
            <ac:spMk id="2" creationId="{4AC1731B-E4C5-4576-B7F0-EDFE6C1B924B}"/>
          </ac:spMkLst>
        </pc:spChg>
        <pc:spChg chg="mod">
          <ac:chgData name="Panariello Filippo" userId="S::filippopanariello@icluiginono.edu.it::d1fdaf94-ef07-4213-aa4e-f3b8e23a797e" providerId="AD" clId="Web-{132154F3-2E17-2E8C-46CF-7B47C05FAE79}" dt="2021-05-02T08:31:00.972" v="56" actId="1076"/>
          <ac:spMkLst>
            <pc:docMk/>
            <pc:sldMk cId="2977075696" sldId="259"/>
            <ac:spMk id="4" creationId="{5781E173-C42D-40D4-B98A-AB2F56094652}"/>
          </ac:spMkLst>
        </pc:spChg>
      </pc:sldChg>
      <pc:sldChg chg="modSp modTransition addCm">
        <pc:chgData name="Panariello Filippo" userId="S::filippopanariello@icluiginono.edu.it::d1fdaf94-ef07-4213-aa4e-f3b8e23a797e" providerId="AD" clId="Web-{132154F3-2E17-2E8C-46CF-7B47C05FAE79}" dt="2021-05-02T08:24:17.260" v="42"/>
        <pc:sldMkLst>
          <pc:docMk/>
          <pc:sldMk cId="79292071" sldId="260"/>
        </pc:sldMkLst>
        <pc:spChg chg="mod">
          <ac:chgData name="Panariello Filippo" userId="S::filippopanariello@icluiginono.edu.it::d1fdaf94-ef07-4213-aa4e-f3b8e23a797e" providerId="AD" clId="Web-{132154F3-2E17-2E8C-46CF-7B47C05FAE79}" dt="2021-05-02T08:09:35.255" v="17" actId="20577"/>
          <ac:spMkLst>
            <pc:docMk/>
            <pc:sldMk cId="79292071" sldId="260"/>
            <ac:spMk id="2" creationId="{B992A3C5-17E3-499A-B4CB-ADF2816D5F8D}"/>
          </ac:spMkLst>
        </pc:spChg>
      </pc:sldChg>
      <pc:sldChg chg="modSp modTransition addCm">
        <pc:chgData name="Panariello Filippo" userId="S::filippopanariello@icluiginono.edu.it::d1fdaf94-ef07-4213-aa4e-f3b8e23a797e" providerId="AD" clId="Web-{132154F3-2E17-2E8C-46CF-7B47C05FAE79}" dt="2021-05-02T08:21:50.507" v="39"/>
        <pc:sldMkLst>
          <pc:docMk/>
          <pc:sldMk cId="3409365168" sldId="261"/>
        </pc:sldMkLst>
        <pc:spChg chg="mod">
          <ac:chgData name="Panariello Filippo" userId="S::filippopanariello@icluiginono.edu.it::d1fdaf94-ef07-4213-aa4e-f3b8e23a797e" providerId="AD" clId="Web-{132154F3-2E17-2E8C-46CF-7B47C05FAE79}" dt="2021-05-02T08:09:36.192" v="27" actId="20577"/>
          <ac:spMkLst>
            <pc:docMk/>
            <pc:sldMk cId="3409365168" sldId="261"/>
            <ac:spMk id="2" creationId="{9949D7DB-B2B4-41D9-A1A2-4CEBB3F42995}"/>
          </ac:spMkLst>
        </pc:spChg>
      </pc:sldChg>
      <pc:sldChg chg="modSp addCm">
        <pc:chgData name="Panariello Filippo" userId="S::filippopanariello@icluiginono.edu.it::d1fdaf94-ef07-4213-aa4e-f3b8e23a797e" providerId="AD" clId="Web-{132154F3-2E17-2E8C-46CF-7B47C05FAE79}" dt="2021-05-02T08:28:35.844" v="48" actId="20577"/>
        <pc:sldMkLst>
          <pc:docMk/>
          <pc:sldMk cId="1169053938" sldId="262"/>
        </pc:sldMkLst>
        <pc:spChg chg="mod">
          <ac:chgData name="Panariello Filippo" userId="S::filippopanariello@icluiginono.edu.it::d1fdaf94-ef07-4213-aa4e-f3b8e23a797e" providerId="AD" clId="Web-{132154F3-2E17-2E8C-46CF-7B47C05FAE79}" dt="2021-05-02T08:28:35.844" v="48" actId="20577"/>
          <ac:spMkLst>
            <pc:docMk/>
            <pc:sldMk cId="1169053938" sldId="262"/>
            <ac:spMk id="4" creationId="{49B1B775-894C-4ADF-9D3B-24B66258D36F}"/>
          </ac:spMkLst>
        </pc:spChg>
      </pc:sldChg>
      <pc:sldChg chg="modSp modTransition addCm modCm">
        <pc:chgData name="Panariello Filippo" userId="S::filippopanariello@icluiginono.edu.it::d1fdaf94-ef07-4213-aa4e-f3b8e23a797e" providerId="AD" clId="Web-{132154F3-2E17-2E8C-46CF-7B47C05FAE79}" dt="2021-05-02T08:29:54.690" v="50" actId="20577"/>
        <pc:sldMkLst>
          <pc:docMk/>
          <pc:sldMk cId="1658668012" sldId="263"/>
        </pc:sldMkLst>
        <pc:spChg chg="mod">
          <ac:chgData name="Panariello Filippo" userId="S::filippopanariello@icluiginono.edu.it::d1fdaf94-ef07-4213-aa4e-f3b8e23a797e" providerId="AD" clId="Web-{132154F3-2E17-2E8C-46CF-7B47C05FAE79}" dt="2021-05-02T08:09:35.411" v="19" actId="20577"/>
          <ac:spMkLst>
            <pc:docMk/>
            <pc:sldMk cId="1658668012" sldId="263"/>
            <ac:spMk id="2" creationId="{D6B577C8-484D-42EB-AF72-A178987A479F}"/>
          </ac:spMkLst>
        </pc:spChg>
        <pc:spChg chg="mod">
          <ac:chgData name="Panariello Filippo" userId="S::filippopanariello@icluiginono.edu.it::d1fdaf94-ef07-4213-aa4e-f3b8e23a797e" providerId="AD" clId="Web-{132154F3-2E17-2E8C-46CF-7B47C05FAE79}" dt="2021-05-02T08:29:54.690" v="50" actId="20577"/>
          <ac:spMkLst>
            <pc:docMk/>
            <pc:sldMk cId="1658668012" sldId="263"/>
            <ac:spMk id="5" creationId="{64A6F13C-CBE4-49AF-B872-4B6060B494BD}"/>
          </ac:spMkLst>
        </pc:spChg>
      </pc:sldChg>
      <pc:sldChg chg="modSp addCm">
        <pc:chgData name="Panariello Filippo" userId="S::filippopanariello@icluiginono.edu.it::d1fdaf94-ef07-4213-aa4e-f3b8e23a797e" providerId="AD" clId="Web-{132154F3-2E17-2E8C-46CF-7B47C05FAE79}" dt="2021-05-02T08:32:32.646" v="57" actId="1076"/>
        <pc:sldMkLst>
          <pc:docMk/>
          <pc:sldMk cId="604603091" sldId="264"/>
        </pc:sldMkLst>
        <pc:spChg chg="mod">
          <ac:chgData name="Panariello Filippo" userId="S::filippopanariello@icluiginono.edu.it::d1fdaf94-ef07-4213-aa4e-f3b8e23a797e" providerId="AD" clId="Web-{132154F3-2E17-2E8C-46CF-7B47C05FAE79}" dt="2021-05-02T08:09:35.614" v="21" actId="20577"/>
          <ac:spMkLst>
            <pc:docMk/>
            <pc:sldMk cId="604603091" sldId="264"/>
            <ac:spMk id="2" creationId="{F0C2E571-75BD-4F6F-B967-BC8D0A065349}"/>
          </ac:spMkLst>
        </pc:spChg>
        <pc:spChg chg="mod">
          <ac:chgData name="Panariello Filippo" userId="S::filippopanariello@icluiginono.edu.it::d1fdaf94-ef07-4213-aa4e-f3b8e23a797e" providerId="AD" clId="Web-{132154F3-2E17-2E8C-46CF-7B47C05FAE79}" dt="2021-05-02T08:32:32.646" v="57" actId="1076"/>
          <ac:spMkLst>
            <pc:docMk/>
            <pc:sldMk cId="604603091" sldId="264"/>
            <ac:spMk id="3" creationId="{3B99D2C6-D06A-4637-AC66-855CF02408E3}"/>
          </ac:spMkLst>
        </pc:spChg>
      </pc:sldChg>
    </pc:docChg>
  </pc:docChgLst>
  <pc:docChgLst>
    <pc:chgData name="Ceolin Francesco" userId="S::francescoceolin@icluiginono.edu.it::7bf2042c-696c-4cb4-9b9d-89a52da57bb0" providerId="AD" clId="Web-{C75EC19F-90AC-2000-DA7E-296AF8A497F3}"/>
    <pc:docChg chg="modSld">
      <pc:chgData name="Ceolin Francesco" userId="S::francescoceolin@icluiginono.edu.it::7bf2042c-696c-4cb4-9b9d-89a52da57bb0" providerId="AD" clId="Web-{C75EC19F-90AC-2000-DA7E-296AF8A497F3}" dt="2021-04-24T12:12:55.848" v="73" actId="1076"/>
      <pc:docMkLst>
        <pc:docMk/>
      </pc:docMkLst>
      <pc:sldChg chg="modSp">
        <pc:chgData name="Ceolin Francesco" userId="S::francescoceolin@icluiginono.edu.it::7bf2042c-696c-4cb4-9b9d-89a52da57bb0" providerId="AD" clId="Web-{C75EC19F-90AC-2000-DA7E-296AF8A497F3}" dt="2021-04-24T12:01:51.397" v="7" actId="20577"/>
        <pc:sldMkLst>
          <pc:docMk/>
          <pc:sldMk cId="101835788" sldId="258"/>
        </pc:sldMkLst>
        <pc:spChg chg="mod">
          <ac:chgData name="Ceolin Francesco" userId="S::francescoceolin@icluiginono.edu.it::7bf2042c-696c-4cb4-9b9d-89a52da57bb0" providerId="AD" clId="Web-{C75EC19F-90AC-2000-DA7E-296AF8A497F3}" dt="2021-04-24T12:01:51.397" v="7" actId="20577"/>
          <ac:spMkLst>
            <pc:docMk/>
            <pc:sldMk cId="101835788" sldId="258"/>
            <ac:spMk id="4" creationId="{52E95CCF-7DA1-4F2B-A881-26FA4B0F1545}"/>
          </ac:spMkLst>
        </pc:spChg>
      </pc:sldChg>
      <pc:sldChg chg="modSp">
        <pc:chgData name="Ceolin Francesco" userId="S::francescoceolin@icluiginono.edu.it::7bf2042c-696c-4cb4-9b9d-89a52da57bb0" providerId="AD" clId="Web-{C75EC19F-90AC-2000-DA7E-296AF8A497F3}" dt="2021-04-24T12:05:40.683" v="39" actId="20577"/>
        <pc:sldMkLst>
          <pc:docMk/>
          <pc:sldMk cId="2977075696" sldId="259"/>
        </pc:sldMkLst>
        <pc:spChg chg="mod">
          <ac:chgData name="Ceolin Francesco" userId="S::francescoceolin@icluiginono.edu.it::7bf2042c-696c-4cb4-9b9d-89a52da57bb0" providerId="AD" clId="Web-{C75EC19F-90AC-2000-DA7E-296AF8A497F3}" dt="2021-04-24T12:05:40.683" v="39" actId="20577"/>
          <ac:spMkLst>
            <pc:docMk/>
            <pc:sldMk cId="2977075696" sldId="259"/>
            <ac:spMk id="2" creationId="{4AC1731B-E4C5-4576-B7F0-EDFE6C1B924B}"/>
          </ac:spMkLst>
        </pc:spChg>
        <pc:spChg chg="mod">
          <ac:chgData name="Ceolin Francesco" userId="S::francescoceolin@icluiginono.edu.it::7bf2042c-696c-4cb4-9b9d-89a52da57bb0" providerId="AD" clId="Web-{C75EC19F-90AC-2000-DA7E-296AF8A497F3}" dt="2021-04-24T12:03:21.367" v="15" actId="14100"/>
          <ac:spMkLst>
            <pc:docMk/>
            <pc:sldMk cId="2977075696" sldId="259"/>
            <ac:spMk id="4" creationId="{5781E173-C42D-40D4-B98A-AB2F56094652}"/>
          </ac:spMkLst>
        </pc:spChg>
      </pc:sldChg>
      <pc:sldChg chg="modSp">
        <pc:chgData name="Ceolin Francesco" userId="S::francescoceolin@icluiginono.edu.it::7bf2042c-696c-4cb4-9b9d-89a52da57bb0" providerId="AD" clId="Web-{C75EC19F-90AC-2000-DA7E-296AF8A497F3}" dt="2021-04-24T12:08:25.405" v="58" actId="20577"/>
        <pc:sldMkLst>
          <pc:docMk/>
          <pc:sldMk cId="79292071" sldId="260"/>
        </pc:sldMkLst>
        <pc:spChg chg="mod">
          <ac:chgData name="Ceolin Francesco" userId="S::francescoceolin@icluiginono.edu.it::7bf2042c-696c-4cb4-9b9d-89a52da57bb0" providerId="AD" clId="Web-{C75EC19F-90AC-2000-DA7E-296AF8A497F3}" dt="2021-04-24T12:08:25.405" v="58" actId="20577"/>
          <ac:spMkLst>
            <pc:docMk/>
            <pc:sldMk cId="79292071" sldId="260"/>
            <ac:spMk id="4" creationId="{10758361-1A16-426E-975B-D2E3FCDCD541}"/>
          </ac:spMkLst>
        </pc:spChg>
      </pc:sldChg>
      <pc:sldChg chg="addSp delSp modSp mod setBg">
        <pc:chgData name="Ceolin Francesco" userId="S::francescoceolin@icluiginono.edu.it::7bf2042c-696c-4cb4-9b9d-89a52da57bb0" providerId="AD" clId="Web-{C75EC19F-90AC-2000-DA7E-296AF8A497F3}" dt="2021-04-24T12:12:55.848" v="73" actId="1076"/>
        <pc:sldMkLst>
          <pc:docMk/>
          <pc:sldMk cId="3409365168" sldId="261"/>
        </pc:sldMkLst>
        <pc:spChg chg="mod">
          <ac:chgData name="Ceolin Francesco" userId="S::francescoceolin@icluiginono.edu.it::7bf2042c-696c-4cb4-9b9d-89a52da57bb0" providerId="AD" clId="Web-{C75EC19F-90AC-2000-DA7E-296AF8A497F3}" dt="2021-04-24T12:12:16.754" v="70" actId="20577"/>
          <ac:spMkLst>
            <pc:docMk/>
            <pc:sldMk cId="3409365168" sldId="261"/>
            <ac:spMk id="2" creationId="{9949D7DB-B2B4-41D9-A1A2-4CEBB3F42995}"/>
          </ac:spMkLst>
        </pc:spChg>
        <pc:spChg chg="mod">
          <ac:chgData name="Ceolin Francesco" userId="S::francescoceolin@icluiginono.edu.it::7bf2042c-696c-4cb4-9b9d-89a52da57bb0" providerId="AD" clId="Web-{C75EC19F-90AC-2000-DA7E-296AF8A497F3}" dt="2021-04-24T12:12:54.833" v="72" actId="20577"/>
          <ac:spMkLst>
            <pc:docMk/>
            <pc:sldMk cId="3409365168" sldId="261"/>
            <ac:spMk id="4" creationId="{688B5922-F5BC-47F0-A88C-9E77C2D104AB}"/>
          </ac:spMkLst>
        </pc:spChg>
        <pc:spChg chg="add del mod">
          <ac:chgData name="Ceolin Francesco" userId="S::francescoceolin@icluiginono.edu.it::7bf2042c-696c-4cb4-9b9d-89a52da57bb0" providerId="AD" clId="Web-{C75EC19F-90AC-2000-DA7E-296AF8A497F3}" dt="2021-04-24T12:11:29.034" v="64"/>
          <ac:spMkLst>
            <pc:docMk/>
            <pc:sldMk cId="3409365168" sldId="261"/>
            <ac:spMk id="6" creationId="{EC9EFFDC-92C7-4C55-95F7-651A73E3181B}"/>
          </ac:spMkLst>
        </pc:spChg>
        <pc:spChg chg="add">
          <ac:chgData name="Ceolin Francesco" userId="S::francescoceolin@icluiginono.edu.it::7bf2042c-696c-4cb4-9b9d-89a52da57bb0" providerId="AD" clId="Web-{C75EC19F-90AC-2000-DA7E-296AF8A497F3}" dt="2021-04-24T12:11:38.769" v="67"/>
          <ac:spMkLst>
            <pc:docMk/>
            <pc:sldMk cId="3409365168" sldId="261"/>
            <ac:spMk id="15" creationId="{989BE678-777B-482A-A616-FEDC47B162E5}"/>
          </ac:spMkLst>
        </pc:spChg>
        <pc:spChg chg="add del">
          <ac:chgData name="Ceolin Francesco" userId="S::francescoceolin@icluiginono.edu.it::7bf2042c-696c-4cb4-9b9d-89a52da57bb0" providerId="AD" clId="Web-{C75EC19F-90AC-2000-DA7E-296AF8A497F3}" dt="2021-04-24T12:11:38.706" v="66"/>
          <ac:spMkLst>
            <pc:docMk/>
            <pc:sldMk cId="3409365168" sldId="261"/>
            <ac:spMk id="18" creationId="{989BE678-777B-482A-A616-FEDC47B162E5}"/>
          </ac:spMkLst>
        </pc:spChg>
        <pc:spChg chg="add">
          <ac:chgData name="Ceolin Francesco" userId="S::francescoceolin@icluiginono.edu.it::7bf2042c-696c-4cb4-9b9d-89a52da57bb0" providerId="AD" clId="Web-{C75EC19F-90AC-2000-DA7E-296AF8A497F3}" dt="2021-04-24T12:11:38.769" v="67"/>
          <ac:spMkLst>
            <pc:docMk/>
            <pc:sldMk cId="3409365168" sldId="261"/>
            <ac:spMk id="21" creationId="{D28BE0C3-2102-4820-B88B-A448B1840D14}"/>
          </ac:spMkLst>
        </pc:spChg>
        <pc:spChg chg="add del">
          <ac:chgData name="Ceolin Francesco" userId="S::francescoceolin@icluiginono.edu.it::7bf2042c-696c-4cb4-9b9d-89a52da57bb0" providerId="AD" clId="Web-{C75EC19F-90AC-2000-DA7E-296AF8A497F3}" dt="2021-04-24T12:11:38.706" v="66"/>
          <ac:spMkLst>
            <pc:docMk/>
            <pc:sldMk cId="3409365168" sldId="261"/>
            <ac:spMk id="24" creationId="{D28BE0C3-2102-4820-B88B-A448B1840D14}"/>
          </ac:spMkLst>
        </pc:spChg>
        <pc:spChg chg="add">
          <ac:chgData name="Ceolin Francesco" userId="S::francescoceolin@icluiginono.edu.it::7bf2042c-696c-4cb4-9b9d-89a52da57bb0" providerId="AD" clId="Web-{C75EC19F-90AC-2000-DA7E-296AF8A497F3}" dt="2021-04-24T12:11:38.769" v="67"/>
          <ac:spMkLst>
            <pc:docMk/>
            <pc:sldMk cId="3409365168" sldId="261"/>
            <ac:spMk id="26" creationId="{C8A3C342-1D03-412F-8DD3-BF519E8E0AE9}"/>
          </ac:spMkLst>
        </pc:spChg>
        <pc:spChg chg="add">
          <ac:chgData name="Ceolin Francesco" userId="S::francescoceolin@icluiginono.edu.it::7bf2042c-696c-4cb4-9b9d-89a52da57bb0" providerId="AD" clId="Web-{C75EC19F-90AC-2000-DA7E-296AF8A497F3}" dt="2021-04-24T12:11:38.769" v="67"/>
          <ac:spMkLst>
            <pc:docMk/>
            <pc:sldMk cId="3409365168" sldId="261"/>
            <ac:spMk id="28" creationId="{81CC9B02-E087-4350-AEBD-2C3CF001AF01}"/>
          </ac:spMkLst>
        </pc:spChg>
        <pc:picChg chg="del mod">
          <ac:chgData name="Ceolin Francesco" userId="S::francescoceolin@icluiginono.edu.it::7bf2042c-696c-4cb4-9b9d-89a52da57bb0" providerId="AD" clId="Web-{C75EC19F-90AC-2000-DA7E-296AF8A497F3}" dt="2021-04-24T12:11:07.924" v="63"/>
          <ac:picMkLst>
            <pc:docMk/>
            <pc:sldMk cId="3409365168" sldId="261"/>
            <ac:picMk id="5" creationId="{ECBE1F15-5A33-4901-A9A9-6689EEFCC948}"/>
          </ac:picMkLst>
        </pc:picChg>
        <pc:picChg chg="add mod ord modCrop">
          <ac:chgData name="Ceolin Francesco" userId="S::francescoceolin@icluiginono.edu.it::7bf2042c-696c-4cb4-9b9d-89a52da57bb0" providerId="AD" clId="Web-{C75EC19F-90AC-2000-DA7E-296AF8A497F3}" dt="2021-04-24T12:12:55.848" v="73" actId="1076"/>
          <ac:picMkLst>
            <pc:docMk/>
            <pc:sldMk cId="3409365168" sldId="261"/>
            <ac:picMk id="9" creationId="{5BE3BB3F-0C5C-4A6D-834D-B123071553C5}"/>
          </ac:picMkLst>
        </pc:picChg>
        <pc:picChg chg="add">
          <ac:chgData name="Ceolin Francesco" userId="S::francescoceolin@icluiginono.edu.it::7bf2042c-696c-4cb4-9b9d-89a52da57bb0" providerId="AD" clId="Web-{C75EC19F-90AC-2000-DA7E-296AF8A497F3}" dt="2021-04-24T12:11:38.769" v="67"/>
          <ac:picMkLst>
            <pc:docMk/>
            <pc:sldMk cId="3409365168" sldId="261"/>
            <ac:picMk id="11" creationId="{DF19BAF3-7E20-4B9D-B544-BABAEEA1FA75}"/>
          </ac:picMkLst>
        </pc:picChg>
        <pc:picChg chg="add">
          <ac:chgData name="Ceolin Francesco" userId="S::francescoceolin@icluiginono.edu.it::7bf2042c-696c-4cb4-9b9d-89a52da57bb0" providerId="AD" clId="Web-{C75EC19F-90AC-2000-DA7E-296AF8A497F3}" dt="2021-04-24T12:11:38.769" v="67"/>
          <ac:picMkLst>
            <pc:docMk/>
            <pc:sldMk cId="3409365168" sldId="261"/>
            <ac:picMk id="13" creationId="{950648F4-ABCD-4DF0-8641-76CFB2354721}"/>
          </ac:picMkLst>
        </pc:picChg>
        <pc:picChg chg="add del">
          <ac:chgData name="Ceolin Francesco" userId="S::francescoceolin@icluiginono.edu.it::7bf2042c-696c-4cb4-9b9d-89a52da57bb0" providerId="AD" clId="Web-{C75EC19F-90AC-2000-DA7E-296AF8A497F3}" dt="2021-04-24T12:11:38.706" v="66"/>
          <ac:picMkLst>
            <pc:docMk/>
            <pc:sldMk cId="3409365168" sldId="261"/>
            <ac:picMk id="14" creationId="{DF19BAF3-7E20-4B9D-B544-BABAEEA1FA75}"/>
          </ac:picMkLst>
        </pc:picChg>
        <pc:picChg chg="add del">
          <ac:chgData name="Ceolin Francesco" userId="S::francescoceolin@icluiginono.edu.it::7bf2042c-696c-4cb4-9b9d-89a52da57bb0" providerId="AD" clId="Web-{C75EC19F-90AC-2000-DA7E-296AF8A497F3}" dt="2021-04-24T12:11:38.706" v="66"/>
          <ac:picMkLst>
            <pc:docMk/>
            <pc:sldMk cId="3409365168" sldId="261"/>
            <ac:picMk id="16" creationId="{950648F4-ABCD-4DF0-8641-76CFB2354721}"/>
          </ac:picMkLst>
        </pc:picChg>
        <pc:picChg chg="add">
          <ac:chgData name="Ceolin Francesco" userId="S::francescoceolin@icluiginono.edu.it::7bf2042c-696c-4cb4-9b9d-89a52da57bb0" providerId="AD" clId="Web-{C75EC19F-90AC-2000-DA7E-296AF8A497F3}" dt="2021-04-24T12:11:38.769" v="67"/>
          <ac:picMkLst>
            <pc:docMk/>
            <pc:sldMk cId="3409365168" sldId="261"/>
            <ac:picMk id="17" creationId="{CF1EB4BD-9C7E-4AA3-9681-C7EB0DA6250B}"/>
          </ac:picMkLst>
        </pc:picChg>
        <pc:picChg chg="add">
          <ac:chgData name="Ceolin Francesco" userId="S::francescoceolin@icluiginono.edu.it::7bf2042c-696c-4cb4-9b9d-89a52da57bb0" providerId="AD" clId="Web-{C75EC19F-90AC-2000-DA7E-296AF8A497F3}" dt="2021-04-24T12:11:38.769" v="67"/>
          <ac:picMkLst>
            <pc:docMk/>
            <pc:sldMk cId="3409365168" sldId="261"/>
            <ac:picMk id="19" creationId="{94AAE3AA-3759-4D28-B0EF-575F25A5146C}"/>
          </ac:picMkLst>
        </pc:picChg>
        <pc:picChg chg="add del">
          <ac:chgData name="Ceolin Francesco" userId="S::francescoceolin@icluiginono.edu.it::7bf2042c-696c-4cb4-9b9d-89a52da57bb0" providerId="AD" clId="Web-{C75EC19F-90AC-2000-DA7E-296AF8A497F3}" dt="2021-04-24T12:11:38.706" v="66"/>
          <ac:picMkLst>
            <pc:docMk/>
            <pc:sldMk cId="3409365168" sldId="261"/>
            <ac:picMk id="20" creationId="{CF1EB4BD-9C7E-4AA3-9681-C7EB0DA6250B}"/>
          </ac:picMkLst>
        </pc:picChg>
        <pc:picChg chg="add del">
          <ac:chgData name="Ceolin Francesco" userId="S::francescoceolin@icluiginono.edu.it::7bf2042c-696c-4cb4-9b9d-89a52da57bb0" providerId="AD" clId="Web-{C75EC19F-90AC-2000-DA7E-296AF8A497F3}" dt="2021-04-24T12:11:38.706" v="66"/>
          <ac:picMkLst>
            <pc:docMk/>
            <pc:sldMk cId="3409365168" sldId="261"/>
            <ac:picMk id="22" creationId="{94AAE3AA-3759-4D28-B0EF-575F25A5146C}"/>
          </ac:picMkLst>
        </pc:picChg>
      </pc:sldChg>
    </pc:docChg>
  </pc:docChgLst>
  <pc:docChgLst>
    <pc:chgData name="Marco Chizzali" userId="b71aea25-2548-4b5d-b8eb-17b8b385cdd2" providerId="ADAL" clId="{45009955-C204-D340-BC6F-900BD13262C3}"/>
    <pc:docChg chg="">
      <pc:chgData name="Marco Chizzali" userId="b71aea25-2548-4b5d-b8eb-17b8b385cdd2" providerId="ADAL" clId="{45009955-C204-D340-BC6F-900BD13262C3}" dt="2021-04-21T06:22:21.598" v="0" actId="27834"/>
      <pc:docMkLst>
        <pc:docMk/>
      </pc:docMkLst>
      <pc:sldChg chg="addCm">
        <pc:chgData name="Marco Chizzali" userId="b71aea25-2548-4b5d-b8eb-17b8b385cdd2" providerId="ADAL" clId="{45009955-C204-D340-BC6F-900BD13262C3}" dt="2021-04-21T06:22:21.598" v="0" actId="27834"/>
        <pc:sldMkLst>
          <pc:docMk/>
          <pc:sldMk cId="3962583941" sldId="256"/>
        </pc:sldMkLst>
      </pc:sldChg>
    </pc:docChg>
  </pc:docChgLst>
  <pc:docChgLst>
    <pc:chgData name="Marco Chizzali" userId="S::marcochizzali@icluiginono.edu.it::b71aea25-2548-4b5d-b8eb-17b8b385cdd2" providerId="AD" clId="Web-{C2C2C19F-A07F-2000-DA7E-2BE1561834F4}"/>
    <pc:docChg chg="">
      <pc:chgData name="Marco Chizzali" userId="S::marcochizzali@icluiginono.edu.it::b71aea25-2548-4b5d-b8eb-17b8b385cdd2" providerId="AD" clId="Web-{C2C2C19F-A07F-2000-DA7E-2BE1561834F4}" dt="2021-04-25T17:16:44.774" v="0"/>
      <pc:docMkLst>
        <pc:docMk/>
      </pc:docMkLst>
      <pc:sldChg chg="addCm">
        <pc:chgData name="Marco Chizzali" userId="S::marcochizzali@icluiginono.edu.it::b71aea25-2548-4b5d-b8eb-17b8b385cdd2" providerId="AD" clId="Web-{C2C2C19F-A07F-2000-DA7E-2BE1561834F4}" dt="2021-04-25T17:16:44.774" v="0"/>
        <pc:sldMkLst>
          <pc:docMk/>
          <pc:sldMk cId="101835788" sldId="258"/>
        </pc:sldMkLst>
      </pc:sldChg>
    </pc:docChg>
  </pc:docChgLst>
  <pc:docChgLst>
    <pc:chgData name="Panariello Filippo" userId="S::filippopanariello@icluiginono.edu.it::d1fdaf94-ef07-4213-aa4e-f3b8e23a797e" providerId="AD" clId="Web-{F8793641-7DDE-E9C9-2498-51BD50621F62}"/>
    <pc:docChg chg="modSld">
      <pc:chgData name="Panariello Filippo" userId="S::filippopanariello@icluiginono.edu.it::d1fdaf94-ef07-4213-aa4e-f3b8e23a797e" providerId="AD" clId="Web-{F8793641-7DDE-E9C9-2498-51BD50621F62}" dt="2021-04-10T08:14:15.738" v="6"/>
      <pc:docMkLst>
        <pc:docMk/>
      </pc:docMkLst>
      <pc:sldChg chg="addCm">
        <pc:chgData name="Panariello Filippo" userId="S::filippopanariello@icluiginono.edu.it::d1fdaf94-ef07-4213-aa4e-f3b8e23a797e" providerId="AD" clId="Web-{F8793641-7DDE-E9C9-2498-51BD50621F62}" dt="2021-04-10T08:14:15.738" v="6"/>
        <pc:sldMkLst>
          <pc:docMk/>
          <pc:sldMk cId="3962583941" sldId="256"/>
        </pc:sldMkLst>
      </pc:sldChg>
      <pc:sldChg chg="addSp delSp modSp">
        <pc:chgData name="Panariello Filippo" userId="S::filippopanariello@icluiginono.edu.it::d1fdaf94-ef07-4213-aa4e-f3b8e23a797e" providerId="AD" clId="Web-{F8793641-7DDE-E9C9-2498-51BD50621F62}" dt="2021-04-10T08:11:55.047" v="4" actId="14100"/>
        <pc:sldMkLst>
          <pc:docMk/>
          <pc:sldMk cId="467062105" sldId="257"/>
        </pc:sldMkLst>
        <pc:spChg chg="mod">
          <ac:chgData name="Panariello Filippo" userId="S::filippopanariello@icluiginono.edu.it::d1fdaf94-ef07-4213-aa4e-f3b8e23a797e" providerId="AD" clId="Web-{F8793641-7DDE-E9C9-2498-51BD50621F62}" dt="2021-04-10T08:11:47.406" v="3"/>
          <ac:spMkLst>
            <pc:docMk/>
            <pc:sldMk cId="467062105" sldId="257"/>
            <ac:spMk id="2" creationId="{055E30EF-CDAF-41BD-AC1E-88AFEA05309C}"/>
          </ac:spMkLst>
        </pc:spChg>
        <pc:spChg chg="mod">
          <ac:chgData name="Panariello Filippo" userId="S::filippopanariello@icluiginono.edu.it::d1fdaf94-ef07-4213-aa4e-f3b8e23a797e" providerId="AD" clId="Web-{F8793641-7DDE-E9C9-2498-51BD50621F62}" dt="2021-04-10T08:11:47.406" v="3"/>
          <ac:spMkLst>
            <pc:docMk/>
            <pc:sldMk cId="467062105" sldId="257"/>
            <ac:spMk id="4" creationId="{34F779DC-51CA-48D9-8690-8FCBC5D42EE9}"/>
          </ac:spMkLst>
        </pc:spChg>
        <pc:spChg chg="add del mod">
          <ac:chgData name="Panariello Filippo" userId="S::filippopanariello@icluiginono.edu.it::d1fdaf94-ef07-4213-aa4e-f3b8e23a797e" providerId="AD" clId="Web-{F8793641-7DDE-E9C9-2498-51BD50621F62}" dt="2021-04-10T08:11:36.468" v="2"/>
          <ac:spMkLst>
            <pc:docMk/>
            <pc:sldMk cId="467062105" sldId="257"/>
            <ac:spMk id="5" creationId="{F05C620D-BD3C-46EA-A46E-247EE3380D04}"/>
          </ac:spMkLst>
        </pc:spChg>
        <pc:spChg chg="add">
          <ac:chgData name="Panariello Filippo" userId="S::filippopanariello@icluiginono.edu.it::d1fdaf94-ef07-4213-aa4e-f3b8e23a797e" providerId="AD" clId="Web-{F8793641-7DDE-E9C9-2498-51BD50621F62}" dt="2021-04-10T08:11:47.406" v="3"/>
          <ac:spMkLst>
            <pc:docMk/>
            <pc:sldMk cId="467062105" sldId="257"/>
            <ac:spMk id="9" creationId="{9AF5C66A-E8F2-4E13-98A3-FE96597C5A42}"/>
          </ac:spMkLst>
        </pc:spChg>
        <pc:picChg chg="add mod ord modCrop">
          <ac:chgData name="Panariello Filippo" userId="S::filippopanariello@icluiginono.edu.it::d1fdaf94-ef07-4213-aa4e-f3b8e23a797e" providerId="AD" clId="Web-{F8793641-7DDE-E9C9-2498-51BD50621F62}" dt="2021-04-10T08:11:55.047" v="4" actId="14100"/>
          <ac:picMkLst>
            <pc:docMk/>
            <pc:sldMk cId="467062105" sldId="257"/>
            <ac:picMk id="6" creationId="{AC08CB33-9A41-4B12-A0CC-130E50ADF419}"/>
          </ac:picMkLst>
        </pc:picChg>
        <pc:picChg chg="del">
          <ac:chgData name="Panariello Filippo" userId="S::filippopanariello@icluiginono.edu.it::d1fdaf94-ef07-4213-aa4e-f3b8e23a797e" providerId="AD" clId="Web-{F8793641-7DDE-E9C9-2498-51BD50621F62}" dt="2021-04-10T08:09:23.418" v="1"/>
          <ac:picMkLst>
            <pc:docMk/>
            <pc:sldMk cId="467062105" sldId="257"/>
            <ac:picMk id="11" creationId="{65EEE36A-54E2-4E02-95AF-2D255FECF355}"/>
          </ac:picMkLst>
        </pc:picChg>
        <pc:picChg chg="add">
          <ac:chgData name="Panariello Filippo" userId="S::filippopanariello@icluiginono.edu.it::d1fdaf94-ef07-4213-aa4e-f3b8e23a797e" providerId="AD" clId="Web-{F8793641-7DDE-E9C9-2498-51BD50621F62}" dt="2021-04-10T08:11:47.406" v="3"/>
          <ac:picMkLst>
            <pc:docMk/>
            <pc:sldMk cId="467062105" sldId="257"/>
            <ac:picMk id="13" creationId="{AC860275-E106-493A-8BF0-E0A91130EF6A}"/>
          </ac:picMkLst>
        </pc:picChg>
      </pc:sldChg>
      <pc:sldChg chg="addSp modSp">
        <pc:chgData name="Panariello Filippo" userId="S::filippopanariello@icluiginono.edu.it::d1fdaf94-ef07-4213-aa4e-f3b8e23a797e" providerId="AD" clId="Web-{F8793641-7DDE-E9C9-2498-51BD50621F62}" dt="2021-04-10T08:12:48.189" v="5"/>
        <pc:sldMkLst>
          <pc:docMk/>
          <pc:sldMk cId="3409365168" sldId="261"/>
        </pc:sldMkLst>
        <pc:spChg chg="mod ord">
          <ac:chgData name="Panariello Filippo" userId="S::filippopanariello@icluiginono.edu.it::d1fdaf94-ef07-4213-aa4e-f3b8e23a797e" providerId="AD" clId="Web-{F8793641-7DDE-E9C9-2498-51BD50621F62}" dt="2021-04-10T08:12:48.189" v="5"/>
          <ac:spMkLst>
            <pc:docMk/>
            <pc:sldMk cId="3409365168" sldId="261"/>
            <ac:spMk id="2" creationId="{9949D7DB-B2B4-41D9-A1A2-4CEBB3F42995}"/>
          </ac:spMkLst>
        </pc:spChg>
        <pc:spChg chg="mod">
          <ac:chgData name="Panariello Filippo" userId="S::filippopanariello@icluiginono.edu.it::d1fdaf94-ef07-4213-aa4e-f3b8e23a797e" providerId="AD" clId="Web-{F8793641-7DDE-E9C9-2498-51BD50621F62}" dt="2021-04-10T08:12:48.189" v="5"/>
          <ac:spMkLst>
            <pc:docMk/>
            <pc:sldMk cId="3409365168" sldId="261"/>
            <ac:spMk id="4" creationId="{688B5922-F5BC-47F0-A88C-9E77C2D104AB}"/>
          </ac:spMkLst>
        </pc:spChg>
        <pc:spChg chg="add">
          <ac:chgData name="Panariello Filippo" userId="S::filippopanariello@icluiginono.edu.it::d1fdaf94-ef07-4213-aa4e-f3b8e23a797e" providerId="AD" clId="Web-{F8793641-7DDE-E9C9-2498-51BD50621F62}" dt="2021-04-10T08:12:48.189" v="5"/>
          <ac:spMkLst>
            <pc:docMk/>
            <pc:sldMk cId="3409365168" sldId="261"/>
            <ac:spMk id="7" creationId="{3CD9DF72-87A3-404E-A828-84CBF11A8303}"/>
          </ac:spMkLst>
        </pc:spChg>
        <pc:picChg chg="mod">
          <ac:chgData name="Panariello Filippo" userId="S::filippopanariello@icluiginono.edu.it::d1fdaf94-ef07-4213-aa4e-f3b8e23a797e" providerId="AD" clId="Web-{F8793641-7DDE-E9C9-2498-51BD50621F62}" dt="2021-04-10T08:12:48.189" v="5"/>
          <ac:picMkLst>
            <pc:docMk/>
            <pc:sldMk cId="3409365168" sldId="261"/>
            <ac:picMk id="5" creationId="{ECBE1F15-5A33-4901-A9A9-6689EEFCC948}"/>
          </ac:picMkLst>
        </pc:picChg>
        <pc:cxnChg chg="add">
          <ac:chgData name="Panariello Filippo" userId="S::filippopanariello@icluiginono.edu.it::d1fdaf94-ef07-4213-aa4e-f3b8e23a797e" providerId="AD" clId="Web-{F8793641-7DDE-E9C9-2498-51BD50621F62}" dt="2021-04-10T08:12:48.189" v="5"/>
          <ac:cxnSpMkLst>
            <pc:docMk/>
            <pc:sldMk cId="3409365168" sldId="261"/>
            <ac:cxnSpMk id="8" creationId="{20E3A342-4D61-4E3F-AF90-1AB42AEB96CC}"/>
          </ac:cxnSpMkLst>
        </pc:cxnChg>
      </pc:sldChg>
    </pc:docChg>
  </pc:docChgLst>
  <pc:docChgLst>
    <pc:chgData name="Ceolin Francesco" userId="S::francescoceolin@icluiginono.edu.it::7bf2042c-696c-4cb4-9b9d-89a52da57bb0" providerId="AD" clId="Web-{84847474-E49A-42F6-A9B2-5A868D5037BB}"/>
    <pc:docChg chg="modSld sldOrd">
      <pc:chgData name="Ceolin Francesco" userId="S::francescoceolin@icluiginono.edu.it::7bf2042c-696c-4cb4-9b9d-89a52da57bb0" providerId="AD" clId="Web-{84847474-E49A-42F6-A9B2-5A868D5037BB}" dt="2021-05-02T08:34:28.568" v="108"/>
      <pc:docMkLst>
        <pc:docMk/>
      </pc:docMkLst>
      <pc:sldChg chg="modSp modTransition addCm">
        <pc:chgData name="Ceolin Francesco" userId="S::francescoceolin@icluiginono.edu.it::7bf2042c-696c-4cb4-9b9d-89a52da57bb0" providerId="AD" clId="Web-{84847474-E49A-42F6-A9B2-5A868D5037BB}" dt="2021-05-02T08:34:28.568" v="108"/>
        <pc:sldMkLst>
          <pc:docMk/>
          <pc:sldMk cId="3962583941" sldId="256"/>
        </pc:sldMkLst>
        <pc:spChg chg="mod">
          <ac:chgData name="Ceolin Francesco" userId="S::francescoceolin@icluiginono.edu.it::7bf2042c-696c-4cb4-9b9d-89a52da57bb0" providerId="AD" clId="Web-{84847474-E49A-42F6-A9B2-5A868D5037BB}" dt="2021-05-02T08:08:11.831" v="44" actId="20577"/>
          <ac:spMkLst>
            <pc:docMk/>
            <pc:sldMk cId="3962583941" sldId="256"/>
            <ac:spMk id="2" creationId="{00000000-0000-0000-0000-000000000000}"/>
          </ac:spMkLst>
        </pc:spChg>
      </pc:sldChg>
      <pc:sldChg chg="modSp modTransition">
        <pc:chgData name="Ceolin Francesco" userId="S::francescoceolin@icluiginono.edu.it::7bf2042c-696c-4cb4-9b9d-89a52da57bb0" providerId="AD" clId="Web-{84847474-E49A-42F6-A9B2-5A868D5037BB}" dt="2021-05-02T08:10:19.474" v="56"/>
        <pc:sldMkLst>
          <pc:docMk/>
          <pc:sldMk cId="467062105" sldId="257"/>
        </pc:sldMkLst>
        <pc:spChg chg="mod">
          <ac:chgData name="Ceolin Francesco" userId="S::francescoceolin@icluiginono.edu.it::7bf2042c-696c-4cb4-9b9d-89a52da57bb0" providerId="AD" clId="Web-{84847474-E49A-42F6-A9B2-5A868D5037BB}" dt="2021-05-02T08:08:21.378" v="45" actId="20577"/>
          <ac:spMkLst>
            <pc:docMk/>
            <pc:sldMk cId="467062105" sldId="257"/>
            <ac:spMk id="2" creationId="{055E30EF-CDAF-41BD-AC1E-88AFEA05309C}"/>
          </ac:spMkLst>
        </pc:spChg>
      </pc:sldChg>
      <pc:sldChg chg="modSp">
        <pc:chgData name="Ceolin Francesco" userId="S::francescoceolin@icluiginono.edu.it::7bf2042c-696c-4cb4-9b9d-89a52da57bb0" providerId="AD" clId="Web-{84847474-E49A-42F6-A9B2-5A868D5037BB}" dt="2021-05-02T08:07:56.877" v="40" actId="20577"/>
        <pc:sldMkLst>
          <pc:docMk/>
          <pc:sldMk cId="101835788" sldId="258"/>
        </pc:sldMkLst>
        <pc:spChg chg="mod">
          <ac:chgData name="Ceolin Francesco" userId="S::francescoceolin@icluiginono.edu.it::7bf2042c-696c-4cb4-9b9d-89a52da57bb0" providerId="AD" clId="Web-{84847474-E49A-42F6-A9B2-5A868D5037BB}" dt="2021-05-02T08:07:56.877" v="40" actId="20577"/>
          <ac:spMkLst>
            <pc:docMk/>
            <pc:sldMk cId="101835788" sldId="258"/>
            <ac:spMk id="2" creationId="{8C84A7D5-ED4B-464F-8F5B-2F35AE8D3337}"/>
          </ac:spMkLst>
        </pc:spChg>
      </pc:sldChg>
      <pc:sldChg chg="modSp ord modTransition addCm">
        <pc:chgData name="Ceolin Francesco" userId="S::francescoceolin@icluiginono.edu.it::7bf2042c-696c-4cb4-9b9d-89a52da57bb0" providerId="AD" clId="Web-{84847474-E49A-42F6-A9B2-5A868D5037BB}" dt="2021-05-02T08:28:36.233" v="99" actId="20577"/>
        <pc:sldMkLst>
          <pc:docMk/>
          <pc:sldMk cId="2977075696" sldId="259"/>
        </pc:sldMkLst>
        <pc:spChg chg="mod">
          <ac:chgData name="Ceolin Francesco" userId="S::francescoceolin@icluiginono.edu.it::7bf2042c-696c-4cb4-9b9d-89a52da57bb0" providerId="AD" clId="Web-{84847474-E49A-42F6-A9B2-5A868D5037BB}" dt="2021-05-02T08:07:06.220" v="24" actId="20577"/>
          <ac:spMkLst>
            <pc:docMk/>
            <pc:sldMk cId="2977075696" sldId="259"/>
            <ac:spMk id="2" creationId="{4AC1731B-E4C5-4576-B7F0-EDFE6C1B924B}"/>
          </ac:spMkLst>
        </pc:spChg>
        <pc:spChg chg="mod">
          <ac:chgData name="Ceolin Francesco" userId="S::francescoceolin@icluiginono.edu.it::7bf2042c-696c-4cb4-9b9d-89a52da57bb0" providerId="AD" clId="Web-{84847474-E49A-42F6-A9B2-5A868D5037BB}" dt="2021-05-02T08:28:36.233" v="99" actId="20577"/>
          <ac:spMkLst>
            <pc:docMk/>
            <pc:sldMk cId="2977075696" sldId="259"/>
            <ac:spMk id="4" creationId="{5781E173-C42D-40D4-B98A-AB2F56094652}"/>
          </ac:spMkLst>
        </pc:spChg>
      </pc:sldChg>
      <pc:sldChg chg="modSp ord modTransition">
        <pc:chgData name="Ceolin Francesco" userId="S::francescoceolin@icluiginono.edu.it::7bf2042c-696c-4cb4-9b9d-89a52da57bb0" providerId="AD" clId="Web-{84847474-E49A-42F6-A9B2-5A868D5037BB}" dt="2021-05-02T08:28:10.045" v="94" actId="20577"/>
        <pc:sldMkLst>
          <pc:docMk/>
          <pc:sldMk cId="79292071" sldId="260"/>
        </pc:sldMkLst>
        <pc:spChg chg="mod">
          <ac:chgData name="Ceolin Francesco" userId="S::francescoceolin@icluiginono.edu.it::7bf2042c-696c-4cb4-9b9d-89a52da57bb0" providerId="AD" clId="Web-{84847474-E49A-42F6-A9B2-5A868D5037BB}" dt="2021-05-02T08:06:50.423" v="23" actId="20577"/>
          <ac:spMkLst>
            <pc:docMk/>
            <pc:sldMk cId="79292071" sldId="260"/>
            <ac:spMk id="2" creationId="{B992A3C5-17E3-499A-B4CB-ADF2816D5F8D}"/>
          </ac:spMkLst>
        </pc:spChg>
        <pc:spChg chg="mod">
          <ac:chgData name="Ceolin Francesco" userId="S::francescoceolin@icluiginono.edu.it::7bf2042c-696c-4cb4-9b9d-89a52da57bb0" providerId="AD" clId="Web-{84847474-E49A-42F6-A9B2-5A868D5037BB}" dt="2021-05-02T08:28:10.045" v="94" actId="20577"/>
          <ac:spMkLst>
            <pc:docMk/>
            <pc:sldMk cId="79292071" sldId="260"/>
            <ac:spMk id="4" creationId="{10758361-1A16-426E-975B-D2E3FCDCD541}"/>
          </ac:spMkLst>
        </pc:spChg>
      </pc:sldChg>
      <pc:sldChg chg="modSp modTransition">
        <pc:chgData name="Ceolin Francesco" userId="S::francescoceolin@icluiginono.edu.it::7bf2042c-696c-4cb4-9b9d-89a52da57bb0" providerId="AD" clId="Web-{84847474-E49A-42F6-A9B2-5A868D5037BB}" dt="2021-05-02T08:28:24.748" v="96" actId="20577"/>
        <pc:sldMkLst>
          <pc:docMk/>
          <pc:sldMk cId="3409365168" sldId="261"/>
        </pc:sldMkLst>
        <pc:spChg chg="mod">
          <ac:chgData name="Ceolin Francesco" userId="S::francescoceolin@icluiginono.edu.it::7bf2042c-696c-4cb4-9b9d-89a52da57bb0" providerId="AD" clId="Web-{84847474-E49A-42F6-A9B2-5A868D5037BB}" dt="2021-05-02T08:05:16.201" v="12" actId="20577"/>
          <ac:spMkLst>
            <pc:docMk/>
            <pc:sldMk cId="3409365168" sldId="261"/>
            <ac:spMk id="2" creationId="{9949D7DB-B2B4-41D9-A1A2-4CEBB3F42995}"/>
          </ac:spMkLst>
        </pc:spChg>
        <pc:spChg chg="mod">
          <ac:chgData name="Ceolin Francesco" userId="S::francescoceolin@icluiginono.edu.it::7bf2042c-696c-4cb4-9b9d-89a52da57bb0" providerId="AD" clId="Web-{84847474-E49A-42F6-A9B2-5A868D5037BB}" dt="2021-05-02T08:28:24.748" v="96" actId="20577"/>
          <ac:spMkLst>
            <pc:docMk/>
            <pc:sldMk cId="3409365168" sldId="261"/>
            <ac:spMk id="4" creationId="{688B5922-F5BC-47F0-A88C-9E77C2D104AB}"/>
          </ac:spMkLst>
        </pc:spChg>
      </pc:sldChg>
      <pc:sldChg chg="modSp modTransition">
        <pc:chgData name="Ceolin Francesco" userId="S::francescoceolin@icluiginono.edu.it::7bf2042c-696c-4cb4-9b9d-89a52da57bb0" providerId="AD" clId="Web-{84847474-E49A-42F6-A9B2-5A868D5037BB}" dt="2021-05-02T08:29:51.406" v="105" actId="1076"/>
        <pc:sldMkLst>
          <pc:docMk/>
          <pc:sldMk cId="1169053938" sldId="262"/>
        </pc:sldMkLst>
        <pc:spChg chg="mod">
          <ac:chgData name="Ceolin Francesco" userId="S::francescoceolin@icluiginono.edu.it::7bf2042c-696c-4cb4-9b9d-89a52da57bb0" providerId="AD" clId="Web-{84847474-E49A-42F6-A9B2-5A868D5037BB}" dt="2021-05-02T08:29:43.828" v="104" actId="1076"/>
          <ac:spMkLst>
            <pc:docMk/>
            <pc:sldMk cId="1169053938" sldId="262"/>
            <ac:spMk id="2" creationId="{CE35AC9B-CD0B-4EE4-B156-4B9C74C635AD}"/>
          </ac:spMkLst>
        </pc:spChg>
        <pc:spChg chg="mod">
          <ac:chgData name="Ceolin Francesco" userId="S::francescoceolin@icluiginono.edu.it::7bf2042c-696c-4cb4-9b9d-89a52da57bb0" providerId="AD" clId="Web-{84847474-E49A-42F6-A9B2-5A868D5037BB}" dt="2021-05-02T08:29:51.406" v="105" actId="1076"/>
          <ac:spMkLst>
            <pc:docMk/>
            <pc:sldMk cId="1169053938" sldId="262"/>
            <ac:spMk id="4" creationId="{49B1B775-894C-4ADF-9D3B-24B66258D36F}"/>
          </ac:spMkLst>
        </pc:spChg>
      </pc:sldChg>
      <pc:sldChg chg="modSp ord modTransition">
        <pc:chgData name="Ceolin Francesco" userId="S::francescoceolin@icluiginono.edu.it::7bf2042c-696c-4cb4-9b9d-89a52da57bb0" providerId="AD" clId="Web-{84847474-E49A-42F6-A9B2-5A868D5037BB}" dt="2021-05-02T08:27:41.278" v="88" actId="20577"/>
        <pc:sldMkLst>
          <pc:docMk/>
          <pc:sldMk cId="1658668012" sldId="263"/>
        </pc:sldMkLst>
        <pc:spChg chg="mod">
          <ac:chgData name="Ceolin Francesco" userId="S::francescoceolin@icluiginono.edu.it::7bf2042c-696c-4cb4-9b9d-89a52da57bb0" providerId="AD" clId="Web-{84847474-E49A-42F6-A9B2-5A868D5037BB}" dt="2021-05-02T08:04:18.668" v="8" actId="20577"/>
          <ac:spMkLst>
            <pc:docMk/>
            <pc:sldMk cId="1658668012" sldId="263"/>
            <ac:spMk id="2" creationId="{D6B577C8-484D-42EB-AF72-A178987A479F}"/>
          </ac:spMkLst>
        </pc:spChg>
        <pc:spChg chg="mod">
          <ac:chgData name="Ceolin Francesco" userId="S::francescoceolin@icluiginono.edu.it::7bf2042c-696c-4cb4-9b9d-89a52da57bb0" providerId="AD" clId="Web-{84847474-E49A-42F6-A9B2-5A868D5037BB}" dt="2021-05-02T08:27:41.278" v="88" actId="20577"/>
          <ac:spMkLst>
            <pc:docMk/>
            <pc:sldMk cId="1658668012" sldId="263"/>
            <ac:spMk id="5" creationId="{64A6F13C-CBE4-49AF-B872-4B6060B494BD}"/>
          </ac:spMkLst>
        </pc:spChg>
      </pc:sldChg>
      <pc:sldChg chg="modSp ord modTransition">
        <pc:chgData name="Ceolin Francesco" userId="S::francescoceolin@icluiginono.edu.it::7bf2042c-696c-4cb4-9b9d-89a52da57bb0" providerId="AD" clId="Web-{84847474-E49A-42F6-A9B2-5A868D5037BB}" dt="2021-05-02T08:29:11.796" v="102" actId="20577"/>
        <pc:sldMkLst>
          <pc:docMk/>
          <pc:sldMk cId="604603091" sldId="264"/>
        </pc:sldMkLst>
        <pc:spChg chg="mod">
          <ac:chgData name="Ceolin Francesco" userId="S::francescoceolin@icluiginono.edu.it::7bf2042c-696c-4cb4-9b9d-89a52da57bb0" providerId="AD" clId="Web-{84847474-E49A-42F6-A9B2-5A868D5037BB}" dt="2021-05-02T08:04:37.653" v="9" actId="20577"/>
          <ac:spMkLst>
            <pc:docMk/>
            <pc:sldMk cId="604603091" sldId="264"/>
            <ac:spMk id="2" creationId="{F0C2E571-75BD-4F6F-B967-BC8D0A065349}"/>
          </ac:spMkLst>
        </pc:spChg>
        <pc:spChg chg="mod">
          <ac:chgData name="Ceolin Francesco" userId="S::francescoceolin@icluiginono.edu.it::7bf2042c-696c-4cb4-9b9d-89a52da57bb0" providerId="AD" clId="Web-{84847474-E49A-42F6-A9B2-5A868D5037BB}" dt="2021-05-02T08:29:11.796" v="102" actId="20577"/>
          <ac:spMkLst>
            <pc:docMk/>
            <pc:sldMk cId="604603091" sldId="264"/>
            <ac:spMk id="3" creationId="{3B99D2C6-D06A-4637-AC66-855CF02408E3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3T00:51:53.614" idx="1">
    <p:pos x="10" y="10"/>
    <p:text>Qui lasciate un commento alle vostre modifiche
</p:text>
    <p:extLst>
      <p:ext uri="{C676402C-5697-4E1C-873F-D02D1690AC5C}">
        <p15:threadingInfo xmlns:p15="http://schemas.microsoft.com/office/powerpoint/2012/main" timeZoneBias="480"/>
      </p:ext>
    </p:extLst>
  </p:cm>
  <p:cm authorId="1" dt="2021-01-23T00:52:12.145" idx="2">
    <p:pos x="10" y="106"/>
    <p:text>..o rispondete ai compagni
</p:text>
    <p:extLst>
      <p:ext uri="{C676402C-5697-4E1C-873F-D02D1690AC5C}">
        <p15:threadingInfo xmlns:p15="http://schemas.microsoft.com/office/powerpoint/2012/main" timeZoneBias="480">
          <p15:parentCm authorId="1" idx="1"/>
        </p15:threadingInfo>
      </p:ext>
    </p:extLst>
  </p:cm>
  <p:cm authorId="2" dt="2021-04-05T23:52:59.459" idx="1">
    <p:pos x="10" y="202"/>
    <p:text>stiamo mettendo immagini e didascalie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3" dt="2021-04-06T00:49:48.616" idx="1">
    <p:pos x="10" y="298"/>
    <p:text>CIAOOO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3" dt="2021-04-06T00:51:20.165" idx="2">
    <p:pos x="10" y="394"/>
    <p:text>ABBIAMO TERMINATO NEI PROSSIMI GIORNI RIENTREREMO E SISTEMEREMO IL POWERPOINT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2" dt="2021-04-06T00:53:26.119" idx="2">
    <p:pos x="10" y="490"/>
    <p:text>HO APPENA FINITO DI METTERE LE FONTI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2" dt="2021-04-10T01:02:50.458" idx="3">
    <p:pos x="10" y="586"/>
    <p:text>sulla 1 slide potremmo mettere uno sfondo va bene?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2" dt="2021-04-10T01:04:09.476" idx="4">
    <p:pos x="10" y="682"/>
    <p:text>anche sull'ultima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2" dt="2021-04-10T01:07:00.110" idx="5">
    <p:pos x="10" y="778"/>
    <p:text>ho messo gli sfondi sulla 1 slide e sull'ultima ditemi se va bene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2" dt="2021-04-10T01:09:01.759" idx="6">
    <p:pos x="10" y="874"/>
    <p:text>sulla 2 slide le scritte si vedono male provo a modificare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2" dt="2021-04-10T01:14:15.738" idx="7">
    <p:pos x="10" y="970"/>
    <p:text>ho modificato alcune slide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21-04-21T08:22:21.335" idx="3">
    <p:pos x="10" y="1066"/>
    <p:text>benissimo! Sintetizzate di più il testo e togliete i riferimenti di wikipedia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  <p:cm authorId="2" dt="2021-04-24T05:01:46.836" idx="8">
    <p:pos x="10" y="1162"/>
    <p:text>stiamo sintetizzando e togliendo i riferimenti di wikipedia 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3" dt="2021-04-24T05:14:54.850" idx="3">
    <p:pos x="10" y="1258"/>
    <p:text>ciaooo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3" dt="2021-04-24T05:28:36.984" idx="4">
    <p:pos x="10" y="1354"/>
    <p:text>Pippo nel partenone metti il colore bianco alle parole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2" dt="2021-04-24T05:29:31.269" idx="9">
    <p:pos x="10" y="1450"/>
    <p:text>si ora lo faccio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2" dt="2021-04-28T07:36:08.624" idx="10">
    <p:pos x="10" y="1546"/>
    <p:text>sul tempio di zeus bisogna ingrandire le scritte e accorciare il testo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3" dt="2021-04-28T09:41:54.960" idx="5">
    <p:pos x="10" y="1642"/>
    <p:text>Ok 👍 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3" dt="2021-05-02T01:30:44.642" idx="17">
    <p:pos x="10" y="1738"/>
    <p:text>va bene Pippo la scrittura a 24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3" dt="2021-05-02T01:31:31.737" idx="18">
    <p:pos x="10" y="1834"/>
    <p:text>e gli effetti vanno bene?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2" dt="2021-05-02T01:34:11.910" idx="21">
    <p:pos x="10" y="1930"/>
    <p:text>si vanno bene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3" dt="2021-05-02T01:34:28.568" idx="19">
    <p:pos x="10" y="2026"/>
    <p:text>ciaoooooooo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3" dt="2021-05-19T22:43:43.829" idx="20">
    <p:pos x="10" y="2122"/>
    <p:text>In bocca al lupo ragazzi oggi tocca a noi 💪💪💪💪😜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4-28T09:49:45.083" idx="12">
    <p:pos x="10" y="10"/>
    <p:text>Anche questa va bene
</p:text>
    <p:extLst>
      <p:ext uri="{C676402C-5697-4E1C-873F-D02D1690AC5C}">
        <p15:threadingInfo xmlns:p15="http://schemas.microsoft.com/office/powerpoint/2012/main" timeZoneBias="420"/>
      </p:ext>
    </p:extLst>
  </p:cm>
  <p:cm authorId="2" dt="2021-05-02T01:00:19.195" idx="15">
    <p:pos x="10" y="106"/>
    <p:text>si
</p:text>
    <p:extLst>
      <p:ext uri="{C676402C-5697-4E1C-873F-D02D1690AC5C}">
        <p15:threadingInfo xmlns:p15="http://schemas.microsoft.com/office/powerpoint/2012/main" timeZoneBias="420">
          <p15:parentCm authorId="3" idx="12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5T10:16:44.774" idx="4">
    <p:pos x="10" y="10"/>
    <p:text>Commentate il lavoro dei compagni e non cancellate le slies ma modificatele
</p:text>
    <p:extLst>
      <p:ext uri="{C676402C-5697-4E1C-873F-D02D1690AC5C}">
        <p15:threadingInfo xmlns:p15="http://schemas.microsoft.com/office/powerpoint/2012/main" timeZoneBias="420"/>
      </p:ext>
    </p:extLst>
  </p:cm>
  <p:cm authorId="3" dt="2021-04-28T09:44:52.262" idx="7">
    <p:pos x="10" y="106"/>
    <p:text>Ok prof
</p:text>
    <p:extLst>
      <p:ext uri="{C676402C-5697-4E1C-873F-D02D1690AC5C}">
        <p15:threadingInfo xmlns:p15="http://schemas.microsoft.com/office/powerpoint/2012/main" timeZoneBias="420">
          <p15:parentCm authorId="1" idx="4"/>
        </p15:threadingInfo>
      </p:ext>
    </p:extLst>
  </p:cm>
  <p:cm authorId="3" dt="2021-04-28T09:51:00.553" idx="13">
    <p:pos x="10" y="202"/>
    <p:text>Questa va bene
</p:text>
    <p:extLst>
      <p:ext uri="{C676402C-5697-4E1C-873F-D02D1690AC5C}">
        <p15:threadingInfo xmlns:p15="http://schemas.microsoft.com/office/powerpoint/2012/main" timeZoneBias="420">
          <p15:parentCm authorId="1" idx="4"/>
        </p15:threadingInfo>
      </p:ext>
    </p:extLst>
  </p:cm>
  <p:cm authorId="2" dt="2021-05-02T01:00:08.054" idx="14">
    <p:pos x="10" y="298"/>
    <p:text>si va bene
</p:text>
    <p:extLst>
      <p:ext uri="{C676402C-5697-4E1C-873F-D02D1690AC5C}">
        <p15:threadingInfo xmlns:p15="http://schemas.microsoft.com/office/powerpoint/2012/main" timeZoneBias="420">
          <p15:parentCm authorId="1" idx="4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4-28T09:49:27.067" idx="11">
    <p:pos x="10" y="10"/>
    <p:text>Anche questa slide va bene
</p:text>
    <p:extLst>
      <p:ext uri="{C676402C-5697-4E1C-873F-D02D1690AC5C}">
        <p15:threadingInfo xmlns:p15="http://schemas.microsoft.com/office/powerpoint/2012/main" timeZoneBias="420"/>
      </p:ext>
    </p:extLst>
  </p:cm>
  <p:cm authorId="2" dt="2021-05-02T01:03:04.105" idx="19">
    <p:pos x="10" y="106"/>
    <p:text>si va bene
</p:text>
    <p:extLst>
      <p:ext uri="{C676402C-5697-4E1C-873F-D02D1690AC5C}">
        <p15:threadingInfo xmlns:p15="http://schemas.microsoft.com/office/powerpoint/2012/main" timeZoneBias="420">
          <p15:parentCm authorId="3" idx="11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28T07:40:14.858" idx="11">
    <p:pos x="10" y="10"/>
    <p:text>ma perchè tra alcune parole c'è molto spazio, non riesco ad sistemare
</p:text>
    <p:extLst>
      <p:ext uri="{C676402C-5697-4E1C-873F-D02D1690AC5C}">
        <p15:threadingInfo xmlns:p15="http://schemas.microsoft.com/office/powerpoint/2012/main" timeZoneBias="420"/>
      </p:ext>
    </p:extLst>
  </p:cm>
  <p:cm authorId="3" dt="2021-04-28T09:42:55.634" idx="6">
    <p:pos x="10" y="106"/>
    <p:text>Pk vengono fuori quando metti il margine giustificato
</p:text>
    <p:extLst>
      <p:ext uri="{C676402C-5697-4E1C-873F-D02D1690AC5C}">
        <p15:threadingInfo xmlns:p15="http://schemas.microsoft.com/office/powerpoint/2012/main" timeZoneBias="420">
          <p15:parentCm authorId="2" idx="11"/>
        </p15:threadingInfo>
      </p:ext>
    </p:extLst>
  </p:cm>
  <p:cm authorId="3" dt="2021-04-28T09:47:59.017" idx="9">
    <p:pos x="10" y="202"/>
    <p:text>Anche qui c’è da cancellare qualcosa che ne dite?
</p:text>
    <p:extLst>
      <p:ext uri="{C676402C-5697-4E1C-873F-D02D1690AC5C}">
        <p15:threadingInfo xmlns:p15="http://schemas.microsoft.com/office/powerpoint/2012/main" timeZoneBias="420">
          <p15:parentCm authorId="2" idx="11"/>
        </p15:threadingInfo>
      </p:ext>
    </p:extLst>
  </p:cm>
  <p:cm authorId="2" dt="2021-05-02T00:58:37.317" idx="12">
    <p:pos x="10" y="298"/>
    <p:text>per me ve bene così
</p:text>
    <p:extLst>
      <p:ext uri="{C676402C-5697-4E1C-873F-D02D1690AC5C}">
        <p15:threadingInfo xmlns:p15="http://schemas.microsoft.com/office/powerpoint/2012/main" timeZoneBias="420">
          <p15:parentCm authorId="2" idx="11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4-28T09:48:23.737" idx="10">
    <p:pos x="10" y="10"/>
    <p:text>Questa slide per me va bene voi che ne dite?
</p:text>
    <p:extLst>
      <p:ext uri="{C676402C-5697-4E1C-873F-D02D1690AC5C}">
        <p15:threadingInfo xmlns:p15="http://schemas.microsoft.com/office/powerpoint/2012/main" timeZoneBias="420"/>
      </p:ext>
    </p:extLst>
  </p:cm>
  <p:cm authorId="2" dt="2021-05-02T01:00:31.429" idx="16">
    <p:pos x="10" y="106"/>
    <p:text>per me si
</p:text>
    <p:extLst>
      <p:ext uri="{C676402C-5697-4E1C-873F-D02D1690AC5C}">
        <p15:threadingInfo xmlns:p15="http://schemas.microsoft.com/office/powerpoint/2012/main" timeZoneBias="420">
          <p15:parentCm authorId="3" idx="10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4-28T09:51:28.804" idx="14">
    <p:pos x="10" y="10"/>
    <p:text>Questa slide va bene 👍 
</p:text>
    <p:extLst>
      <p:ext uri="{C676402C-5697-4E1C-873F-D02D1690AC5C}">
        <p15:threadingInfo xmlns:p15="http://schemas.microsoft.com/office/powerpoint/2012/main" timeZoneBias="420"/>
      </p:ext>
    </p:extLst>
  </p:cm>
  <p:cm authorId="2" dt="2021-05-02T01:00:47.055" idx="17">
    <p:pos x="10" y="106"/>
    <p:text>si va bene
</p:text>
    <p:extLst>
      <p:ext uri="{C676402C-5697-4E1C-873F-D02D1690AC5C}">
        <p15:threadingInfo xmlns:p15="http://schemas.microsoft.com/office/powerpoint/2012/main" timeZoneBias="420">
          <p15:parentCm authorId="3" idx="14"/>
        </p15:threadingInfo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4-28T09:47:02.547" idx="8">
    <p:pos x="10" y="10"/>
    <p:text>Qui sul partenone bisogna cancallare alcune cose che ne dite?
</p:text>
    <p:extLst>
      <p:ext uri="{C676402C-5697-4E1C-873F-D02D1690AC5C}">
        <p15:threadingInfo xmlns:p15="http://schemas.microsoft.com/office/powerpoint/2012/main" timeZoneBias="420"/>
      </p:ext>
    </p:extLst>
  </p:cm>
  <p:cm authorId="2" dt="2021-05-02T00:59:31.116" idx="13">
    <p:pos x="10" y="106"/>
    <p:text>si cosa modifichiamo?
</p:text>
    <p:extLst>
      <p:ext uri="{C676402C-5697-4E1C-873F-D02D1690AC5C}">
        <p15:threadingInfo xmlns:p15="http://schemas.microsoft.com/office/powerpoint/2012/main" timeZoneBias="420">
          <p15:parentCm authorId="3" idx="8"/>
        </p15:threadingInfo>
      </p:ext>
    </p:extLst>
  </p:cm>
  <p:cm authorId="3" dt="2021-05-02T01:00:56.508" idx="16">
    <p:pos x="10" y="202"/>
    <p:text>da è stato lodato fino a dell'arte greca
</p:text>
    <p:extLst>
      <p:ext uri="{C676402C-5697-4E1C-873F-D02D1690AC5C}">
        <p15:threadingInfo xmlns:p15="http://schemas.microsoft.com/office/powerpoint/2012/main" timeZoneBias="420">
          <p15:parentCm authorId="3" idx="8"/>
        </p15:threadingInfo>
      </p:ext>
    </p:extLst>
  </p:cm>
  <p:cm authorId="2" dt="2021-05-02T01:04:34.607" idx="20">
    <p:pos x="10" y="298"/>
    <p:text>ok
</p:text>
    <p:extLst>
      <p:ext uri="{C676402C-5697-4E1C-873F-D02D1690AC5C}">
        <p15:threadingInfo xmlns:p15="http://schemas.microsoft.com/office/powerpoint/2012/main" timeZoneBias="420">
          <p15:parentCm authorId="3" idx="8"/>
        </p15:threadingInfo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4-28T09:52:06.243" idx="15">
    <p:pos x="10" y="10"/>
    <p:text>Qua le fonti bisogna metterle tutte dello stesso colore.
Che ne dite?
</p:text>
    <p:extLst>
      <p:ext uri="{C676402C-5697-4E1C-873F-D02D1690AC5C}">
        <p15:threadingInfo xmlns:p15="http://schemas.microsoft.com/office/powerpoint/2012/main" timeZoneBias="420"/>
      </p:ext>
    </p:extLst>
  </p:cm>
  <p:cm authorId="2" dt="2021-05-02T01:01:08.227" idx="18">
    <p:pos x="10" y="106"/>
    <p:text>ok va bene
</p:text>
    <p:extLst>
      <p:ext uri="{C676402C-5697-4E1C-873F-D02D1690AC5C}">
        <p15:threadingInfo xmlns:p15="http://schemas.microsoft.com/office/powerpoint/2012/main" timeZoneBias="420">
          <p15:parentCm authorId="3" idx="15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0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4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8517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78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55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8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9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9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6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6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3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6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6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17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6.xml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7.xml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8.xm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Teatro_di_Dioniso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it.wikipedia.org/wiki/Tempio_di_Zeus_Olimpi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Agor%C3%A0_di_Atene" TargetMode="External"/><Relationship Id="rId5" Type="http://schemas.openxmlformats.org/officeDocument/2006/relationships/hyperlink" Target="https://it.wikipedia.org/wiki/Partenone" TargetMode="External"/><Relationship Id="rId4" Type="http://schemas.openxmlformats.org/officeDocument/2006/relationships/hyperlink" Target="https://it.wikipedia.org/wiki/Grecia" TargetMode="External"/><Relationship Id="rId9" Type="http://schemas.openxmlformats.org/officeDocument/2006/relationships/comments" Target="../comments/commen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974911" cy="8614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it-IT" b="1" i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Francesco, Giada, Filippo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97491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it-IT" sz="4500" b="1" i="1">
                <a:ea typeface="+mj-lt"/>
                <a:cs typeface="+mj-lt"/>
              </a:rPr>
            </a:br>
            <a:br>
              <a:rPr lang="it-IT" sz="4500" b="1" i="1">
                <a:ea typeface="+mj-lt"/>
                <a:cs typeface="+mj-lt"/>
              </a:rPr>
            </a:br>
            <a:br>
              <a:rPr lang="it-IT" sz="4500" b="1" i="1">
                <a:ea typeface="+mj-lt"/>
                <a:cs typeface="+mj-lt"/>
              </a:rPr>
            </a:br>
            <a:r>
              <a:rPr lang="it-IT" sz="4000" b="1" i="1">
                <a:solidFill>
                  <a:srgbClr val="FF0000"/>
                </a:solidFill>
                <a:latin typeface="Cooper Black"/>
                <a:ea typeface="+mj-lt"/>
                <a:cs typeface="+mj-lt"/>
              </a:rPr>
              <a:t>LA GRECIA MONUMENTI</a:t>
            </a:r>
            <a:r>
              <a:rPr lang="it-IT" sz="4000" b="1" i="1">
                <a:ea typeface="+mj-lt"/>
                <a:cs typeface="+mj-lt"/>
              </a:rPr>
              <a:t> </a:t>
            </a:r>
            <a:endParaRPr lang="de-DE" sz="4000"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de-DE" sz="4500"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de-DE" sz="4500">
              <a:cs typeface="Calibri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55E30EF-CDAF-41BD-AC1E-88AFEA05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oper Black"/>
              </a:rPr>
              <a:t>LA GRECIA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F779DC-51CA-48D9-8690-8FCBC5D42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947" y="1717396"/>
            <a:ext cx="4338409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000" err="1"/>
              <a:t>Confina</a:t>
            </a:r>
            <a:r>
              <a:rPr lang="en-US" sz="2000"/>
              <a:t> a </a:t>
            </a:r>
            <a:r>
              <a:rPr lang="en-US" sz="2000" err="1"/>
              <a:t>nord</a:t>
            </a:r>
            <a:r>
              <a:rPr lang="en-US" sz="2000"/>
              <a:t> con Bulgaria </a:t>
            </a:r>
            <a:r>
              <a:rPr lang="en-US" sz="2000" err="1"/>
              <a:t>macedonia</a:t>
            </a:r>
            <a:r>
              <a:rPr lang="en-US" sz="2000"/>
              <a:t> e con la </a:t>
            </a:r>
            <a:r>
              <a:rPr lang="en-US" sz="2000" err="1"/>
              <a:t>Turchia</a:t>
            </a:r>
            <a:r>
              <a:rPr lang="en-US" sz="2000"/>
              <a:t> a </a:t>
            </a:r>
            <a:r>
              <a:rPr lang="en-US" sz="2000" err="1"/>
              <a:t>nord</a:t>
            </a:r>
            <a:r>
              <a:rPr lang="en-US" sz="2000"/>
              <a:t>-est. È </a:t>
            </a:r>
            <a:r>
              <a:rPr lang="en-US" sz="2000" err="1"/>
              <a:t>bagnata</a:t>
            </a:r>
            <a:r>
              <a:rPr lang="en-US" sz="2000"/>
              <a:t> dal Mar </a:t>
            </a:r>
            <a:r>
              <a:rPr lang="en-US" sz="2000" err="1"/>
              <a:t>egeo</a:t>
            </a:r>
            <a:r>
              <a:rPr lang="en-US" sz="2000"/>
              <a:t> a </a:t>
            </a:r>
            <a:r>
              <a:rPr lang="en-US" sz="2000" err="1"/>
              <a:t>est</a:t>
            </a:r>
            <a:r>
              <a:rPr lang="en-US" sz="2000"/>
              <a:t> e a </a:t>
            </a:r>
            <a:r>
              <a:rPr lang="en-US" sz="2000" err="1"/>
              <a:t>sud</a:t>
            </a:r>
            <a:r>
              <a:rPr lang="en-US" sz="2000"/>
              <a:t>, dal Mar di Creta a </a:t>
            </a:r>
            <a:r>
              <a:rPr lang="en-US" sz="2000" err="1"/>
              <a:t>sud</a:t>
            </a:r>
            <a:r>
              <a:rPr lang="en-US" sz="2000"/>
              <a:t>, </a:t>
            </a:r>
            <a:r>
              <a:rPr lang="en-US" sz="2000" err="1"/>
              <a:t>mentre</a:t>
            </a:r>
            <a:r>
              <a:rPr lang="en-US" sz="2000"/>
              <a:t> il </a:t>
            </a:r>
            <a:r>
              <a:rPr lang="en-US" sz="2000" err="1"/>
              <a:t>suo</a:t>
            </a:r>
            <a:r>
              <a:rPr lang="en-US" sz="2000"/>
              <a:t> </a:t>
            </a:r>
            <a:r>
              <a:rPr lang="en-US" sz="2000" err="1"/>
              <a:t>versante</a:t>
            </a:r>
            <a:r>
              <a:rPr lang="en-US" sz="2000"/>
              <a:t> occidentale è </a:t>
            </a:r>
            <a:r>
              <a:rPr lang="en-US" sz="2000" err="1"/>
              <a:t>bagnata</a:t>
            </a:r>
            <a:r>
              <a:rPr lang="en-US" sz="2000"/>
              <a:t>  dal mar </a:t>
            </a:r>
            <a:r>
              <a:rPr lang="en-US" sz="2000" err="1"/>
              <a:t>ionio</a:t>
            </a:r>
            <a:endParaRPr lang="en-US" sz="2000"/>
          </a:p>
          <a:p>
            <a:pPr indent="-228600" algn="just">
              <a:buFont typeface="Wingdings 3" charset="2"/>
              <a:buChar char=""/>
            </a:pPr>
            <a:r>
              <a:rPr lang="en-US" sz="2000"/>
              <a:t>Ha </a:t>
            </a:r>
            <a:r>
              <a:rPr lang="en-US" sz="2000" err="1"/>
              <a:t>inoltre</a:t>
            </a:r>
            <a:r>
              <a:rPr lang="en-US" sz="2000"/>
              <a:t> </a:t>
            </a:r>
            <a:r>
              <a:rPr lang="en-US" sz="2000" err="1"/>
              <a:t>ospitato</a:t>
            </a:r>
            <a:r>
              <a:rPr lang="en-US" sz="2000"/>
              <a:t> ad Atene </a:t>
            </a:r>
            <a:r>
              <a:rPr lang="en-US" sz="2000" err="1"/>
              <a:t>i</a:t>
            </a:r>
            <a:r>
              <a:rPr lang="en-US" sz="2000"/>
              <a:t> </a:t>
            </a:r>
            <a:r>
              <a:rPr lang="en-US" sz="2000" err="1"/>
              <a:t>giochi</a:t>
            </a:r>
            <a:r>
              <a:rPr lang="en-US" sz="2000"/>
              <a:t> </a:t>
            </a:r>
            <a:r>
              <a:rPr lang="en-US" sz="2000" err="1"/>
              <a:t>olimpici</a:t>
            </a:r>
            <a:r>
              <a:rPr lang="en-US" sz="2000"/>
              <a:t> </a:t>
            </a:r>
            <a:r>
              <a:rPr lang="en-US" sz="2000" err="1"/>
              <a:t>nel</a:t>
            </a:r>
            <a:r>
              <a:rPr lang="en-US" sz="2000"/>
              <a:t> 1896 ed </a:t>
            </a:r>
            <a:r>
              <a:rPr lang="en-US" sz="2000" err="1"/>
              <a:t>i</a:t>
            </a:r>
            <a:r>
              <a:rPr lang="en-US" sz="2000"/>
              <a:t> </a:t>
            </a:r>
            <a:r>
              <a:rPr lang="en-US" sz="2000" err="1"/>
              <a:t>giochi</a:t>
            </a:r>
            <a:r>
              <a:rPr lang="en-US" sz="2000"/>
              <a:t> XVII </a:t>
            </a:r>
            <a:r>
              <a:rPr lang="en-US" sz="2000" err="1"/>
              <a:t>Olimpiade</a:t>
            </a:r>
            <a:r>
              <a:rPr lang="en-US" sz="2000"/>
              <a:t> </a:t>
            </a:r>
            <a:r>
              <a:rPr lang="en-US" sz="2000" err="1"/>
              <a:t>nel</a:t>
            </a:r>
            <a:r>
              <a:rPr lang="en-US" sz="2000"/>
              <a:t> 2004.</a:t>
            </a: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E2A27143-23E9-45E2-9800-BFDC255DAE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5623" r="7656"/>
          <a:stretch/>
        </p:blipFill>
        <p:spPr>
          <a:xfrm>
            <a:off x="5791734" y="1717395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062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9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C84A7D5-ED4B-464F-8F5B-2F35AE8D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8000" b="1" i="1" baseline="30000">
                <a:solidFill>
                  <a:srgbClr val="FF0000"/>
                </a:solidFill>
                <a:latin typeface="Cooper Black"/>
              </a:rPr>
              <a:t>ATENE</a:t>
            </a:r>
            <a:endParaRPr lang="en-US" sz="7200" b="1" i="1">
              <a:solidFill>
                <a:srgbClr val="FF0000"/>
              </a:solidFill>
              <a:latin typeface="Cooper Black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5" descr="Immagine che contiene montagna, esterni, natura, valle&#10;&#10;Descrizione generata automaticamente">
            <a:extLst>
              <a:ext uri="{FF2B5EF4-FFF2-40B4-BE49-F238E27FC236}">
                <a16:creationId xmlns:a16="http://schemas.microsoft.com/office/drawing/2014/main" id="{E665230A-A1A1-4E16-A48C-75292626FA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19398" r="39812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2E95CCF-7DA1-4F2B-A881-26FA4B0F1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0950" y="2052918"/>
            <a:ext cx="4638903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2400" b="1" i="1"/>
              <a:t>Atene è la </a:t>
            </a:r>
            <a:r>
              <a:rPr lang="en-US" sz="2400" b="1" i="1" err="1"/>
              <a:t>capitale</a:t>
            </a:r>
            <a:r>
              <a:rPr lang="en-US" sz="2400" b="1" i="1"/>
              <a:t> </a:t>
            </a:r>
            <a:r>
              <a:rPr lang="en-US" sz="2400" b="1" i="1" err="1"/>
              <a:t>della</a:t>
            </a:r>
            <a:r>
              <a:rPr lang="en-US" sz="2400" b="1" i="1"/>
              <a:t> Grecia </a:t>
            </a:r>
            <a:r>
              <a:rPr lang="en-US" sz="2400" b="1" i="1" err="1"/>
              <a:t>nonché</a:t>
            </a:r>
            <a:r>
              <a:rPr lang="en-US" sz="2400" b="1" i="1"/>
              <a:t> il </a:t>
            </a:r>
            <a:r>
              <a:rPr lang="en-US" sz="2400" b="1" i="1" err="1"/>
              <a:t>cuore</a:t>
            </a:r>
            <a:r>
              <a:rPr lang="en-US" sz="2400" b="1" i="1"/>
              <a:t> </a:t>
            </a:r>
            <a:r>
              <a:rPr lang="en-US" sz="2400" b="1" i="1" err="1"/>
              <a:t>dell'antica</a:t>
            </a:r>
            <a:r>
              <a:rPr lang="en-US" sz="2400" b="1" i="1"/>
              <a:t> Grecia</a:t>
            </a:r>
          </a:p>
          <a:p>
            <a:pPr indent="-228600">
              <a:buFont typeface="Wingdings 3" charset="2"/>
              <a:buChar char="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5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92A3C5-17E3-499A-B4CB-ADF2816D5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16" y="12523"/>
            <a:ext cx="3753599" cy="14421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Cooper Black"/>
              </a:rPr>
              <a:t>ACROPOLI ATENE</a:t>
            </a:r>
            <a:r>
              <a:rPr lang="en-US" sz="4000" b="1"/>
              <a:t> </a:t>
            </a:r>
            <a:endParaRPr lang="it-IT" sz="4000"/>
          </a:p>
        </p:txBody>
      </p:sp>
      <p:pic>
        <p:nvPicPr>
          <p:cNvPr id="5" name="Immagine 5" descr="Immagine che contiene cielo, esterni, edificio, castello&#10;&#10;Descrizione generata automaticamente">
            <a:extLst>
              <a:ext uri="{FF2B5EF4-FFF2-40B4-BE49-F238E27FC236}">
                <a16:creationId xmlns:a16="http://schemas.microsoft.com/office/drawing/2014/main" id="{34175A16-4D81-4FCE-AA17-AFDE338F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5603" r="433" b="-2"/>
          <a:stretch/>
        </p:blipFill>
        <p:spPr>
          <a:xfrm>
            <a:off x="646532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758361-1A16-426E-975B-D2E3FCDCD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31803" y="1447743"/>
            <a:ext cx="3754987" cy="4471415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2400" err="1"/>
              <a:t>L'acropoli</a:t>
            </a:r>
            <a:r>
              <a:rPr lang="en-US" sz="2400"/>
              <a:t> di </a:t>
            </a:r>
            <a:r>
              <a:rPr lang="en-US" sz="2400" err="1"/>
              <a:t>atene</a:t>
            </a:r>
            <a:r>
              <a:rPr lang="en-US" sz="2400"/>
              <a:t> </a:t>
            </a:r>
            <a:r>
              <a:rPr lang="en-US" sz="2400" err="1"/>
              <a:t>si</a:t>
            </a:r>
            <a:r>
              <a:rPr lang="en-US" sz="2400"/>
              <a:t> </a:t>
            </a:r>
            <a:r>
              <a:rPr lang="en-US" sz="2400" err="1"/>
              <a:t>può</a:t>
            </a:r>
            <a:r>
              <a:rPr lang="en-US" sz="2400"/>
              <a:t> </a:t>
            </a:r>
            <a:r>
              <a:rPr lang="en-US" sz="2400" err="1"/>
              <a:t>considerare</a:t>
            </a:r>
            <a:r>
              <a:rPr lang="en-US" sz="2400"/>
              <a:t> la </a:t>
            </a:r>
            <a:r>
              <a:rPr lang="en-US" sz="2400" err="1"/>
              <a:t>più</a:t>
            </a:r>
            <a:r>
              <a:rPr lang="en-US" sz="2400"/>
              <a:t> </a:t>
            </a:r>
            <a:r>
              <a:rPr lang="en-US" sz="2400" err="1"/>
              <a:t>rappresentativa</a:t>
            </a:r>
            <a:r>
              <a:rPr lang="en-US" sz="2400"/>
              <a:t> </a:t>
            </a:r>
            <a:r>
              <a:rPr lang="en-US" sz="2400" err="1"/>
              <a:t>delle</a:t>
            </a:r>
            <a:r>
              <a:rPr lang="en-US" sz="2400"/>
              <a:t> </a:t>
            </a:r>
            <a:r>
              <a:rPr lang="en-US" sz="2400" err="1"/>
              <a:t>acropoli</a:t>
            </a:r>
            <a:r>
              <a:rPr lang="en-US" sz="2400"/>
              <a:t> </a:t>
            </a:r>
            <a:r>
              <a:rPr lang="en-US" sz="2400" err="1"/>
              <a:t>greche</a:t>
            </a:r>
            <a:r>
              <a:rPr lang="en-US" sz="2400"/>
              <a:t>. </a:t>
            </a:r>
            <a:br>
              <a:rPr lang="en-US" sz="2400"/>
            </a:br>
            <a:r>
              <a:rPr lang="en-US" sz="2400"/>
              <a:t>È una </a:t>
            </a:r>
            <a:r>
              <a:rPr lang="en-US" sz="2400" err="1"/>
              <a:t>rocca</a:t>
            </a:r>
            <a:r>
              <a:rPr lang="en-US" sz="2400"/>
              <a:t>, </a:t>
            </a:r>
            <a:r>
              <a:rPr lang="en-US" sz="2400" err="1"/>
              <a:t>spianata</a:t>
            </a:r>
            <a:r>
              <a:rPr lang="en-US" sz="2400"/>
              <a:t> </a:t>
            </a:r>
            <a:r>
              <a:rPr lang="en-US" sz="2400" err="1"/>
              <a:t>nella</a:t>
            </a:r>
            <a:r>
              <a:rPr lang="en-US" sz="2400"/>
              <a:t> </a:t>
            </a:r>
            <a:r>
              <a:rPr lang="en-US" sz="2400" err="1"/>
              <a:t>parte</a:t>
            </a:r>
            <a:r>
              <a:rPr lang="en-US" sz="2400"/>
              <a:t> </a:t>
            </a:r>
            <a:r>
              <a:rPr lang="en-US" sz="2400" err="1"/>
              <a:t>superiore</a:t>
            </a:r>
            <a:r>
              <a:rPr lang="en-US" sz="2400"/>
              <a:t>, </a:t>
            </a:r>
            <a:r>
              <a:rPr lang="en-US" sz="2400" err="1"/>
              <a:t>che</a:t>
            </a:r>
            <a:r>
              <a:rPr lang="en-US" sz="2400"/>
              <a:t> </a:t>
            </a:r>
            <a:r>
              <a:rPr lang="en-US" sz="2400" err="1"/>
              <a:t>si</a:t>
            </a:r>
            <a:r>
              <a:rPr lang="en-US" sz="2400"/>
              <a:t> </a:t>
            </a:r>
            <a:r>
              <a:rPr lang="en-US" sz="2400" err="1"/>
              <a:t>eleva</a:t>
            </a:r>
            <a:r>
              <a:rPr lang="en-US" sz="2400"/>
              <a:t> di 156 </a:t>
            </a:r>
            <a:r>
              <a:rPr lang="en-US" sz="2400" err="1"/>
              <a:t>metri</a:t>
            </a:r>
            <a:r>
              <a:rPr lang="en-US" sz="2400"/>
              <a:t> </a:t>
            </a:r>
            <a:r>
              <a:rPr lang="en-US" sz="2400" err="1"/>
              <a:t>sul</a:t>
            </a:r>
            <a:r>
              <a:rPr lang="en-US" sz="2400"/>
              <a:t> </a:t>
            </a:r>
            <a:r>
              <a:rPr lang="en-US" sz="2400" err="1"/>
              <a:t>livello</a:t>
            </a:r>
            <a:r>
              <a:rPr lang="en-US" sz="2400"/>
              <a:t> del mare sopra la </a:t>
            </a:r>
            <a:r>
              <a:rPr lang="en-US" sz="2400" err="1"/>
              <a:t>città</a:t>
            </a:r>
            <a:r>
              <a:rPr lang="en-US" sz="2400"/>
              <a:t> di Atene. 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2400" err="1"/>
              <a:t>L'Acropoli</a:t>
            </a:r>
            <a:r>
              <a:rPr lang="en-US" sz="2400"/>
              <a:t> è </a:t>
            </a:r>
            <a:r>
              <a:rPr lang="en-US" sz="2400" err="1"/>
              <a:t>stata</a:t>
            </a:r>
            <a:r>
              <a:rPr lang="en-US" sz="2400"/>
              <a:t> </a:t>
            </a:r>
            <a:r>
              <a:rPr lang="en-US" sz="2400" err="1"/>
              <a:t>dichiarata</a:t>
            </a:r>
            <a:r>
              <a:rPr lang="en-US" sz="2400"/>
              <a:t> </a:t>
            </a:r>
            <a:r>
              <a:rPr lang="en-US" sz="2400" err="1"/>
              <a:t>patrimonio</a:t>
            </a:r>
            <a:r>
              <a:rPr lang="en-US" sz="2400"/>
              <a:t> dell' </a:t>
            </a:r>
            <a:r>
              <a:rPr lang="en-US" sz="2400" err="1"/>
              <a:t>umanità</a:t>
            </a:r>
            <a:r>
              <a:rPr lang="en-US" sz="2400"/>
              <a:t> </a:t>
            </a:r>
            <a:r>
              <a:rPr lang="en-US" sz="2400" err="1"/>
              <a:t>dall</a:t>
            </a:r>
            <a:r>
              <a:rPr lang="en-US" sz="2400" u="sng" err="1"/>
              <a:t>'</a:t>
            </a:r>
            <a:r>
              <a:rPr lang="en-US" sz="2400" err="1"/>
              <a:t>UNESCO</a:t>
            </a:r>
            <a:r>
              <a:rPr lang="en-US" sz="2400"/>
              <a:t> 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2400" err="1"/>
              <a:t>nel</a:t>
            </a:r>
            <a:r>
              <a:rPr lang="en-US" sz="2400"/>
              <a:t> 1987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6B577C8-484D-42EB-AF72-A178987A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4795482" cy="1641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oper Black"/>
              </a:rPr>
              <a:t>TEMPIO DI ZEUS OLIMPIO ATENE</a:t>
            </a:r>
          </a:p>
        </p:txBody>
      </p:sp>
      <p:pic>
        <p:nvPicPr>
          <p:cNvPr id="8" name="Immagine 8" descr="Immagine che contiene edificio, rovina, colonnato, pietra&#10;&#10;Descrizione generata automaticamente">
            <a:extLst>
              <a:ext uri="{FF2B5EF4-FFF2-40B4-BE49-F238E27FC236}">
                <a16:creationId xmlns:a16="http://schemas.microsoft.com/office/drawing/2014/main" id="{415A356E-1487-4248-9DA9-7EC08F20D5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6067" r="7190"/>
          <a:stretch/>
        </p:blipFill>
        <p:spPr>
          <a:xfrm>
            <a:off x="6094410" y="609601"/>
            <a:ext cx="5449889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A047838-7F9E-43CF-A116-26E7AAA8F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D17E63-ED0F-4C34-A49C-9C953AAA5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438401"/>
            <a:ext cx="4797256" cy="380999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endParaRPr lang="en-US"/>
          </a:p>
          <a:p>
            <a:pPr indent="-228600">
              <a:buFont typeface="Wingdings 3" charset="2"/>
              <a:buChar char=""/>
            </a:pPr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4A6F13C-CBE4-49AF-B872-4B6060B494BD}"/>
              </a:ext>
            </a:extLst>
          </p:cNvPr>
          <p:cNvSpPr txBox="1"/>
          <p:nvPr/>
        </p:nvSpPr>
        <p:spPr>
          <a:xfrm>
            <a:off x="655608" y="2064590"/>
            <a:ext cx="3433313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b="1" i="1">
                <a:latin typeface="Calibri Light"/>
                <a:cs typeface="Segoe UI"/>
              </a:rPr>
              <a:t>Il tempio di Zeus Olimpio </a:t>
            </a:r>
            <a:r>
              <a:rPr lang="it-IT" sz="2000">
                <a:latin typeface="Calibri Light"/>
                <a:cs typeface="Arial"/>
              </a:rPr>
              <a:t> </a:t>
            </a:r>
            <a:endParaRPr lang="it-IT" sz="2000"/>
          </a:p>
          <a:p>
            <a:pPr>
              <a:spcAft>
                <a:spcPts val="600"/>
              </a:spcAft>
            </a:pPr>
            <a:r>
              <a:rPr lang="it-IT" sz="2000" b="1" i="1">
                <a:ea typeface="+mn-lt"/>
                <a:cs typeface="+mn-lt"/>
              </a:rPr>
              <a:t>è un tempio situato</a:t>
            </a:r>
            <a:r>
              <a:rPr lang="it-IT" sz="2000" b="1" i="1">
                <a:latin typeface="Calibri Light"/>
                <a:cs typeface="Segoe UI"/>
              </a:rPr>
              <a:t> ad Atene, in Grecia. </a:t>
            </a:r>
          </a:p>
          <a:p>
            <a:pPr>
              <a:spcAft>
                <a:spcPts val="600"/>
              </a:spcAft>
            </a:pPr>
            <a:r>
              <a:rPr lang="it-IT" sz="2000" b="1" i="1">
                <a:latin typeface="Calibri Light"/>
                <a:cs typeface="Segoe UI"/>
              </a:rPr>
              <a:t>Il tempio era costruito in marmo pentelico e misurava 108 metri in lunghezza e 41 in larghezza. Consisteva in 104 colonne corinzie, ognuna alta 17 metri. Solo 15 di queste colonne rimangono tuttora in</a:t>
            </a:r>
            <a:r>
              <a:rPr lang="it-IT" sz="2400" b="1" i="1">
                <a:latin typeface="Calibri Light"/>
                <a:cs typeface="Segoe UI"/>
              </a:rPr>
              <a:t> piedi.</a:t>
            </a:r>
            <a:r>
              <a:rPr lang="it-IT" b="1" i="1">
                <a:latin typeface="Calibri Light"/>
                <a:cs typeface="Segoe UI"/>
              </a:rPr>
              <a:t> </a:t>
            </a:r>
            <a:endParaRPr lang="it-IT" sz="1400" b="1" i="1">
              <a:solidFill>
                <a:srgbClr val="FFFFFF"/>
              </a:solidFill>
              <a:latin typeface="Calibri Ligh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5866801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3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4" name="Picture 3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4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8" name="Rectangle 4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949D7DB-B2B4-41D9-A1A2-4CEBB3F42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006" y="629266"/>
            <a:ext cx="4985469" cy="14698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i="1" kern="1200">
                <a:solidFill>
                  <a:srgbClr val="FF0000"/>
                </a:solidFill>
                <a:latin typeface="Cooper Black"/>
              </a:rPr>
              <a:t>AGORA’ ATENE</a:t>
            </a:r>
          </a:p>
        </p:txBody>
      </p:sp>
      <p:pic>
        <p:nvPicPr>
          <p:cNvPr id="9" name="Immagine 9" descr="Immagine che contiene esterni, edificio, dilegno, vecchio&#10;&#10;Descrizione generata automaticamente">
            <a:extLst>
              <a:ext uri="{FF2B5EF4-FFF2-40B4-BE49-F238E27FC236}">
                <a16:creationId xmlns:a16="http://schemas.microsoft.com/office/drawing/2014/main" id="{5BE3BB3F-0C5C-4A6D-834D-B123071553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18628" r="33063" b="-2"/>
          <a:stretch/>
        </p:blipFill>
        <p:spPr>
          <a:xfrm>
            <a:off x="756745" y="657127"/>
            <a:ext cx="4021427" cy="55566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8B5922-F5BC-47F0-A88C-9E77C2D10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4005" y="2337683"/>
            <a:ext cx="4985470" cy="39107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Wingdings 3" charset="2"/>
              <a:buChar char=""/>
            </a:pPr>
            <a:r>
              <a:rPr lang="en-US" sz="2400" err="1"/>
              <a:t>L'Agorà</a:t>
            </a:r>
            <a:r>
              <a:rPr lang="en-US" sz="2400"/>
              <a:t> di Atene è </a:t>
            </a:r>
            <a:r>
              <a:rPr lang="en-US" sz="2400" err="1"/>
              <a:t>l'esempio</a:t>
            </a:r>
            <a:r>
              <a:rPr lang="en-US" sz="2400"/>
              <a:t> </a:t>
            </a:r>
            <a:r>
              <a:rPr lang="en-US" sz="2400" err="1"/>
              <a:t>più</a:t>
            </a:r>
            <a:r>
              <a:rPr lang="en-US" sz="2400"/>
              <a:t> </a:t>
            </a:r>
            <a:r>
              <a:rPr lang="en-US" sz="2400" err="1"/>
              <a:t>noto</a:t>
            </a:r>
            <a:r>
              <a:rPr lang="en-US" sz="2400"/>
              <a:t> di un </a:t>
            </a:r>
            <a:r>
              <a:rPr lang="en-US" sz="2400" err="1"/>
              <a:t>Agorà</a:t>
            </a:r>
            <a:r>
              <a:rPr lang="en-US" sz="2400"/>
              <a:t> </a:t>
            </a:r>
            <a:r>
              <a:rPr lang="en-US" sz="2400" err="1"/>
              <a:t>greca</a:t>
            </a:r>
            <a:r>
              <a:rPr lang="en-US" sz="2400"/>
              <a:t> e fu </a:t>
            </a:r>
            <a:r>
              <a:rPr lang="en-US" sz="2400" err="1"/>
              <a:t>nell'antichità</a:t>
            </a:r>
            <a:r>
              <a:rPr lang="en-US" sz="2400"/>
              <a:t> la piazza </a:t>
            </a:r>
            <a:r>
              <a:rPr lang="en-US" sz="2400" err="1"/>
              <a:t>principale</a:t>
            </a:r>
            <a:r>
              <a:rPr lang="en-US" sz="2400"/>
              <a:t> </a:t>
            </a:r>
            <a:r>
              <a:rPr lang="en-US" sz="2400" err="1"/>
              <a:t>della</a:t>
            </a:r>
            <a:r>
              <a:rPr lang="en-US" sz="2400"/>
              <a:t> </a:t>
            </a:r>
            <a:r>
              <a:rPr lang="en-US" sz="2400" err="1"/>
              <a:t>città</a:t>
            </a:r>
            <a:r>
              <a:rPr lang="en-US" sz="2400"/>
              <a:t> di Atene. </a:t>
            </a:r>
            <a:br>
              <a:rPr lang="en-US" sz="2400"/>
            </a:br>
            <a:r>
              <a:rPr lang="en-US" sz="2400"/>
              <a:t>Si </a:t>
            </a:r>
            <a:r>
              <a:rPr lang="en-US" sz="2400" err="1"/>
              <a:t>trova</a:t>
            </a:r>
            <a:r>
              <a:rPr lang="en-US" sz="2400"/>
              <a:t> a </a:t>
            </a:r>
            <a:r>
              <a:rPr lang="en-US" sz="2400" err="1"/>
              <a:t>nord-ovest</a:t>
            </a:r>
            <a:r>
              <a:rPr lang="en-US" sz="2400"/>
              <a:t> </a:t>
            </a:r>
            <a:r>
              <a:rPr lang="en-US" sz="2400" err="1"/>
              <a:t>dell'Acropoli</a:t>
            </a:r>
            <a:r>
              <a:rPr lang="en-US" sz="2400"/>
              <a:t> ed è </a:t>
            </a:r>
            <a:r>
              <a:rPr lang="en-US" sz="2400" err="1"/>
              <a:t>delimitata</a:t>
            </a:r>
            <a:r>
              <a:rPr lang="en-US" sz="2400"/>
              <a:t> a </a:t>
            </a:r>
            <a:r>
              <a:rPr lang="en-US" sz="2400" err="1"/>
              <a:t>sud</a:t>
            </a:r>
            <a:r>
              <a:rPr lang="en-US" sz="2400"/>
              <a:t> dal </a:t>
            </a:r>
            <a:r>
              <a:rPr lang="en-US" sz="2400" err="1"/>
              <a:t>colle</a:t>
            </a:r>
            <a:r>
              <a:rPr lang="en-US" sz="2400"/>
              <a:t> </a:t>
            </a:r>
            <a:r>
              <a:rPr lang="en-US" sz="2400" err="1"/>
              <a:t>dell'Areopago</a:t>
            </a:r>
            <a:r>
              <a:rPr lang="en-US" sz="2400"/>
              <a:t> e a </a:t>
            </a:r>
            <a:r>
              <a:rPr lang="en-US" sz="2400" err="1"/>
              <a:t>ovest</a:t>
            </a:r>
            <a:r>
              <a:rPr lang="en-US" sz="2400"/>
              <a:t> </a:t>
            </a:r>
            <a:r>
              <a:rPr lang="en-US" sz="2400" err="1"/>
              <a:t>dalla</a:t>
            </a:r>
            <a:r>
              <a:rPr lang="en-US" sz="2400"/>
              <a:t> </a:t>
            </a:r>
            <a:r>
              <a:rPr lang="en-US" sz="2400" err="1"/>
              <a:t>collina</a:t>
            </a:r>
            <a:r>
              <a:rPr lang="en-US" sz="2400"/>
              <a:t> di </a:t>
            </a:r>
            <a:r>
              <a:rPr lang="en-US" sz="2400" err="1"/>
              <a:t>Colonos</a:t>
            </a:r>
            <a:r>
              <a:rPr lang="en-US" sz="2400"/>
              <a:t> </a:t>
            </a:r>
            <a:r>
              <a:rPr lang="en-US" sz="2400" err="1"/>
              <a:t>Agoraios</a:t>
            </a:r>
            <a:endParaRPr lang="en-US" sz="2400"/>
          </a:p>
          <a:p>
            <a:pPr indent="-228600">
              <a:buFont typeface="Wingdings 3" charset="2"/>
              <a:buChar char=""/>
            </a:pPr>
            <a:endParaRPr lang="en-US"/>
          </a:p>
          <a:p>
            <a:pPr indent="-228600">
              <a:buFont typeface="Wingdings 3" charset="2"/>
              <a:buChar char="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65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9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E35AC9B-CD0B-4EE4-B156-4B9C74C63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73" y="327342"/>
            <a:ext cx="3322912" cy="164198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i="1">
                <a:solidFill>
                  <a:srgbClr val="FF0000"/>
                </a:solidFill>
                <a:latin typeface="Cooper Black"/>
              </a:rPr>
              <a:t>TEATRO DI DIONISIO </a:t>
            </a:r>
            <a:br>
              <a:rPr lang="en-US" sz="4000" b="1" i="1">
                <a:latin typeface="Cooper Black"/>
              </a:rPr>
            </a:br>
            <a:r>
              <a:rPr lang="en-US" sz="4000" b="1" i="1">
                <a:solidFill>
                  <a:srgbClr val="FF0000"/>
                </a:solidFill>
                <a:latin typeface="Cooper Black"/>
              </a:rPr>
              <a:t>ATENE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8A2DE68B-CDC6-47ED-8520-19DFE6BA7E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5453" r="9493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B1B775-894C-4ADF-9D3B-24B66258D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7663" y="2035835"/>
            <a:ext cx="3324141" cy="3809998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2400" b="1" i="1"/>
              <a:t>Il </a:t>
            </a:r>
            <a:r>
              <a:rPr lang="en-US" sz="2400" b="1" i="1" err="1"/>
              <a:t>teatro</a:t>
            </a:r>
            <a:r>
              <a:rPr lang="en-US" sz="2400" b="1" i="1"/>
              <a:t> </a:t>
            </a:r>
            <a:r>
              <a:rPr lang="en-US" sz="2400" b="1" i="1" err="1"/>
              <a:t>nel</a:t>
            </a:r>
            <a:r>
              <a:rPr lang="en-US" sz="2400" b="1" i="1"/>
              <a:t> V </a:t>
            </a:r>
            <a:r>
              <a:rPr lang="en-US" sz="2400" b="1" i="1" err="1"/>
              <a:t>secolo</a:t>
            </a:r>
            <a:r>
              <a:rPr lang="en-US" sz="2400" b="1" i="1"/>
              <a:t> </a:t>
            </a:r>
            <a:r>
              <a:rPr lang="en-US" sz="2400" b="1" i="1" err="1"/>
              <a:t>a.C.</a:t>
            </a:r>
            <a:endParaRPr lang="en-US" sz="2400" b="1" i="1"/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2400" b="1" i="1"/>
              <a:t>Al tempo </a:t>
            </a:r>
            <a:r>
              <a:rPr lang="en-US" sz="2400" b="1" i="1" err="1"/>
              <a:t>dei</a:t>
            </a:r>
            <a:r>
              <a:rPr lang="en-US" sz="2400" b="1" i="1"/>
              <a:t> </a:t>
            </a:r>
            <a:r>
              <a:rPr lang="en-US" sz="2400" b="1" i="1" err="1"/>
              <a:t>più</a:t>
            </a:r>
            <a:r>
              <a:rPr lang="en-US" sz="2400" b="1" i="1"/>
              <a:t> </a:t>
            </a:r>
            <a:r>
              <a:rPr lang="en-US" sz="2400" b="1" i="1" err="1"/>
              <a:t>grandi</a:t>
            </a:r>
            <a:r>
              <a:rPr lang="en-US" sz="2400" b="1" i="1"/>
              <a:t> </a:t>
            </a:r>
            <a:r>
              <a:rPr lang="en-US" sz="2400" b="1" i="1" err="1"/>
              <a:t>autori</a:t>
            </a:r>
            <a:r>
              <a:rPr lang="en-US" sz="2400" b="1" i="1"/>
              <a:t> </a:t>
            </a:r>
            <a:r>
              <a:rPr lang="en-US" sz="2400" b="1" i="1" err="1"/>
              <a:t>teatrali</a:t>
            </a:r>
            <a:r>
              <a:rPr lang="en-US" sz="2400" b="1" i="1"/>
              <a:t> </a:t>
            </a:r>
            <a:r>
              <a:rPr lang="en-US" sz="2400" b="1" i="1" err="1"/>
              <a:t>dell'antica</a:t>
            </a:r>
            <a:r>
              <a:rPr lang="en-US" sz="2400" b="1" i="1"/>
              <a:t> </a:t>
            </a:r>
            <a:r>
              <a:rPr lang="en-US" sz="2400" b="1" i="1" err="1"/>
              <a:t>grecia</a:t>
            </a:r>
            <a:r>
              <a:rPr lang="en-US" sz="2400" b="1" i="1"/>
              <a:t>, il </a:t>
            </a:r>
            <a:r>
              <a:rPr lang="en-US" sz="2400" b="1" i="1" err="1"/>
              <a:t>teatro</a:t>
            </a:r>
            <a:r>
              <a:rPr lang="en-US" sz="2400" b="1" i="1"/>
              <a:t> era </a:t>
            </a:r>
            <a:r>
              <a:rPr lang="en-US" sz="2400" b="1" i="1" err="1"/>
              <a:t>formato</a:t>
            </a:r>
            <a:r>
              <a:rPr lang="en-US" sz="2400" b="1" i="1"/>
              <a:t> da una orchestra del </a:t>
            </a:r>
            <a:r>
              <a:rPr lang="en-US" sz="2400" b="1" i="1" err="1"/>
              <a:t>diametro</a:t>
            </a:r>
            <a:r>
              <a:rPr lang="en-US" sz="2400" b="1" i="1"/>
              <a:t> di 25 </a:t>
            </a:r>
            <a:r>
              <a:rPr lang="en-US" sz="2400" b="1" i="1" err="1"/>
              <a:t>metri</a:t>
            </a:r>
            <a:r>
              <a:rPr lang="en-US" sz="2400" b="1" i="1"/>
              <a:t>, in cui </a:t>
            </a:r>
            <a:r>
              <a:rPr lang="en-US" sz="2400" b="1" i="1" err="1"/>
              <a:t>recitavano</a:t>
            </a:r>
            <a:r>
              <a:rPr lang="en-US" sz="2400" b="1" i="1"/>
              <a:t> </a:t>
            </a:r>
            <a:r>
              <a:rPr lang="en-US" sz="2400" b="1" i="1" err="1"/>
              <a:t>gli</a:t>
            </a:r>
            <a:r>
              <a:rPr lang="en-US" sz="2400" b="1" i="1"/>
              <a:t> </a:t>
            </a:r>
            <a:r>
              <a:rPr lang="en-US" sz="2400" b="1" i="1" err="1"/>
              <a:t>attori</a:t>
            </a:r>
            <a:r>
              <a:rPr lang="en-US" sz="2400" b="1" i="1"/>
              <a:t> e il </a:t>
            </a:r>
            <a:r>
              <a:rPr lang="en-US" sz="2400" b="1" i="1" err="1"/>
              <a:t>coro</a:t>
            </a:r>
            <a:r>
              <a:rPr lang="en-US" sz="2400" b="1" i="1"/>
              <a:t>.  Il </a:t>
            </a:r>
            <a:r>
              <a:rPr lang="en-US" sz="2400" b="1" i="1" err="1"/>
              <a:t>teatro</a:t>
            </a:r>
            <a:r>
              <a:rPr lang="en-US" sz="2400" b="1" i="1"/>
              <a:t> </a:t>
            </a:r>
            <a:r>
              <a:rPr lang="en-US" sz="2400" b="1" i="1" err="1"/>
              <a:t>può</a:t>
            </a:r>
            <a:r>
              <a:rPr lang="en-US" sz="2400" b="1" i="1"/>
              <a:t> </a:t>
            </a:r>
            <a:r>
              <a:rPr lang="en-US" sz="2400" b="1" i="1" err="1"/>
              <a:t>contenere</a:t>
            </a:r>
            <a:r>
              <a:rPr lang="en-US" sz="2400" b="1" i="1"/>
              <a:t> </a:t>
            </a:r>
            <a:r>
              <a:rPr lang="en-US" sz="2400" b="1" i="1" err="1"/>
              <a:t>anche</a:t>
            </a:r>
            <a:r>
              <a:rPr lang="en-US" sz="2400" b="1" i="1"/>
              <a:t> 15.000 </a:t>
            </a:r>
            <a:r>
              <a:rPr lang="en-US" sz="2400" b="1" i="1" err="1"/>
              <a:t>spettatori</a:t>
            </a:r>
            <a:r>
              <a:rPr lang="en-US" sz="2400" b="1" i="1"/>
              <a:t>.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16905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C1731B-E4C5-4576-B7F0-EDFE6C1B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ooper Black"/>
              </a:rPr>
              <a:t>PARTENONE</a:t>
            </a:r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8" descr="Immagine che contiene montagna, esterni, natura, valle&#10;&#10;Descrizione generata automaticamente">
            <a:extLst>
              <a:ext uri="{FF2B5EF4-FFF2-40B4-BE49-F238E27FC236}">
                <a16:creationId xmlns:a16="http://schemas.microsoft.com/office/drawing/2014/main" id="{7669421D-8465-4F8B-A4A8-B613CE7354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29605" r="29605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781E173-C42D-40D4-B98A-AB2F56094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3950" y="1516696"/>
            <a:ext cx="4638903" cy="419548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Wingdings 3" charset="2"/>
              <a:buChar char=""/>
            </a:pPr>
            <a:r>
              <a:rPr lang="en-US" sz="2400"/>
              <a:t>Il </a:t>
            </a:r>
            <a:r>
              <a:rPr lang="en-US" sz="2400" err="1"/>
              <a:t>Partenone</a:t>
            </a:r>
            <a:r>
              <a:rPr lang="en-US" sz="2400"/>
              <a:t> è un </a:t>
            </a:r>
            <a:r>
              <a:rPr lang="en-US" sz="2400" err="1"/>
              <a:t>tempio</a:t>
            </a:r>
            <a:r>
              <a:rPr lang="en-US" sz="2400"/>
              <a:t> </a:t>
            </a:r>
            <a:r>
              <a:rPr lang="en-US" sz="2400" err="1"/>
              <a:t>greco</a:t>
            </a:r>
            <a:r>
              <a:rPr lang="en-US" sz="2400"/>
              <a:t>, di </a:t>
            </a:r>
            <a:r>
              <a:rPr lang="en-US" sz="2400" err="1"/>
              <a:t>ordine</a:t>
            </a:r>
            <a:r>
              <a:rPr lang="en-US" sz="2400"/>
              <a:t> </a:t>
            </a:r>
            <a:r>
              <a:rPr lang="en-US" sz="2400" err="1"/>
              <a:t>dorico</a:t>
            </a:r>
            <a:r>
              <a:rPr lang="en-US" sz="2400"/>
              <a:t> </a:t>
            </a:r>
            <a:r>
              <a:rPr lang="en-US" sz="2400" err="1"/>
              <a:t>che</a:t>
            </a:r>
            <a:r>
              <a:rPr lang="en-US" sz="2400"/>
              <a:t> sorge </a:t>
            </a:r>
            <a:r>
              <a:rPr lang="en-US" sz="2400" err="1"/>
              <a:t>sull'acropoli</a:t>
            </a:r>
            <a:r>
              <a:rPr lang="en-US" sz="2400"/>
              <a:t> di </a:t>
            </a:r>
            <a:r>
              <a:rPr lang="en-US" sz="2400" err="1"/>
              <a:t>atene</a:t>
            </a:r>
            <a:r>
              <a:rPr lang="en-US" sz="2400"/>
              <a:t>, </a:t>
            </a:r>
            <a:r>
              <a:rPr lang="en-US" sz="2400" err="1"/>
              <a:t>dedicato</a:t>
            </a:r>
            <a:r>
              <a:rPr lang="en-US" sz="2400"/>
              <a:t> </a:t>
            </a:r>
            <a:r>
              <a:rPr lang="en-US" sz="2400" err="1"/>
              <a:t>alla</a:t>
            </a:r>
            <a:r>
              <a:rPr lang="en-US" sz="2400"/>
              <a:t> </a:t>
            </a:r>
            <a:r>
              <a:rPr lang="en-US" sz="2400" err="1"/>
              <a:t>dea</a:t>
            </a:r>
            <a:r>
              <a:rPr lang="en-US" sz="2400"/>
              <a:t> Atena È il </a:t>
            </a:r>
            <a:r>
              <a:rPr lang="en-US" sz="2400" err="1"/>
              <a:t>più</a:t>
            </a:r>
            <a:r>
              <a:rPr lang="en-US" sz="2400"/>
              <a:t> </a:t>
            </a:r>
            <a:r>
              <a:rPr lang="en-US" sz="2400" err="1"/>
              <a:t>famoso</a:t>
            </a:r>
            <a:r>
              <a:rPr lang="en-US" sz="2400"/>
              <a:t> </a:t>
            </a:r>
            <a:r>
              <a:rPr lang="en-US" sz="2400" err="1"/>
              <a:t>reperto</a:t>
            </a:r>
            <a:r>
              <a:rPr lang="en-US" sz="2400"/>
              <a:t> dell antica </a:t>
            </a:r>
            <a:r>
              <a:rPr lang="en-US" sz="2400" err="1"/>
              <a:t>grecia</a:t>
            </a:r>
            <a:r>
              <a:rPr lang="en-US" sz="2400"/>
              <a:t>;  Il </a:t>
            </a:r>
            <a:r>
              <a:rPr lang="en-US" sz="2400" err="1"/>
              <a:t>Partenone</a:t>
            </a:r>
            <a:r>
              <a:rPr lang="en-US" sz="2400"/>
              <a:t> è un </a:t>
            </a:r>
            <a:r>
              <a:rPr lang="en-US" sz="2400" err="1"/>
              <a:t>simbolo</a:t>
            </a:r>
            <a:r>
              <a:rPr lang="en-US" sz="2400"/>
              <a:t> </a:t>
            </a:r>
            <a:r>
              <a:rPr lang="en-US" sz="2400" err="1"/>
              <a:t>duraturo</a:t>
            </a:r>
            <a:r>
              <a:rPr lang="en-US" sz="2400"/>
              <a:t> </a:t>
            </a:r>
            <a:r>
              <a:rPr lang="en-US" sz="2400" err="1"/>
              <a:t>dell'antica</a:t>
            </a:r>
            <a:r>
              <a:rPr lang="en-US" sz="2400"/>
              <a:t> Grecia e </a:t>
            </a:r>
            <a:r>
              <a:rPr lang="en-US" sz="2400" err="1"/>
              <a:t>della</a:t>
            </a:r>
            <a:r>
              <a:rPr lang="en-US" sz="2400"/>
              <a:t> </a:t>
            </a:r>
            <a:r>
              <a:rPr lang="en-US" sz="2400" err="1"/>
              <a:t>democrazia</a:t>
            </a:r>
            <a:r>
              <a:rPr lang="en-US" sz="2400"/>
              <a:t> </a:t>
            </a:r>
            <a:r>
              <a:rPr lang="en-US" sz="2400" err="1"/>
              <a:t>ateniese</a:t>
            </a:r>
            <a:r>
              <a:rPr lang="en-US" sz="2400"/>
              <a:t> ed è </a:t>
            </a:r>
            <a:r>
              <a:rPr lang="en-US" sz="2400" err="1"/>
              <a:t>universalmente</a:t>
            </a:r>
            <a:r>
              <a:rPr lang="en-US" sz="2400"/>
              <a:t> </a:t>
            </a:r>
            <a:r>
              <a:rPr lang="en-US" sz="2400" err="1"/>
              <a:t>considerato</a:t>
            </a:r>
            <a:r>
              <a:rPr lang="en-US" sz="2400"/>
              <a:t> uno </a:t>
            </a:r>
            <a:r>
              <a:rPr lang="en-US" sz="2400" err="1"/>
              <a:t>dei</a:t>
            </a:r>
            <a:r>
              <a:rPr lang="en-US" sz="2400"/>
              <a:t> </a:t>
            </a:r>
            <a:r>
              <a:rPr lang="en-US" sz="2400" err="1"/>
              <a:t>più</a:t>
            </a:r>
            <a:r>
              <a:rPr lang="en-US" sz="2400"/>
              <a:t> </a:t>
            </a:r>
            <a:r>
              <a:rPr lang="en-US" sz="2400" err="1"/>
              <a:t>grandi</a:t>
            </a:r>
            <a:r>
              <a:rPr lang="en-US" sz="2400"/>
              <a:t> </a:t>
            </a:r>
            <a:r>
              <a:rPr lang="en-US" sz="2400" err="1"/>
              <a:t>monumenti</a:t>
            </a:r>
            <a:r>
              <a:rPr lang="en-US" sz="2400"/>
              <a:t> </a:t>
            </a:r>
            <a:r>
              <a:rPr lang="en-US" sz="2400" err="1"/>
              <a:t>culturali</a:t>
            </a:r>
            <a:r>
              <a:rPr lang="en-US" sz="2400"/>
              <a:t> del mondo</a:t>
            </a:r>
            <a:endParaRPr lang="it-IT" sz="2400"/>
          </a:p>
          <a:p>
            <a:pPr>
              <a:buFont typeface="Wingdings 3" charset="2"/>
              <a:buChar char=""/>
            </a:pPr>
            <a:endParaRPr lang="en-US" sz="1800"/>
          </a:p>
          <a:p>
            <a:pPr indent="-228600">
              <a:buFont typeface="Wingdings 3" charset="2"/>
              <a:buChar char="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7707569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0C2E571-75BD-4F6F-B967-BC8D0A06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it-IT" sz="4000" b="1" i="1">
                <a:solidFill>
                  <a:srgbClr val="FF0000"/>
                </a:solidFill>
                <a:latin typeface="Cooper Black"/>
                <a:cs typeface="Calibri Light"/>
              </a:rPr>
              <a:t>FONTI</a:t>
            </a:r>
            <a:endParaRPr lang="it-IT" sz="4400">
              <a:solidFill>
                <a:srgbClr val="FF0000"/>
              </a:solidFill>
              <a:latin typeface="Cooper Black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99D2C6-D06A-4637-AC66-855CF0240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9972" y="1453782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400" u="sng" baseline="30000">
                <a:ea typeface="+mn-lt"/>
                <a:cs typeface="+mn-lt"/>
                <a:hlinkClick r:id="rId4"/>
              </a:rPr>
              <a:t>https://it.wikipedia.org/wiki/Grecia</a:t>
            </a:r>
            <a:endParaRPr lang="it-IT" sz="2400" u="sng" baseline="30000">
              <a:ea typeface="+mn-lt"/>
              <a:cs typeface="+mn-lt"/>
            </a:endParaRPr>
          </a:p>
          <a:p>
            <a:r>
              <a:rPr lang="it-IT" sz="2400" u="sng" baseline="30000">
                <a:ea typeface="+mn-lt"/>
                <a:cs typeface="+mn-lt"/>
              </a:rPr>
              <a:t>It.wikipedia.org/wiki/Atene</a:t>
            </a:r>
            <a:endParaRPr lang="it-IT" sz="2400" baseline="30000">
              <a:ea typeface="+mn-lt"/>
              <a:cs typeface="+mn-lt"/>
            </a:endParaRPr>
          </a:p>
          <a:p>
            <a:r>
              <a:rPr lang="it-IT" sz="2400" b="1" i="1" u="sng" baseline="30000">
                <a:ea typeface="+mn-lt"/>
                <a:cs typeface="+mn-lt"/>
                <a:hlinkClick r:id="rId5"/>
              </a:rPr>
              <a:t>https://it.wikipedia.org/wiki/Partenone</a:t>
            </a:r>
            <a:endParaRPr lang="it-IT" sz="2400" u="sng" baseline="30000">
              <a:ea typeface="+mn-lt"/>
              <a:cs typeface="+mn-lt"/>
            </a:endParaRPr>
          </a:p>
          <a:p>
            <a:r>
              <a:rPr lang="it-IT" sz="2400" b="1" i="1" u="sng" baseline="30000">
                <a:ea typeface="+mn-lt"/>
                <a:cs typeface="+mn-lt"/>
              </a:rPr>
              <a:t>s://it.wikipedia.org/wiki/Acropoli_di_Atene</a:t>
            </a:r>
            <a:endParaRPr lang="it-IT" sz="2400" baseline="30000">
              <a:ea typeface="+mn-lt"/>
              <a:cs typeface="+mn-lt"/>
            </a:endParaRPr>
          </a:p>
          <a:p>
            <a:r>
              <a:rPr lang="it-IT" sz="2400" u="sng" baseline="30000">
                <a:ea typeface="+mn-lt"/>
                <a:cs typeface="+mn-lt"/>
                <a:hlinkClick r:id="rId6"/>
              </a:rPr>
              <a:t>https://it.wikipedia.org/wiki/Agor%C3%A0_di_Atene</a:t>
            </a:r>
            <a:endParaRPr lang="it-IT" sz="2400" baseline="30000">
              <a:ea typeface="+mn-lt"/>
              <a:cs typeface="+mn-lt"/>
            </a:endParaRPr>
          </a:p>
          <a:p>
            <a:r>
              <a:rPr lang="it-IT" sz="2400" b="1" i="1" u="sng" baseline="30000">
                <a:ea typeface="+mn-lt"/>
                <a:cs typeface="+mn-lt"/>
                <a:hlinkClick r:id="rId7"/>
              </a:rPr>
              <a:t>https://it.wikipedia.org/wiki/Tempio_di_Zeus_Olimpio</a:t>
            </a:r>
            <a:endParaRPr lang="it-IT" sz="2400" baseline="30000">
              <a:ea typeface="+mn-lt"/>
              <a:cs typeface="+mn-lt"/>
            </a:endParaRPr>
          </a:p>
          <a:p>
            <a:pPr>
              <a:buClr>
                <a:srgbClr val="8AD0D6"/>
              </a:buClr>
            </a:pPr>
            <a:br>
              <a:rPr lang="it-IT" sz="2400" baseline="30000">
                <a:ea typeface="+mj-lt"/>
                <a:cs typeface="+mj-lt"/>
              </a:rPr>
            </a:br>
            <a:r>
              <a:rPr lang="it-IT" sz="2400" u="sng" baseline="30000"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https://it.wikipedia.org/wiki/Teatro_di_Dioniso</a:t>
            </a:r>
            <a:endParaRPr lang="it-IT" sz="2400" b="1" i="1" u="sng" baseline="30000">
              <a:ea typeface="+mn-lt"/>
              <a:cs typeface="+mn-lt"/>
            </a:endParaRPr>
          </a:p>
          <a:p>
            <a:pPr>
              <a:buClr>
                <a:srgbClr val="1E5155">
                  <a:lumMod val="40000"/>
                  <a:lumOff val="60000"/>
                </a:srgbClr>
              </a:buClr>
            </a:pPr>
            <a:endParaRPr lang="it-IT" sz="2400" baseline="30000">
              <a:ea typeface="+mn-lt"/>
              <a:cs typeface="+mn-lt"/>
            </a:endParaRPr>
          </a:p>
          <a:p>
            <a:pPr marL="0" indent="0">
              <a:buClr>
                <a:srgbClr val="8AD0D6"/>
              </a:buClr>
              <a:buNone/>
            </a:pPr>
            <a:br>
              <a:rPr lang="it-IT" sz="2400" baseline="30000">
                <a:ea typeface="+mn-lt"/>
                <a:cs typeface="+mn-lt"/>
              </a:rPr>
            </a:br>
            <a:endParaRPr lang="it-IT" sz="2400" u="sng" baseline="30000">
              <a:ea typeface="+mn-lt"/>
              <a:cs typeface="+mn-lt"/>
            </a:endParaRPr>
          </a:p>
          <a:p>
            <a:endParaRPr lang="it-IT" baseline="30000">
              <a:ea typeface="+mn-lt"/>
              <a:cs typeface="+mn-lt"/>
            </a:endParaRPr>
          </a:p>
          <a:p>
            <a:endParaRPr lang="it-IT" b="1" i="1" u="sng" baseline="30000">
              <a:ea typeface="+mn-lt"/>
              <a:cs typeface="+mn-lt"/>
            </a:endParaRPr>
          </a:p>
          <a:p>
            <a:pPr marL="0" indent="0">
              <a:buNone/>
            </a:pPr>
            <a:endParaRPr lang="it-IT" u="sng" baseline="30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4603091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</vt:lpstr>
      <vt:lpstr>   LA GRECIA MONUMENTI   </vt:lpstr>
      <vt:lpstr>LA GRECIA</vt:lpstr>
      <vt:lpstr>ATENE</vt:lpstr>
      <vt:lpstr>ACROPOLI ATENE </vt:lpstr>
      <vt:lpstr>TEMPIO DI ZEUS OLIMPIO ATENE</vt:lpstr>
      <vt:lpstr>AGORA’ ATENE</vt:lpstr>
      <vt:lpstr>TEATRO DI DIONISIO  ATENE</vt:lpstr>
      <vt:lpstr>PARTENONE</vt:lpstr>
      <vt:lpstr>FONTI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revision>1</cp:revision>
  <dcterms:created xsi:type="dcterms:W3CDTF">2021-01-23T08:48:59Z</dcterms:created>
  <dcterms:modified xsi:type="dcterms:W3CDTF">2021-05-20T13:43:29Z</dcterms:modified>
</cp:coreProperties>
</file>