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56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Chizzali" initials="MC" lastIdx="4" clrIdx="0">
    <p:extLst>
      <p:ext uri="{19B8F6BF-5375-455C-9EA6-DF929625EA0E}">
        <p15:presenceInfo xmlns:p15="http://schemas.microsoft.com/office/powerpoint/2012/main" userId="S::marcochizzali@icluiginono.edu.it::b71aea25-2548-4b5d-b8eb-17b8b385cdd2" providerId="AD"/>
      </p:ext>
    </p:extLst>
  </p:cmAuthor>
  <p:cmAuthor id="2" name="Pezzato Matteo" initials="PM" lastIdx="3" clrIdx="1">
    <p:extLst>
      <p:ext uri="{19B8F6BF-5375-455C-9EA6-DF929625EA0E}">
        <p15:presenceInfo xmlns:p15="http://schemas.microsoft.com/office/powerpoint/2012/main" userId="S::matteopezzato@icluiginono.edu.it::dc12986e-02ae-4da1-8807-ed902a0ec89e" providerId="AD"/>
      </p:ext>
    </p:extLst>
  </p:cmAuthor>
  <p:cmAuthor id="3" name="Bastianello Davide" initials="BD" lastIdx="3" clrIdx="2">
    <p:extLst>
      <p:ext uri="{19B8F6BF-5375-455C-9EA6-DF929625EA0E}">
        <p15:presenceInfo xmlns:p15="http://schemas.microsoft.com/office/powerpoint/2012/main" userId="S::davidebastianello@icluiginono.edu.it::cd800271-591f-4215-88e3-1897ae95c29e" providerId="AD"/>
      </p:ext>
    </p:extLst>
  </p:cmAuthor>
  <p:cmAuthor id="4" name="Pozzobon Simone" initials="PS" lastIdx="3" clrIdx="3">
    <p:extLst>
      <p:ext uri="{19B8F6BF-5375-455C-9EA6-DF929625EA0E}">
        <p15:presenceInfo xmlns:p15="http://schemas.microsoft.com/office/powerpoint/2012/main" userId="S::simonepozzobon@icluiginono.edu.it::7c2e8749-bd7e-41e3-be48-406e24ebf9f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7DC79F-D001-2000-D8EC-F3AD05FF1F8C}" v="2776" dt="2021-05-13T14:08:50.261"/>
    <p1510:client id="{1834AA71-E55E-D942-BE70-470F027DBA97}" v="2" dt="2021-05-13T18:01:19.155"/>
    <p1510:client id="{64F14CB0-DFC9-341F-DCB7-D2B37A639C38}" v="2" dt="2021-05-13T15:32:55.186"/>
    <p1510:client id="{8615A5BD-8BC9-807A-5911-737F7B92CE57}" v="28" dt="2021-05-13T14:32:53.383"/>
    <p1510:client id="{9EB93C18-75B8-BBE1-9924-0658924779F0}" v="2" dt="2021-05-13T15:33:42.9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microsoft.com/office/2015/10/relationships/revisionInfo" Target="revisionInfo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microsoft.com/office/2016/11/relationships/changesInfo" Target="changesInfos/changesInfo1.xml" /><Relationship Id="rId10" Type="http://schemas.openxmlformats.org/officeDocument/2006/relationships/commentAuthors" Target="commentAuthor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zzato Matteo" userId="S::matteopezzato@icluiginono.edu.it::dc12986e-02ae-4da1-8807-ed902a0ec89e" providerId="AD" clId="Web-{8615A5BD-8BC9-807A-5911-737F7B92CE57}"/>
    <pc:docChg chg="addSld delSld modSld sldOrd">
      <pc:chgData name="Pezzato Matteo" userId="S::matteopezzato@icluiginono.edu.it::dc12986e-02ae-4da1-8807-ed902a0ec89e" providerId="AD" clId="Web-{8615A5BD-8BC9-807A-5911-737F7B92CE57}" dt="2021-05-13T14:32:53.383" v="23"/>
      <pc:docMkLst>
        <pc:docMk/>
      </pc:docMkLst>
      <pc:sldChg chg="modSp ord">
        <pc:chgData name="Pezzato Matteo" userId="S::matteopezzato@icluiginono.edu.it::dc12986e-02ae-4da1-8807-ed902a0ec89e" providerId="AD" clId="Web-{8615A5BD-8BC9-807A-5911-737F7B92CE57}" dt="2021-05-13T14:32:53.383" v="23"/>
        <pc:sldMkLst>
          <pc:docMk/>
          <pc:sldMk cId="1976777541" sldId="259"/>
        </pc:sldMkLst>
        <pc:spChg chg="mod">
          <ac:chgData name="Pezzato Matteo" userId="S::matteopezzato@icluiginono.edu.it::dc12986e-02ae-4da1-8807-ed902a0ec89e" providerId="AD" clId="Web-{8615A5BD-8BC9-807A-5911-737F7B92CE57}" dt="2021-05-13T14:24:51.120" v="9" actId="20577"/>
          <ac:spMkLst>
            <pc:docMk/>
            <pc:sldMk cId="1976777541" sldId="259"/>
            <ac:spMk id="3" creationId="{92A8E5B4-2B7A-43D8-A62C-5B509D3DA35B}"/>
          </ac:spMkLst>
        </pc:spChg>
      </pc:sldChg>
      <pc:sldChg chg="modSp">
        <pc:chgData name="Pezzato Matteo" userId="S::matteopezzato@icluiginono.edu.it::dc12986e-02ae-4da1-8807-ed902a0ec89e" providerId="AD" clId="Web-{8615A5BD-8BC9-807A-5911-737F7B92CE57}" dt="2021-05-13T14:20:22.551" v="6" actId="20577"/>
        <pc:sldMkLst>
          <pc:docMk/>
          <pc:sldMk cId="1809467519" sldId="262"/>
        </pc:sldMkLst>
        <pc:spChg chg="mod">
          <ac:chgData name="Pezzato Matteo" userId="S::matteopezzato@icluiginono.edu.it::dc12986e-02ae-4da1-8807-ed902a0ec89e" providerId="AD" clId="Web-{8615A5BD-8BC9-807A-5911-737F7B92CE57}" dt="2021-05-13T14:20:22.551" v="6" actId="20577"/>
          <ac:spMkLst>
            <pc:docMk/>
            <pc:sldMk cId="1809467519" sldId="262"/>
            <ac:spMk id="5" creationId="{073E9EBF-F964-4A63-9C2A-726B4B7EAB8C}"/>
          </ac:spMkLst>
        </pc:spChg>
      </pc:sldChg>
      <pc:sldChg chg="addSp delSp modSp new del">
        <pc:chgData name="Pezzato Matteo" userId="S::matteopezzato@icluiginono.edu.it::dc12986e-02ae-4da1-8807-ed902a0ec89e" providerId="AD" clId="Web-{8615A5BD-8BC9-807A-5911-737F7B92CE57}" dt="2021-05-13T14:29:24.893" v="21"/>
        <pc:sldMkLst>
          <pc:docMk/>
          <pc:sldMk cId="1446994606" sldId="264"/>
        </pc:sldMkLst>
        <pc:spChg chg="add del">
          <ac:chgData name="Pezzato Matteo" userId="S::matteopezzato@icluiginono.edu.it::dc12986e-02ae-4da1-8807-ed902a0ec89e" providerId="AD" clId="Web-{8615A5BD-8BC9-807A-5911-737F7B92CE57}" dt="2021-05-13T14:29:14.924" v="17"/>
          <ac:spMkLst>
            <pc:docMk/>
            <pc:sldMk cId="1446994606" sldId="264"/>
            <ac:spMk id="3" creationId="{D80448B5-E98C-446F-BBC2-97EC47D284E9}"/>
          </ac:spMkLst>
        </pc:spChg>
        <pc:spChg chg="add del mod">
          <ac:chgData name="Pezzato Matteo" userId="S::matteopezzato@icluiginono.edu.it::dc12986e-02ae-4da1-8807-ed902a0ec89e" providerId="AD" clId="Web-{8615A5BD-8BC9-807A-5911-737F7B92CE57}" dt="2021-05-13T14:29:13.283" v="16"/>
          <ac:spMkLst>
            <pc:docMk/>
            <pc:sldMk cId="1446994606" sldId="264"/>
            <ac:spMk id="14" creationId="{8EA7C70C-1046-4076-AE97-8B1706EB6387}"/>
          </ac:spMkLst>
        </pc:spChg>
        <pc:graphicFrameChg chg="add del mod ord modGraphic">
          <ac:chgData name="Pezzato Matteo" userId="S::matteopezzato@icluiginono.edu.it::dc12986e-02ae-4da1-8807-ed902a0ec89e" providerId="AD" clId="Web-{8615A5BD-8BC9-807A-5911-737F7B92CE57}" dt="2021-05-13T14:29:14.924" v="17"/>
          <ac:graphicFrameMkLst>
            <pc:docMk/>
            <pc:sldMk cId="1446994606" sldId="264"/>
            <ac:graphicFrameMk id="6" creationId="{166708BA-5DF0-4207-9123-331896DA8320}"/>
          </ac:graphicFrameMkLst>
        </pc:graphicFrameChg>
        <pc:picChg chg="add del mod">
          <ac:chgData name="Pezzato Matteo" userId="S::matteopezzato@icluiginono.edu.it::dc12986e-02ae-4da1-8807-ed902a0ec89e" providerId="AD" clId="Web-{8615A5BD-8BC9-807A-5911-737F7B92CE57}" dt="2021-05-13T14:29:22.768" v="20"/>
          <ac:picMkLst>
            <pc:docMk/>
            <pc:sldMk cId="1446994606" sldId="264"/>
            <ac:picMk id="5" creationId="{863F205B-B1AE-4313-AF26-008BE88E3B97}"/>
          </ac:picMkLst>
        </pc:picChg>
      </pc:sldChg>
    </pc:docChg>
  </pc:docChgLst>
  <pc:docChgLst>
    <pc:chgData name="Pozzobon Simone" userId="S::simonepozzobon@icluiginono.edu.it::7c2e8749-bd7e-41e3-be48-406e24ebf9f8" providerId="AD" clId="Web-{107DC79F-D001-2000-D8EC-F3AD05FF1F8C}"/>
    <pc:docChg chg="addSld modSld sldOrd">
      <pc:chgData name="Pozzobon Simone" userId="S::simonepozzobon@icluiginono.edu.it::7c2e8749-bd7e-41e3-be48-406e24ebf9f8" providerId="AD" clId="Web-{107DC79F-D001-2000-D8EC-F3AD05FF1F8C}" dt="2021-05-13T14:08:50.261" v="1539" actId="14100"/>
      <pc:docMkLst>
        <pc:docMk/>
      </pc:docMkLst>
      <pc:sldChg chg="addSp delSp modSp addCm">
        <pc:chgData name="Pozzobon Simone" userId="S::simonepozzobon@icluiginono.edu.it::7c2e8749-bd7e-41e3-be48-406e24ebf9f8" providerId="AD" clId="Web-{107DC79F-D001-2000-D8EC-F3AD05FF1F8C}" dt="2021-05-13T13:54:21.368" v="1354" actId="20577"/>
        <pc:sldMkLst>
          <pc:docMk/>
          <pc:sldMk cId="3962583941" sldId="256"/>
        </pc:sldMkLst>
        <pc:spChg chg="del">
          <ac:chgData name="Pozzobon Simone" userId="S::simonepozzobon@icluiginono.edu.it::7c2e8749-bd7e-41e3-be48-406e24ebf9f8" providerId="AD" clId="Web-{107DC79F-D001-2000-D8EC-F3AD05FF1F8C}" dt="2021-05-13T13:49:12.533" v="1211"/>
          <ac:spMkLst>
            <pc:docMk/>
            <pc:sldMk cId="3962583941" sldId="256"/>
            <ac:spMk id="3" creationId="{00000000-0000-0000-0000-000000000000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54:21.368" v="1354" actId="20577"/>
          <ac:spMkLst>
            <pc:docMk/>
            <pc:sldMk cId="3962583941" sldId="256"/>
            <ac:spMk id="5" creationId="{158368EB-AC12-4C68-A3E2-E5F7EDC1B232}"/>
          </ac:spMkLst>
        </pc:spChg>
      </pc:sldChg>
      <pc:sldChg chg="addSp delSp modSp mod ord setBg setClrOvrMap">
        <pc:chgData name="Pozzobon Simone" userId="S::simonepozzobon@icluiginono.edu.it::7c2e8749-bd7e-41e3-be48-406e24ebf9f8" providerId="AD" clId="Web-{107DC79F-D001-2000-D8EC-F3AD05FF1F8C}" dt="2021-05-13T14:08:50.261" v="1539" actId="14100"/>
        <pc:sldMkLst>
          <pc:docMk/>
          <pc:sldMk cId="1066547890" sldId="257"/>
        </pc:sldMkLst>
        <pc:spChg chg="mod">
          <ac:chgData name="Pozzobon Simone" userId="S::simonepozzobon@icluiginono.edu.it::7c2e8749-bd7e-41e3-be48-406e24ebf9f8" providerId="AD" clId="Web-{107DC79F-D001-2000-D8EC-F3AD05FF1F8C}" dt="2021-05-13T13:45:14.825" v="1178" actId="1076"/>
          <ac:spMkLst>
            <pc:docMk/>
            <pc:sldMk cId="1066547890" sldId="257"/>
            <ac:spMk id="2" creationId="{603C2FE1-AF2D-41D7-B2DB-879FC02842B4}"/>
          </ac:spMkLst>
        </pc:spChg>
        <pc:spChg chg="mod">
          <ac:chgData name="Pozzobon Simone" userId="S::simonepozzobon@icluiginono.edu.it::7c2e8749-bd7e-41e3-be48-406e24ebf9f8" providerId="AD" clId="Web-{107DC79F-D001-2000-D8EC-F3AD05FF1F8C}" dt="2021-05-13T14:08:08.791" v="1537" actId="14100"/>
          <ac:spMkLst>
            <pc:docMk/>
            <pc:sldMk cId="1066547890" sldId="257"/>
            <ac:spMk id="3" creationId="{2A2877B8-1FC7-4C52-82A9-18F18FDB3B9C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49:07.221" v="1210" actId="1076"/>
          <ac:spMkLst>
            <pc:docMk/>
            <pc:sldMk cId="1066547890" sldId="257"/>
            <ac:spMk id="5" creationId="{623894D3-47A0-4A71-BEEC-6A0A21F89B73}"/>
          </ac:spMkLst>
        </pc:spChg>
        <pc:spChg chg="del">
          <ac:chgData name="Pozzobon Simone" userId="S::simonepozzobon@icluiginono.edu.it::7c2e8749-bd7e-41e3-be48-406e24ebf9f8" providerId="AD" clId="Web-{107DC79F-D001-2000-D8EC-F3AD05FF1F8C}" dt="2021-05-13T13:43:36.901" v="1164"/>
          <ac:spMkLst>
            <pc:docMk/>
            <pc:sldMk cId="1066547890" sldId="257"/>
            <ac:spMk id="6" creationId="{F4C0B10B-D2C4-4A54-AFAD-3D27DF88BB37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3:36.901" v="1164"/>
          <ac:spMkLst>
            <pc:docMk/>
            <pc:sldMk cId="1066547890" sldId="257"/>
            <ac:spMk id="21" creationId="{9AA72BD9-2C5A-4EDC-931F-5AA08EACA0F3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3:36.901" v="1164"/>
          <ac:spMkLst>
            <pc:docMk/>
            <pc:sldMk cId="1066547890" sldId="257"/>
            <ac:spMk id="23" creationId="{DD3981AC-7B61-4947-BCF3-F7AA7FA385B9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3:36.901" v="1164"/>
          <ac:spMkLst>
            <pc:docMk/>
            <pc:sldMk cId="1066547890" sldId="257"/>
            <ac:spMk id="25" creationId="{55D4142C-5077-457F-A6AD-3FECFDB39685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3:36.901" v="1164"/>
          <ac:spMkLst>
            <pc:docMk/>
            <pc:sldMk cId="1066547890" sldId="257"/>
            <ac:spMk id="27" creationId="{7A5F0580-5EE9-419F-96EE-B6529EF6E7D0}"/>
          </ac:spMkLst>
        </pc:spChg>
        <pc:grpChg chg="del">
          <ac:chgData name="Pozzobon Simone" userId="S::simonepozzobon@icluiginono.edu.it::7c2e8749-bd7e-41e3-be48-406e24ebf9f8" providerId="AD" clId="Web-{107DC79F-D001-2000-D8EC-F3AD05FF1F8C}" dt="2021-05-13T13:43:36.901" v="1164"/>
          <ac:grpSpMkLst>
            <pc:docMk/>
            <pc:sldMk cId="1066547890" sldId="257"/>
            <ac:grpSpMk id="7" creationId="{B6BADB90-C74B-40D6-86DC-503F65FCE8DC}"/>
          </ac:grpSpMkLst>
        </pc:grpChg>
        <pc:picChg chg="mod ord">
          <ac:chgData name="Pozzobon Simone" userId="S::simonepozzobon@icluiginono.edu.it::7c2e8749-bd7e-41e3-be48-406e24ebf9f8" providerId="AD" clId="Web-{107DC79F-D001-2000-D8EC-F3AD05FF1F8C}" dt="2021-05-13T14:08:50.261" v="1539" actId="14100"/>
          <ac:picMkLst>
            <pc:docMk/>
            <pc:sldMk cId="1066547890" sldId="257"/>
            <ac:picMk id="4" creationId="{6904B4AC-63A4-4105-BFB3-E6E694D59F22}"/>
          </ac:picMkLst>
        </pc:picChg>
      </pc:sldChg>
      <pc:sldChg chg="addSp delSp modSp mod setClrOvrMap">
        <pc:chgData name="Pozzobon Simone" userId="S::simonepozzobon@icluiginono.edu.it::7c2e8749-bd7e-41e3-be48-406e24ebf9f8" providerId="AD" clId="Web-{107DC79F-D001-2000-D8EC-F3AD05FF1F8C}" dt="2021-05-13T13:56:59.152" v="1394" actId="20577"/>
        <pc:sldMkLst>
          <pc:docMk/>
          <pc:sldMk cId="32001252" sldId="258"/>
        </pc:sldMkLst>
        <pc:spChg chg="mod">
          <ac:chgData name="Pozzobon Simone" userId="S::simonepozzobon@icluiginono.edu.it::7c2e8749-bd7e-41e3-be48-406e24ebf9f8" providerId="AD" clId="Web-{107DC79F-D001-2000-D8EC-F3AD05FF1F8C}" dt="2021-05-13T13:55:15.681" v="1360" actId="1076"/>
          <ac:spMkLst>
            <pc:docMk/>
            <pc:sldMk cId="32001252" sldId="258"/>
            <ac:spMk id="2" creationId="{29C4D358-778C-43DF-9481-F2ADFB7A21D6}"/>
          </ac:spMkLst>
        </pc:spChg>
        <pc:spChg chg="mod">
          <ac:chgData name="Pozzobon Simone" userId="S::simonepozzobon@icluiginono.edu.it::7c2e8749-bd7e-41e3-be48-406e24ebf9f8" providerId="AD" clId="Web-{107DC79F-D001-2000-D8EC-F3AD05FF1F8C}" dt="2021-05-13T13:56:59.152" v="1394" actId="20577"/>
          <ac:spMkLst>
            <pc:docMk/>
            <pc:sldMk cId="32001252" sldId="258"/>
            <ac:spMk id="3" creationId="{6CFC097E-F318-4899-8C45-9D9D6540C824}"/>
          </ac:spMkLst>
        </pc:spChg>
        <pc:spChg chg="del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16" creationId="{8FC9BE17-9A7B-462D-AE50-3D8777387304}"/>
          </ac:spMkLst>
        </pc:spChg>
        <pc:spChg chg="del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17" creationId="{3EBE8569-6AEC-4B8C-8D53-2DE337CDBA65}"/>
          </ac:spMkLst>
        </pc:spChg>
        <pc:spChg chg="del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18" creationId="{55D4142C-5077-457F-A6AD-3FECFDB39685}"/>
          </ac:spMkLst>
        </pc:spChg>
        <pc:spChg chg="del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19" creationId="{7A5F0580-5EE9-419F-96EE-B6529EF6E7D0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24" creationId="{9AA72BD9-2C5A-4EDC-931F-5AA08EACA0F3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26" creationId="{DD3981AC-7B61-4947-BCF3-F7AA7FA385B9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28" creationId="{55D4142C-5077-457F-A6AD-3FECFDB39685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3:42:53.478" v="1160"/>
          <ac:spMkLst>
            <pc:docMk/>
            <pc:sldMk cId="32001252" sldId="258"/>
            <ac:spMk id="30" creationId="{7A5F0580-5EE9-419F-96EE-B6529EF6E7D0}"/>
          </ac:spMkLst>
        </pc:spChg>
        <pc:picChg chg="mod">
          <ac:chgData name="Pozzobon Simone" userId="S::simonepozzobon@icluiginono.edu.it::7c2e8749-bd7e-41e3-be48-406e24ebf9f8" providerId="AD" clId="Web-{107DC79F-D001-2000-D8EC-F3AD05FF1F8C}" dt="2021-05-13T13:42:53.478" v="1160"/>
          <ac:picMkLst>
            <pc:docMk/>
            <pc:sldMk cId="32001252" sldId="258"/>
            <ac:picMk id="4" creationId="{063BFCFE-D597-4962-AE71-C267D60CA292}"/>
          </ac:picMkLst>
        </pc:picChg>
      </pc:sldChg>
      <pc:sldChg chg="addSp delSp modSp mod setClrOvrMap">
        <pc:chgData name="Pozzobon Simone" userId="S::simonepozzobon@icluiginono.edu.it::7c2e8749-bd7e-41e3-be48-406e24ebf9f8" providerId="AD" clId="Web-{107DC79F-D001-2000-D8EC-F3AD05FF1F8C}" dt="2021-05-13T14:05:40.835" v="1531" actId="1076"/>
        <pc:sldMkLst>
          <pc:docMk/>
          <pc:sldMk cId="1976777541" sldId="259"/>
        </pc:sldMkLst>
        <pc:spChg chg="mod">
          <ac:chgData name="Pozzobon Simone" userId="S::simonepozzobon@icluiginono.edu.it::7c2e8749-bd7e-41e3-be48-406e24ebf9f8" providerId="AD" clId="Web-{107DC79F-D001-2000-D8EC-F3AD05FF1F8C}" dt="2021-05-13T14:05:40.835" v="1531" actId="1076"/>
          <ac:spMkLst>
            <pc:docMk/>
            <pc:sldMk cId="1976777541" sldId="259"/>
            <ac:spMk id="2" creationId="{EC27C2DF-4A5D-48D8-90BD-598021E1CD1E}"/>
          </ac:spMkLst>
        </pc:spChg>
        <pc:spChg chg="mod">
          <ac:chgData name="Pozzobon Simone" userId="S::simonepozzobon@icluiginono.edu.it::7c2e8749-bd7e-41e3-be48-406e24ebf9f8" providerId="AD" clId="Web-{107DC79F-D001-2000-D8EC-F3AD05FF1F8C}" dt="2021-05-13T14:05:27.616" v="1530" actId="14100"/>
          <ac:spMkLst>
            <pc:docMk/>
            <pc:sldMk cId="1976777541" sldId="259"/>
            <ac:spMk id="3" creationId="{92A8E5B4-2B7A-43D8-A62C-5B509D3DA35B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43.443" v="1524"/>
          <ac:spMkLst>
            <pc:docMk/>
            <pc:sldMk cId="1976777541" sldId="259"/>
            <ac:spMk id="9" creationId="{3CD9DF72-87A3-404E-A828-84CBF11A8303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43.412" v="1523"/>
          <ac:spMkLst>
            <pc:docMk/>
            <pc:sldMk cId="1976777541" sldId="259"/>
            <ac:spMk id="13" creationId="{21A75659-5A6F-4F77-9679-678A00B9D8DC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43.412" v="1523"/>
          <ac:spMkLst>
            <pc:docMk/>
            <pc:sldMk cId="1976777541" sldId="259"/>
            <ac:spMk id="14" creationId="{E30A3A45-140E-431E-AED0-07EF836310B3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43.412" v="1523"/>
          <ac:spMkLst>
            <pc:docMk/>
            <pc:sldMk cId="1976777541" sldId="259"/>
            <ac:spMk id="15" creationId="{55D4142C-5077-457F-A6AD-3FECFDB39685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22.833" v="1521"/>
          <ac:spMkLst>
            <pc:docMk/>
            <pc:sldMk cId="1976777541" sldId="259"/>
            <ac:spMk id="16" creationId="{7C432AFE-B3D2-4BFF-BF8F-96C27AFF1AC7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4:04:43.443" v="1524"/>
          <ac:spMkLst>
            <pc:docMk/>
            <pc:sldMk cId="1976777541" sldId="259"/>
            <ac:spMk id="17" creationId="{8F90786E-B72D-4C32-BDCE-A170B007822D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22.833" v="1521"/>
          <ac:spMkLst>
            <pc:docMk/>
            <pc:sldMk cId="1976777541" sldId="259"/>
            <ac:spMk id="18" creationId="{AF2F604E-43BE-4DC3-B983-E071523364F8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4:04:43.443" v="1524"/>
          <ac:spMkLst>
            <pc:docMk/>
            <pc:sldMk cId="1976777541" sldId="259"/>
            <ac:spMk id="19" creationId="{5E46F2E7-848F-4A6C-A098-4764FDEA771A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22.833" v="1521"/>
          <ac:spMkLst>
            <pc:docMk/>
            <pc:sldMk cId="1976777541" sldId="259"/>
            <ac:spMk id="20" creationId="{08C9B587-E65E-4B52-B37C-ABEBB6E87928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4:04:43.412" v="1523"/>
          <ac:spMkLst>
            <pc:docMk/>
            <pc:sldMk cId="1976777541" sldId="259"/>
            <ac:spMk id="22" creationId="{7A5F0580-5EE9-419F-96EE-B6529EF6E7D0}"/>
          </ac:spMkLst>
        </pc:spChg>
        <pc:picChg chg="mod">
          <ac:chgData name="Pozzobon Simone" userId="S::simonepozzobon@icluiginono.edu.it::7c2e8749-bd7e-41e3-be48-406e24ebf9f8" providerId="AD" clId="Web-{107DC79F-D001-2000-D8EC-F3AD05FF1F8C}" dt="2021-05-13T14:04:43.443" v="1524"/>
          <ac:picMkLst>
            <pc:docMk/>
            <pc:sldMk cId="1976777541" sldId="259"/>
            <ac:picMk id="4" creationId="{B2EC0253-B93C-4B66-B74F-BA2A62F2A8E6}"/>
          </ac:picMkLst>
        </pc:picChg>
        <pc:cxnChg chg="add del">
          <ac:chgData name="Pozzobon Simone" userId="S::simonepozzobon@icluiginono.edu.it::7c2e8749-bd7e-41e3-be48-406e24ebf9f8" providerId="AD" clId="Web-{107DC79F-D001-2000-D8EC-F3AD05FF1F8C}" dt="2021-05-13T14:04:43.443" v="1524"/>
          <ac:cxnSpMkLst>
            <pc:docMk/>
            <pc:sldMk cId="1976777541" sldId="259"/>
            <ac:cxnSpMk id="11" creationId="{20E3A342-4D61-4E3F-AF90-1AB42AEB96CC}"/>
          </ac:cxnSpMkLst>
        </pc:cxnChg>
      </pc:sldChg>
      <pc:sldChg chg="modSp">
        <pc:chgData name="Pozzobon Simone" userId="S::simonepozzobon@icluiginono.edu.it::7c2e8749-bd7e-41e3-be48-406e24ebf9f8" providerId="AD" clId="Web-{107DC79F-D001-2000-D8EC-F3AD05FF1F8C}" dt="2021-05-13T13:57:49.700" v="1395" actId="14100"/>
        <pc:sldMkLst>
          <pc:docMk/>
          <pc:sldMk cId="1561499546" sldId="260"/>
        </pc:sldMkLst>
        <pc:spChg chg="mod">
          <ac:chgData name="Pozzobon Simone" userId="S::simonepozzobon@icluiginono.edu.it::7c2e8749-bd7e-41e3-be48-406e24ebf9f8" providerId="AD" clId="Web-{107DC79F-D001-2000-D8EC-F3AD05FF1F8C}" dt="2021-05-13T13:57:49.700" v="1395" actId="14100"/>
          <ac:spMkLst>
            <pc:docMk/>
            <pc:sldMk cId="1561499546" sldId="260"/>
            <ac:spMk id="2" creationId="{408D2363-3A92-4D41-B084-8A737471FA59}"/>
          </ac:spMkLst>
        </pc:spChg>
      </pc:sldChg>
      <pc:sldChg chg="addSp delSp modSp new mod ord setBg addAnim setClrOvrMap">
        <pc:chgData name="Pozzobon Simone" userId="S::simonepozzobon@icluiginono.edu.it::7c2e8749-bd7e-41e3-be48-406e24ebf9f8" providerId="AD" clId="Web-{107DC79F-D001-2000-D8EC-F3AD05FF1F8C}" dt="2021-05-13T13:43:27.385" v="1162"/>
        <pc:sldMkLst>
          <pc:docMk/>
          <pc:sldMk cId="1809467519" sldId="262"/>
        </pc:sldMkLst>
        <pc:spChg chg="mod">
          <ac:chgData name="Pozzobon Simone" userId="S::simonepozzobon@icluiginono.edu.it::7c2e8749-bd7e-41e3-be48-406e24ebf9f8" providerId="AD" clId="Web-{107DC79F-D001-2000-D8EC-F3AD05FF1F8C}" dt="2021-05-13T12:44:23.640" v="408" actId="1076"/>
          <ac:spMkLst>
            <pc:docMk/>
            <pc:sldMk cId="1809467519" sldId="262"/>
            <ac:spMk id="2" creationId="{C6374090-9A86-4380-AD9C-C5568D0495CE}"/>
          </ac:spMkLst>
        </pc:spChg>
        <pc:spChg chg="del">
          <ac:chgData name="Pozzobon Simone" userId="S::simonepozzobon@icluiginono.edu.it::7c2e8749-bd7e-41e3-be48-406e24ebf9f8" providerId="AD" clId="Web-{107DC79F-D001-2000-D8EC-F3AD05FF1F8C}" dt="2021-05-13T12:19:32.656" v="1"/>
          <ac:spMkLst>
            <pc:docMk/>
            <pc:sldMk cId="1809467519" sldId="262"/>
            <ac:spMk id="3" creationId="{72446655-87D5-4C29-8255-058DB1B9E532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2:47:48.269" v="474" actId="1076"/>
          <ac:spMkLst>
            <pc:docMk/>
            <pc:sldMk cId="1809467519" sldId="262"/>
            <ac:spMk id="5" creationId="{073E9EBF-F964-4A63-9C2A-726B4B7EAB8C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2:22:49.597" v="81"/>
          <ac:spMkLst>
            <pc:docMk/>
            <pc:sldMk cId="1809467519" sldId="262"/>
            <ac:spMk id="10" creationId="{CF62D2A7-8207-488C-9F46-316BA81A16C8}"/>
          </ac:spMkLst>
        </pc:spChg>
        <pc:picChg chg="add mod ord">
          <ac:chgData name="Pozzobon Simone" userId="S::simonepozzobon@icluiginono.edu.it::7c2e8749-bd7e-41e3-be48-406e24ebf9f8" providerId="AD" clId="Web-{107DC79F-D001-2000-D8EC-F3AD05FF1F8C}" dt="2021-05-13T12:22:49.597" v="81"/>
          <ac:picMkLst>
            <pc:docMk/>
            <pc:sldMk cId="1809467519" sldId="262"/>
            <ac:picMk id="4" creationId="{E1EBED39-EFC2-4B8A-B025-B534813CC052}"/>
          </ac:picMkLst>
        </pc:picChg>
      </pc:sldChg>
      <pc:sldChg chg="addSp delSp modSp new mod ord setBg modClrScheme delDesignElem chgLayout">
        <pc:chgData name="Pozzobon Simone" userId="S::simonepozzobon@icluiginono.edu.it::7c2e8749-bd7e-41e3-be48-406e24ebf9f8" providerId="AD" clId="Web-{107DC79F-D001-2000-D8EC-F3AD05FF1F8C}" dt="2021-05-13T13:43:30.635" v="1163"/>
        <pc:sldMkLst>
          <pc:docMk/>
          <pc:sldMk cId="695281066" sldId="263"/>
        </pc:sldMkLst>
        <pc:spChg chg="del mod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2" creationId="{4590CF37-F043-45FF-83E0-3139D06D0BF0}"/>
          </ac:spMkLst>
        </pc:spChg>
        <pc:spChg chg="del mod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3" creationId="{4FFEC90B-73BA-4759-8B01-84BB721645B7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11:05.095" v="725" actId="1076"/>
          <ac:spMkLst>
            <pc:docMk/>
            <pc:sldMk cId="695281066" sldId="263"/>
            <ac:spMk id="4" creationId="{C2D6DCD8-E06D-47C3-A16B-534B93F45105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40:46.444" v="1156" actId="20577"/>
          <ac:spMkLst>
            <pc:docMk/>
            <pc:sldMk cId="695281066" sldId="263"/>
            <ac:spMk id="5" creationId="{9329A343-A540-4493-A345-0D92F1660760}"/>
          </ac:spMkLst>
        </pc:spChg>
        <pc:spChg chg="add del mod">
          <ac:chgData name="Pozzobon Simone" userId="S::simonepozzobon@icluiginono.edu.it::7c2e8749-bd7e-41e3-be48-406e24ebf9f8" providerId="AD" clId="Web-{107DC79F-D001-2000-D8EC-F3AD05FF1F8C}" dt="2021-05-13T13:22:43.875" v="922" actId="20577"/>
          <ac:spMkLst>
            <pc:docMk/>
            <pc:sldMk cId="695281066" sldId="263"/>
            <ac:spMk id="6" creationId="{B52FF2D9-F0C7-41F7-A6AD-BE57D4FB91C7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56:16.279" v="499"/>
          <ac:spMkLst>
            <pc:docMk/>
            <pc:sldMk cId="695281066" sldId="263"/>
            <ac:spMk id="7" creationId="{C7FA33FF-088D-4F16-95A2-2C64D353DEA8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8" creationId="{09588DA8-065E-4F6F-8EFD-43104AB2E0CF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56:16.279" v="499"/>
          <ac:spMkLst>
            <pc:docMk/>
            <pc:sldMk cId="695281066" sldId="263"/>
            <ac:spMk id="9" creationId="{A376EFB1-01CF-419F-ABF1-2AF02BBFCBD1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10" creationId="{C4285719-470E-454C-AF62-8323075F1F5B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56:16.279" v="499"/>
          <ac:spMkLst>
            <pc:docMk/>
            <pc:sldMk cId="695281066" sldId="263"/>
            <ac:spMk id="11" creationId="{FF9DEA15-78BD-4750-AA18-B9F28A6D5AB8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12" creationId="{CD9FE4EF-C4D8-49A0-B2FF-81D8DB7D8A24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2:56:16.279" v="499"/>
          <ac:spMkLst>
            <pc:docMk/>
            <pc:sldMk cId="695281066" sldId="263"/>
            <ac:spMk id="13" creationId="{7264F718-7FAC-4056-9FA9-A603EC682FE7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14" creationId="{4300840D-0A0B-4512-BACA-B439D5B9C57C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2:56:16.279" v="499"/>
          <ac:spMkLst>
            <pc:docMk/>
            <pc:sldMk cId="695281066" sldId="263"/>
            <ac:spMk id="15" creationId="{F74639F7-E3C7-4165-A83E-6386A86BA1DA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16" creationId="{D2B78728-A580-49A7-84F9-6EF6F583ADE0}"/>
          </ac:spMkLst>
        </pc:spChg>
        <pc:spChg chg="add">
          <ac:chgData name="Pozzobon Simone" userId="S::simonepozzobon@icluiginono.edu.it::7c2e8749-bd7e-41e3-be48-406e24ebf9f8" providerId="AD" clId="Web-{107DC79F-D001-2000-D8EC-F3AD05FF1F8C}" dt="2021-05-13T12:56:16.279" v="499"/>
          <ac:spMkLst>
            <pc:docMk/>
            <pc:sldMk cId="695281066" sldId="263"/>
            <ac:spMk id="17" creationId="{8B3AF0F1-707A-463E-B5EE-33C63A40CFC9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18" creationId="{38FAA1A1-D861-433F-88FA-1E9D6FD31D11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40:29.053" v="1155" actId="20577"/>
          <ac:spMkLst>
            <pc:docMk/>
            <pc:sldMk cId="695281066" sldId="263"/>
            <ac:spMk id="19" creationId="{45BD8D63-08EE-4267-A8EA-C6FD831C12E2}"/>
          </ac:spMkLst>
        </pc:spChg>
        <pc:spChg chg="add del">
          <ac:chgData name="Pozzobon Simone" userId="S::simonepozzobon@icluiginono.edu.it::7c2e8749-bd7e-41e3-be48-406e24ebf9f8" providerId="AD" clId="Web-{107DC79F-D001-2000-D8EC-F3AD05FF1F8C}" dt="2021-05-13T12:49:05.505" v="477"/>
          <ac:spMkLst>
            <pc:docMk/>
            <pc:sldMk cId="695281066" sldId="263"/>
            <ac:spMk id="20" creationId="{8D71EDA1-87BF-4D5D-AB79-F346FD19278A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40:53.070" v="1157" actId="20577"/>
          <ac:spMkLst>
            <pc:docMk/>
            <pc:sldMk cId="695281066" sldId="263"/>
            <ac:spMk id="21" creationId="{51E69865-FF09-427E-9CD4-C2D81B056AE3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40:01.022" v="1154" actId="20577"/>
          <ac:spMkLst>
            <pc:docMk/>
            <pc:sldMk cId="695281066" sldId="263"/>
            <ac:spMk id="22" creationId="{C2F6FAD7-FB59-4769-A25A-A60A26DFC772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32:55.841" v="1104" actId="20577"/>
          <ac:spMkLst>
            <pc:docMk/>
            <pc:sldMk cId="695281066" sldId="263"/>
            <ac:spMk id="23" creationId="{71679100-FF8F-46E5-9E43-21F8E6648908}"/>
          </ac:spMkLst>
        </pc:spChg>
        <pc:spChg chg="add mod">
          <ac:chgData name="Pozzobon Simone" userId="S::simonepozzobon@icluiginono.edu.it::7c2e8749-bd7e-41e3-be48-406e24ebf9f8" providerId="AD" clId="Web-{107DC79F-D001-2000-D8EC-F3AD05FF1F8C}" dt="2021-05-13T13:41:08.961" v="1159" actId="1076"/>
          <ac:spMkLst>
            <pc:docMk/>
            <pc:sldMk cId="695281066" sldId="263"/>
            <ac:spMk id="24" creationId="{E1A48C4F-EE84-41C5-AB0D-62E1159B1C3C}"/>
          </ac:spMkLst>
        </pc:spChg>
      </pc:sldChg>
    </pc:docChg>
  </pc:docChgLst>
  <pc:docChgLst>
    <pc:chgData name="Pozzobon Simone" userId="S::simonepozzobon@icluiginono.edu.it::7c2e8749-bd7e-41e3-be48-406e24ebf9f8" providerId="AD" clId="Web-{E0E9A70B-F610-49F3-B730-F57FCB9B9F09}"/>
    <pc:docChg chg="addSld modSld sldOrd">
      <pc:chgData name="Pozzobon Simone" userId="S::simonepozzobon@icluiginono.edu.it::7c2e8749-bd7e-41e3-be48-406e24ebf9f8" providerId="AD" clId="Web-{E0E9A70B-F610-49F3-B730-F57FCB9B9F09}" dt="2021-04-20T18:46:10.356" v="70"/>
      <pc:docMkLst>
        <pc:docMk/>
      </pc:docMkLst>
      <pc:sldChg chg="modSp addCm">
        <pc:chgData name="Pozzobon Simone" userId="S::simonepozzobon@icluiginono.edu.it::7c2e8749-bd7e-41e3-be48-406e24ebf9f8" providerId="AD" clId="Web-{E0E9A70B-F610-49F3-B730-F57FCB9B9F09}" dt="2021-04-20T18:42:37.788" v="40" actId="20577"/>
        <pc:sldMkLst>
          <pc:docMk/>
          <pc:sldMk cId="3962583941" sldId="256"/>
        </pc:sldMkLst>
        <pc:spChg chg="mod">
          <ac:chgData name="Pozzobon Simone" userId="S::simonepozzobon@icluiginono.edu.it::7c2e8749-bd7e-41e3-be48-406e24ebf9f8" providerId="AD" clId="Web-{E0E9A70B-F610-49F3-B730-F57FCB9B9F09}" dt="2021-04-20T18:41:57.256" v="36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Pozzobon Simone" userId="S::simonepozzobon@icluiginono.edu.it::7c2e8749-bd7e-41e3-be48-406e24ebf9f8" providerId="AD" clId="Web-{E0E9A70B-F610-49F3-B730-F57FCB9B9F09}" dt="2021-04-20T18:42:37.788" v="40" actId="20577"/>
          <ac:spMkLst>
            <pc:docMk/>
            <pc:sldMk cId="3962583941" sldId="256"/>
            <ac:spMk id="3" creationId="{00000000-0000-0000-0000-000000000000}"/>
          </ac:spMkLst>
        </pc:spChg>
      </pc:sldChg>
      <pc:sldChg chg="addSp delSp new ord">
        <pc:chgData name="Pozzobon Simone" userId="S::simonepozzobon@icluiginono.edu.it::7c2e8749-bd7e-41e3-be48-406e24ebf9f8" providerId="AD" clId="Web-{E0E9A70B-F610-49F3-B730-F57FCB9B9F09}" dt="2021-04-20T18:46:10.356" v="70"/>
        <pc:sldMkLst>
          <pc:docMk/>
          <pc:sldMk cId="1717071302" sldId="261"/>
        </pc:sldMkLst>
        <pc:inkChg chg="add del">
          <ac:chgData name="Pozzobon Simone" userId="S::simonepozzobon@icluiginono.edu.it::7c2e8749-bd7e-41e3-be48-406e24ebf9f8" providerId="AD" clId="Web-{E0E9A70B-F610-49F3-B730-F57FCB9B9F09}" dt="2021-04-20T18:45:22.073" v="46"/>
          <ac:inkMkLst>
            <pc:docMk/>
            <pc:sldMk cId="1717071302" sldId="261"/>
            <ac:inkMk id="2" creationId="{B3ACC713-69FE-45CF-996A-309D7836D27C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5:22.073" v="45"/>
          <ac:inkMkLst>
            <pc:docMk/>
            <pc:sldMk cId="1717071302" sldId="261"/>
            <ac:inkMk id="3" creationId="{680161A8-6462-42C7-AD04-5B47608B8CD8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70"/>
          <ac:inkMkLst>
            <pc:docMk/>
            <pc:sldMk cId="1717071302" sldId="261"/>
            <ac:inkMk id="4" creationId="{51C96FF1-1BB8-4714-92B0-4DB632C25478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04.356" v="59"/>
          <ac:inkMkLst>
            <pc:docMk/>
            <pc:sldMk cId="1717071302" sldId="261"/>
            <ac:inkMk id="5" creationId="{C85D16F1-B2DB-4E9B-AF0A-0EFC21737EF0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9"/>
          <ac:inkMkLst>
            <pc:docMk/>
            <pc:sldMk cId="1717071302" sldId="261"/>
            <ac:inkMk id="6" creationId="{3553395E-BC84-49E4-BC1B-4C4F9DAA52ED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8"/>
          <ac:inkMkLst>
            <pc:docMk/>
            <pc:sldMk cId="1717071302" sldId="261"/>
            <ac:inkMk id="7" creationId="{E5F8A111-1684-4B78-B33B-97742D9A0C37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7"/>
          <ac:inkMkLst>
            <pc:docMk/>
            <pc:sldMk cId="1717071302" sldId="261"/>
            <ac:inkMk id="8" creationId="{40A76439-5F61-44C2-B7D0-D44572D302F0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6"/>
          <ac:inkMkLst>
            <pc:docMk/>
            <pc:sldMk cId="1717071302" sldId="261"/>
            <ac:inkMk id="9" creationId="{67CD6E7C-7A9F-4EE2-AC1A-0B79B546FA71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5"/>
          <ac:inkMkLst>
            <pc:docMk/>
            <pc:sldMk cId="1717071302" sldId="261"/>
            <ac:inkMk id="10" creationId="{25FA821E-85C8-43D5-96D0-77F53D38D3CE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4"/>
          <ac:inkMkLst>
            <pc:docMk/>
            <pc:sldMk cId="1717071302" sldId="261"/>
            <ac:inkMk id="11" creationId="{0E313572-5AD1-49D1-9622-FBBF9130E122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3"/>
          <ac:inkMkLst>
            <pc:docMk/>
            <pc:sldMk cId="1717071302" sldId="261"/>
            <ac:inkMk id="12" creationId="{C613572F-572C-413C-B096-DC77140CF20D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2"/>
          <ac:inkMkLst>
            <pc:docMk/>
            <pc:sldMk cId="1717071302" sldId="261"/>
            <ac:inkMk id="13" creationId="{E399A187-64E6-480D-9A1E-AE9A536A3315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1"/>
          <ac:inkMkLst>
            <pc:docMk/>
            <pc:sldMk cId="1717071302" sldId="261"/>
            <ac:inkMk id="14" creationId="{DA606F6C-3A9C-40BD-A838-86353CBBBA67}"/>
          </ac:inkMkLst>
        </pc:inkChg>
        <pc:inkChg chg="add del">
          <ac:chgData name="Pozzobon Simone" userId="S::simonepozzobon@icluiginono.edu.it::7c2e8749-bd7e-41e3-be48-406e24ebf9f8" providerId="AD" clId="Web-{E0E9A70B-F610-49F3-B730-F57FCB9B9F09}" dt="2021-04-20T18:46:10.356" v="60"/>
          <ac:inkMkLst>
            <pc:docMk/>
            <pc:sldMk cId="1717071302" sldId="261"/>
            <ac:inkMk id="15" creationId="{C9017CBE-956A-44A4-BA7E-CF1E488400B2}"/>
          </ac:inkMkLst>
        </pc:inkChg>
      </pc:sldChg>
    </pc:docChg>
  </pc:docChgLst>
  <pc:docChgLst>
    <pc:chgData name="Bastianello Davide" userId="S::davidebastianello@icluiginono.edu.it::cd800271-591f-4215-88e3-1897ae95c29e" providerId="AD" clId="Web-{991CFBA3-5A22-453F-B9EE-2D8906802728}"/>
    <pc:docChg chg="addSld delSld modSld">
      <pc:chgData name="Bastianello Davide" userId="S::davidebastianello@icluiginono.edu.it::cd800271-591f-4215-88e3-1897ae95c29e" providerId="AD" clId="Web-{991CFBA3-5A22-453F-B9EE-2D8906802728}" dt="2021-04-20T18:24:10.355" v="154"/>
      <pc:docMkLst>
        <pc:docMk/>
      </pc:docMkLst>
      <pc:sldChg chg="addCm">
        <pc:chgData name="Bastianello Davide" userId="S::davidebastianello@icluiginono.edu.it::cd800271-591f-4215-88e3-1897ae95c29e" providerId="AD" clId="Web-{991CFBA3-5A22-453F-B9EE-2D8906802728}" dt="2021-04-20T18:24:10.355" v="154"/>
        <pc:sldMkLst>
          <pc:docMk/>
          <pc:sldMk cId="3962583941" sldId="256"/>
        </pc:sldMkLst>
      </pc:sldChg>
      <pc:sldChg chg="addSp delSp modSp mod setBg">
        <pc:chgData name="Bastianello Davide" userId="S::davidebastianello@icluiginono.edu.it::cd800271-591f-4215-88e3-1897ae95c29e" providerId="AD" clId="Web-{991CFBA3-5A22-453F-B9EE-2D8906802728}" dt="2021-04-20T17:32:25.983" v="24"/>
        <pc:sldMkLst>
          <pc:docMk/>
          <pc:sldMk cId="1066547890" sldId="257"/>
        </pc:sldMkLst>
        <pc:spChg chg="mod">
          <ac:chgData name="Bastianello Davide" userId="S::davidebastianello@icluiginono.edu.it::cd800271-591f-4215-88e3-1897ae95c29e" providerId="AD" clId="Web-{991CFBA3-5A22-453F-B9EE-2D8906802728}" dt="2021-04-20T17:32:25.983" v="24"/>
          <ac:spMkLst>
            <pc:docMk/>
            <pc:sldMk cId="1066547890" sldId="257"/>
            <ac:spMk id="2" creationId="{603C2FE1-AF2D-41D7-B2DB-879FC02842B4}"/>
          </ac:spMkLst>
        </pc:spChg>
        <pc:spChg chg="mod">
          <ac:chgData name="Bastianello Davide" userId="S::davidebastianello@icluiginono.edu.it::cd800271-591f-4215-88e3-1897ae95c29e" providerId="AD" clId="Web-{991CFBA3-5A22-453F-B9EE-2D8906802728}" dt="2021-04-20T17:32:25.983" v="24"/>
          <ac:spMkLst>
            <pc:docMk/>
            <pc:sldMk cId="1066547890" sldId="257"/>
            <ac:spMk id="3" creationId="{2A2877B8-1FC7-4C52-82A9-18F18FDB3B9C}"/>
          </ac:spMkLst>
        </pc:spChg>
        <pc:spChg chg="add">
          <ac:chgData name="Bastianello Davide" userId="S::davidebastianello@icluiginono.edu.it::cd800271-591f-4215-88e3-1897ae95c29e" providerId="AD" clId="Web-{991CFBA3-5A22-453F-B9EE-2D8906802728}" dt="2021-04-20T17:32:25.983" v="24"/>
          <ac:spMkLst>
            <pc:docMk/>
            <pc:sldMk cId="1066547890" sldId="257"/>
            <ac:spMk id="6" creationId="{F4C0B10B-D2C4-4A54-AFAD-3D27DF88BB37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7:32:25.983" v="23"/>
          <ac:spMkLst>
            <pc:docMk/>
            <pc:sldMk cId="1066547890" sldId="257"/>
            <ac:spMk id="9" creationId="{8FC9BE17-9A7B-462D-AE50-3D8777387304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7:32:25.983" v="23"/>
          <ac:spMkLst>
            <pc:docMk/>
            <pc:sldMk cId="1066547890" sldId="257"/>
            <ac:spMk id="11" creationId="{3EBE8569-6AEC-4B8C-8D53-2DE337CDBA65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7:32:25.983" v="23"/>
          <ac:spMkLst>
            <pc:docMk/>
            <pc:sldMk cId="1066547890" sldId="257"/>
            <ac:spMk id="13" creationId="{55D4142C-5077-457F-A6AD-3FECFDB39685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7:32:25.983" v="23"/>
          <ac:spMkLst>
            <pc:docMk/>
            <pc:sldMk cId="1066547890" sldId="257"/>
            <ac:spMk id="15" creationId="{7A5F0580-5EE9-419F-96EE-B6529EF6E7D0}"/>
          </ac:spMkLst>
        </pc:spChg>
        <pc:grpChg chg="add">
          <ac:chgData name="Bastianello Davide" userId="S::davidebastianello@icluiginono.edu.it::cd800271-591f-4215-88e3-1897ae95c29e" providerId="AD" clId="Web-{991CFBA3-5A22-453F-B9EE-2D8906802728}" dt="2021-04-20T17:32:25.983" v="24"/>
          <ac:grpSpMkLst>
            <pc:docMk/>
            <pc:sldMk cId="1066547890" sldId="257"/>
            <ac:grpSpMk id="7" creationId="{B6BADB90-C74B-40D6-86DC-503F65FCE8DC}"/>
          </ac:grpSpMkLst>
        </pc:grpChg>
        <pc:picChg chg="add mod ord">
          <ac:chgData name="Bastianello Davide" userId="S::davidebastianello@icluiginono.edu.it::cd800271-591f-4215-88e3-1897ae95c29e" providerId="AD" clId="Web-{991CFBA3-5A22-453F-B9EE-2D8906802728}" dt="2021-04-20T17:32:25.983" v="24"/>
          <ac:picMkLst>
            <pc:docMk/>
            <pc:sldMk cId="1066547890" sldId="257"/>
            <ac:picMk id="4" creationId="{6904B4AC-63A4-4105-BFB3-E6E694D59F22}"/>
          </ac:picMkLst>
        </pc:picChg>
      </pc:sldChg>
      <pc:sldChg chg="addSp delSp modSp new mod setBg setClrOvrMap">
        <pc:chgData name="Bastianello Davide" userId="S::davidebastianello@icluiginono.edu.it::cd800271-591f-4215-88e3-1897ae95c29e" providerId="AD" clId="Web-{991CFBA3-5A22-453F-B9EE-2D8906802728}" dt="2021-04-20T18:03:34.263" v="53" actId="14100"/>
        <pc:sldMkLst>
          <pc:docMk/>
          <pc:sldMk cId="32001252" sldId="258"/>
        </pc:sldMkLst>
        <pc:spChg chg="mod">
          <ac:chgData name="Bastianello Davide" userId="S::davidebastianello@icluiginono.edu.it::cd800271-591f-4215-88e3-1897ae95c29e" providerId="AD" clId="Web-{991CFBA3-5A22-453F-B9EE-2D8906802728}" dt="2021-04-20T18:03:20.872" v="52"/>
          <ac:spMkLst>
            <pc:docMk/>
            <pc:sldMk cId="32001252" sldId="258"/>
            <ac:spMk id="2" creationId="{29C4D358-778C-43DF-9481-F2ADFB7A21D6}"/>
          </ac:spMkLst>
        </pc:spChg>
        <pc:spChg chg="mod">
          <ac:chgData name="Bastianello Davide" userId="S::davidebastianello@icluiginono.edu.it::cd800271-591f-4215-88e3-1897ae95c29e" providerId="AD" clId="Web-{991CFBA3-5A22-453F-B9EE-2D8906802728}" dt="2021-04-20T18:03:34.263" v="53" actId="14100"/>
          <ac:spMkLst>
            <pc:docMk/>
            <pc:sldMk cId="32001252" sldId="258"/>
            <ac:spMk id="3" creationId="{6CFC097E-F318-4899-8C45-9D9D6540C824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4.965" v="49"/>
          <ac:spMkLst>
            <pc:docMk/>
            <pc:sldMk cId="32001252" sldId="258"/>
            <ac:spMk id="6" creationId="{9AA72BD9-2C5A-4EDC-931F-5AA08EACA0F3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4.965" v="49"/>
          <ac:spMkLst>
            <pc:docMk/>
            <pc:sldMk cId="32001252" sldId="258"/>
            <ac:spMk id="7" creationId="{DD3981AC-7B61-4947-BCF3-F7AA7FA385B9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4.965" v="49"/>
          <ac:spMkLst>
            <pc:docMk/>
            <pc:sldMk cId="32001252" sldId="258"/>
            <ac:spMk id="8" creationId="{55D4142C-5077-457F-A6AD-3FECFDB39685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1.184" v="47"/>
          <ac:spMkLst>
            <pc:docMk/>
            <pc:sldMk cId="32001252" sldId="258"/>
            <ac:spMk id="9" creationId="{8FC9BE17-9A7B-462D-AE50-3D8777387304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4.965" v="49"/>
          <ac:spMkLst>
            <pc:docMk/>
            <pc:sldMk cId="32001252" sldId="258"/>
            <ac:spMk id="10" creationId="{7A5F0580-5EE9-419F-96EE-B6529EF6E7D0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1.184" v="47"/>
          <ac:spMkLst>
            <pc:docMk/>
            <pc:sldMk cId="32001252" sldId="258"/>
            <ac:spMk id="11" creationId="{3EBE8569-6AEC-4B8C-8D53-2DE337CDBA65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20.856" v="51"/>
          <ac:spMkLst>
            <pc:docMk/>
            <pc:sldMk cId="32001252" sldId="258"/>
            <ac:spMk id="12" creationId="{F13C74B1-5B17-4795-BED0-7140497B445A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1.184" v="47"/>
          <ac:spMkLst>
            <pc:docMk/>
            <pc:sldMk cId="32001252" sldId="258"/>
            <ac:spMk id="13" creationId="{55D4142C-5077-457F-A6AD-3FECFDB39685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20.856" v="51"/>
          <ac:spMkLst>
            <pc:docMk/>
            <pc:sldMk cId="32001252" sldId="258"/>
            <ac:spMk id="14" creationId="{D4974D33-8DC5-464E-8C6D-BE58F0669C17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03:11.184" v="47"/>
          <ac:spMkLst>
            <pc:docMk/>
            <pc:sldMk cId="32001252" sldId="258"/>
            <ac:spMk id="15" creationId="{7A5F0580-5EE9-419F-96EE-B6529EF6E7D0}"/>
          </ac:spMkLst>
        </pc:spChg>
        <pc:spChg chg="add">
          <ac:chgData name="Bastianello Davide" userId="S::davidebastianello@icluiginono.edu.it::cd800271-591f-4215-88e3-1897ae95c29e" providerId="AD" clId="Web-{991CFBA3-5A22-453F-B9EE-2D8906802728}" dt="2021-04-20T18:03:20.872" v="52"/>
          <ac:spMkLst>
            <pc:docMk/>
            <pc:sldMk cId="32001252" sldId="258"/>
            <ac:spMk id="16" creationId="{8FC9BE17-9A7B-462D-AE50-3D8777387304}"/>
          </ac:spMkLst>
        </pc:spChg>
        <pc:spChg chg="add">
          <ac:chgData name="Bastianello Davide" userId="S::davidebastianello@icluiginono.edu.it::cd800271-591f-4215-88e3-1897ae95c29e" providerId="AD" clId="Web-{991CFBA3-5A22-453F-B9EE-2D8906802728}" dt="2021-04-20T18:03:20.872" v="52"/>
          <ac:spMkLst>
            <pc:docMk/>
            <pc:sldMk cId="32001252" sldId="258"/>
            <ac:spMk id="17" creationId="{3EBE8569-6AEC-4B8C-8D53-2DE337CDBA65}"/>
          </ac:spMkLst>
        </pc:spChg>
        <pc:spChg chg="add">
          <ac:chgData name="Bastianello Davide" userId="S::davidebastianello@icluiginono.edu.it::cd800271-591f-4215-88e3-1897ae95c29e" providerId="AD" clId="Web-{991CFBA3-5A22-453F-B9EE-2D8906802728}" dt="2021-04-20T18:03:20.872" v="52"/>
          <ac:spMkLst>
            <pc:docMk/>
            <pc:sldMk cId="32001252" sldId="258"/>
            <ac:spMk id="18" creationId="{55D4142C-5077-457F-A6AD-3FECFDB39685}"/>
          </ac:spMkLst>
        </pc:spChg>
        <pc:spChg chg="add">
          <ac:chgData name="Bastianello Davide" userId="S::davidebastianello@icluiginono.edu.it::cd800271-591f-4215-88e3-1897ae95c29e" providerId="AD" clId="Web-{991CFBA3-5A22-453F-B9EE-2D8906802728}" dt="2021-04-20T18:03:20.872" v="52"/>
          <ac:spMkLst>
            <pc:docMk/>
            <pc:sldMk cId="32001252" sldId="258"/>
            <ac:spMk id="19" creationId="{7A5F0580-5EE9-419F-96EE-B6529EF6E7D0}"/>
          </ac:spMkLst>
        </pc:spChg>
        <pc:picChg chg="add mod ord">
          <ac:chgData name="Bastianello Davide" userId="S::davidebastianello@icluiginono.edu.it::cd800271-591f-4215-88e3-1897ae95c29e" providerId="AD" clId="Web-{991CFBA3-5A22-453F-B9EE-2D8906802728}" dt="2021-04-20T18:03:20.872" v="52"/>
          <ac:picMkLst>
            <pc:docMk/>
            <pc:sldMk cId="32001252" sldId="258"/>
            <ac:picMk id="4" creationId="{063BFCFE-D597-4962-AE71-C267D60CA292}"/>
          </ac:picMkLst>
        </pc:picChg>
      </pc:sldChg>
      <pc:sldChg chg="addSp modSp new mod setBg">
        <pc:chgData name="Bastianello Davide" userId="S::davidebastianello@icluiginono.edu.it::cd800271-591f-4215-88e3-1897ae95c29e" providerId="AD" clId="Web-{991CFBA3-5A22-453F-B9EE-2D8906802728}" dt="2021-04-20T18:13:53.683" v="124" actId="14100"/>
        <pc:sldMkLst>
          <pc:docMk/>
          <pc:sldMk cId="1976777541" sldId="259"/>
        </pc:sldMkLst>
        <pc:spChg chg="mod">
          <ac:chgData name="Bastianello Davide" userId="S::davidebastianello@icluiginono.edu.it::cd800271-591f-4215-88e3-1897ae95c29e" providerId="AD" clId="Web-{991CFBA3-5A22-453F-B9EE-2D8906802728}" dt="2021-04-20T18:13:45.058" v="123"/>
          <ac:spMkLst>
            <pc:docMk/>
            <pc:sldMk cId="1976777541" sldId="259"/>
            <ac:spMk id="2" creationId="{EC27C2DF-4A5D-48D8-90BD-598021E1CD1E}"/>
          </ac:spMkLst>
        </pc:spChg>
        <pc:spChg chg="mod">
          <ac:chgData name="Bastianello Davide" userId="S::davidebastianello@icluiginono.edu.it::cd800271-591f-4215-88e3-1897ae95c29e" providerId="AD" clId="Web-{991CFBA3-5A22-453F-B9EE-2D8906802728}" dt="2021-04-20T18:13:53.683" v="124" actId="14100"/>
          <ac:spMkLst>
            <pc:docMk/>
            <pc:sldMk cId="1976777541" sldId="259"/>
            <ac:spMk id="3" creationId="{92A8E5B4-2B7A-43D8-A62C-5B509D3DA35B}"/>
          </ac:spMkLst>
        </pc:spChg>
        <pc:spChg chg="add">
          <ac:chgData name="Bastianello Davide" userId="S::davidebastianello@icluiginono.edu.it::cd800271-591f-4215-88e3-1897ae95c29e" providerId="AD" clId="Web-{991CFBA3-5A22-453F-B9EE-2D8906802728}" dt="2021-04-20T18:13:45.058" v="123"/>
          <ac:spMkLst>
            <pc:docMk/>
            <pc:sldMk cId="1976777541" sldId="259"/>
            <ac:spMk id="9" creationId="{3CD9DF72-87A3-404E-A828-84CBF11A8303}"/>
          </ac:spMkLst>
        </pc:spChg>
        <pc:picChg chg="add mod ord">
          <ac:chgData name="Bastianello Davide" userId="S::davidebastianello@icluiginono.edu.it::cd800271-591f-4215-88e3-1897ae95c29e" providerId="AD" clId="Web-{991CFBA3-5A22-453F-B9EE-2D8906802728}" dt="2021-04-20T18:13:45.058" v="123"/>
          <ac:picMkLst>
            <pc:docMk/>
            <pc:sldMk cId="1976777541" sldId="259"/>
            <ac:picMk id="4" creationId="{B2EC0253-B93C-4B66-B74F-BA2A62F2A8E6}"/>
          </ac:picMkLst>
        </pc:picChg>
        <pc:cxnChg chg="add">
          <ac:chgData name="Bastianello Davide" userId="S::davidebastianello@icluiginono.edu.it::cd800271-591f-4215-88e3-1897ae95c29e" providerId="AD" clId="Web-{991CFBA3-5A22-453F-B9EE-2D8906802728}" dt="2021-04-20T18:13:45.058" v="123"/>
          <ac:cxnSpMkLst>
            <pc:docMk/>
            <pc:sldMk cId="1976777541" sldId="259"/>
            <ac:cxnSpMk id="11" creationId="{20E3A342-4D61-4E3F-AF90-1AB42AEB96CC}"/>
          </ac:cxnSpMkLst>
        </pc:cxnChg>
      </pc:sldChg>
      <pc:sldChg chg="new del">
        <pc:chgData name="Bastianello Davide" userId="S::davidebastianello@icluiginono.edu.it::cd800271-591f-4215-88e3-1897ae95c29e" providerId="AD" clId="Web-{991CFBA3-5A22-453F-B9EE-2D8906802728}" dt="2021-04-20T18:05:11.968" v="56"/>
        <pc:sldMkLst>
          <pc:docMk/>
          <pc:sldMk cId="3008927564" sldId="259"/>
        </pc:sldMkLst>
      </pc:sldChg>
      <pc:sldChg chg="addSp delSp modSp new mod setBg">
        <pc:chgData name="Bastianello Davide" userId="S::davidebastianello@icluiginono.edu.it::cd800271-591f-4215-88e3-1897ae95c29e" providerId="AD" clId="Web-{991CFBA3-5A22-453F-B9EE-2D8906802728}" dt="2021-04-20T18:21:45.101" v="152"/>
        <pc:sldMkLst>
          <pc:docMk/>
          <pc:sldMk cId="1561499546" sldId="260"/>
        </pc:sldMkLst>
        <pc:spChg chg="mod">
          <ac:chgData name="Bastianello Davide" userId="S::davidebastianello@icluiginono.edu.it::cd800271-591f-4215-88e3-1897ae95c29e" providerId="AD" clId="Web-{991CFBA3-5A22-453F-B9EE-2D8906802728}" dt="2021-04-20T18:21:45.101" v="152"/>
          <ac:spMkLst>
            <pc:docMk/>
            <pc:sldMk cId="1561499546" sldId="260"/>
            <ac:spMk id="2" creationId="{408D2363-3A92-4D41-B084-8A737471FA59}"/>
          </ac:spMkLst>
        </pc:spChg>
        <pc:spChg chg="mod ord">
          <ac:chgData name="Bastianello Davide" userId="S::davidebastianello@icluiginono.edu.it::cd800271-591f-4215-88e3-1897ae95c29e" providerId="AD" clId="Web-{991CFBA3-5A22-453F-B9EE-2D8906802728}" dt="2021-04-20T18:21:45.101" v="152"/>
          <ac:spMkLst>
            <pc:docMk/>
            <pc:sldMk cId="1561499546" sldId="260"/>
            <ac:spMk id="3" creationId="{00E329DB-C37E-4BE2-AEB6-BBCF489D0153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20:35.990" v="146"/>
          <ac:spMkLst>
            <pc:docMk/>
            <pc:sldMk cId="1561499546" sldId="260"/>
            <ac:spMk id="9" creationId="{117AB3D3-3C9C-4DED-809A-78734805B895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20:35.990" v="146"/>
          <ac:spMkLst>
            <pc:docMk/>
            <pc:sldMk cId="1561499546" sldId="260"/>
            <ac:spMk id="11" creationId="{3A9A4357-BD1D-4622-A4FE-766E6AB8DE84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20:35.990" v="146"/>
          <ac:spMkLst>
            <pc:docMk/>
            <pc:sldMk cId="1561499546" sldId="260"/>
            <ac:spMk id="13" creationId="{E659831F-0D9A-4C63-9EBB-8435B85A440F}"/>
          </ac:spMkLst>
        </pc:spChg>
        <pc:spChg chg="add del">
          <ac:chgData name="Bastianello Davide" userId="S::davidebastianello@icluiginono.edu.it::cd800271-591f-4215-88e3-1897ae95c29e" providerId="AD" clId="Web-{991CFBA3-5A22-453F-B9EE-2D8906802728}" dt="2021-04-20T18:20:35.990" v="146"/>
          <ac:spMkLst>
            <pc:docMk/>
            <pc:sldMk cId="1561499546" sldId="260"/>
            <ac:spMk id="15" creationId="{E6995CE5-F890-4ABA-82A2-26507CE8D2A3}"/>
          </ac:spMkLst>
        </pc:spChg>
        <pc:picChg chg="add del mod">
          <ac:chgData name="Bastianello Davide" userId="S::davidebastianello@icluiginono.edu.it::cd800271-591f-4215-88e3-1897ae95c29e" providerId="AD" clId="Web-{991CFBA3-5A22-453F-B9EE-2D8906802728}" dt="2021-04-20T18:21:17.960" v="150"/>
          <ac:picMkLst>
            <pc:docMk/>
            <pc:sldMk cId="1561499546" sldId="260"/>
            <ac:picMk id="4" creationId="{0B55CD43-B1A1-4BE8-B57A-4A200949905E}"/>
          </ac:picMkLst>
        </pc:picChg>
        <pc:picChg chg="add mod">
          <ac:chgData name="Bastianello Davide" userId="S::davidebastianello@icluiginono.edu.it::cd800271-591f-4215-88e3-1897ae95c29e" providerId="AD" clId="Web-{991CFBA3-5A22-453F-B9EE-2D8906802728}" dt="2021-04-20T18:21:45.101" v="152"/>
          <ac:picMkLst>
            <pc:docMk/>
            <pc:sldMk cId="1561499546" sldId="260"/>
            <ac:picMk id="5" creationId="{8ED2FCBD-8B8A-4E44-A504-B520618E9032}"/>
          </ac:picMkLst>
        </pc:picChg>
      </pc:sldChg>
    </pc:docChg>
  </pc:docChgLst>
  <pc:docChgLst>
    <pc:chgData name="Pezzato Matteo" userId="S::matteopezzato@icluiginono.edu.it::dc12986e-02ae-4da1-8807-ed902a0ec89e" providerId="AD" clId="Web-{9EB93C18-75B8-BBE1-9924-0658924779F0}"/>
    <pc:docChg chg="modSld">
      <pc:chgData name="Pezzato Matteo" userId="S::matteopezzato@icluiginono.edu.it::dc12986e-02ae-4da1-8807-ed902a0ec89e" providerId="AD" clId="Web-{9EB93C18-75B8-BBE1-9924-0658924779F0}" dt="2021-05-13T15:33:42.948" v="0" actId="20577"/>
      <pc:docMkLst>
        <pc:docMk/>
      </pc:docMkLst>
      <pc:sldChg chg="modSp">
        <pc:chgData name="Pezzato Matteo" userId="S::matteopezzato@icluiginono.edu.it::dc12986e-02ae-4da1-8807-ed902a0ec89e" providerId="AD" clId="Web-{9EB93C18-75B8-BBE1-9924-0658924779F0}" dt="2021-05-13T15:33:42.948" v="0" actId="20577"/>
        <pc:sldMkLst>
          <pc:docMk/>
          <pc:sldMk cId="695281066" sldId="263"/>
        </pc:sldMkLst>
        <pc:spChg chg="mod">
          <ac:chgData name="Pezzato Matteo" userId="S::matteopezzato@icluiginono.edu.it::dc12986e-02ae-4da1-8807-ed902a0ec89e" providerId="AD" clId="Web-{9EB93C18-75B8-BBE1-9924-0658924779F0}" dt="2021-05-13T15:33:42.948" v="0" actId="20577"/>
          <ac:spMkLst>
            <pc:docMk/>
            <pc:sldMk cId="695281066" sldId="263"/>
            <ac:spMk id="23" creationId="{71679100-FF8F-46E5-9E43-21F8E6648908}"/>
          </ac:spMkLst>
        </pc:spChg>
      </pc:sldChg>
    </pc:docChg>
  </pc:docChgLst>
  <pc:docChgLst>
    <pc:chgData name="Pezzato Matteo" userId="S::matteopezzato@icluiginono.edu.it::dc12986e-02ae-4da1-8807-ed902a0ec89e" providerId="AD" clId="Web-{7A31C846-084C-9338-9559-1CD34B3BFA18}"/>
    <pc:docChg chg="addSld modSld">
      <pc:chgData name="Pezzato Matteo" userId="S::matteopezzato@icluiginono.edu.it::dc12986e-02ae-4da1-8807-ed902a0ec89e" providerId="AD" clId="Web-{7A31C846-084C-9338-9559-1CD34B3BFA18}" dt="2021-04-28T11:07:15.996" v="197"/>
      <pc:docMkLst>
        <pc:docMk/>
      </pc:docMkLst>
      <pc:sldChg chg="modSp mod setBg">
        <pc:chgData name="Pezzato Matteo" userId="S::matteopezzato@icluiginono.edu.it::dc12986e-02ae-4da1-8807-ed902a0ec89e" providerId="AD" clId="Web-{7A31C846-084C-9338-9559-1CD34B3BFA18}" dt="2021-04-28T10:57:23.732" v="132"/>
        <pc:sldMkLst>
          <pc:docMk/>
          <pc:sldMk cId="1066547890" sldId="257"/>
        </pc:sldMkLst>
        <pc:spChg chg="mod">
          <ac:chgData name="Pezzato Matteo" userId="S::matteopezzato@icluiginono.edu.it::dc12986e-02ae-4da1-8807-ed902a0ec89e" providerId="AD" clId="Web-{7A31C846-084C-9338-9559-1CD34B3BFA18}" dt="2021-04-28T10:49:47.612" v="6" actId="20577"/>
          <ac:spMkLst>
            <pc:docMk/>
            <pc:sldMk cId="1066547890" sldId="257"/>
            <ac:spMk id="3" creationId="{2A2877B8-1FC7-4C52-82A9-18F18FDB3B9C}"/>
          </ac:spMkLst>
        </pc:spChg>
      </pc:sldChg>
      <pc:sldChg chg="modSp">
        <pc:chgData name="Pezzato Matteo" userId="S::matteopezzato@icluiginono.edu.it::dc12986e-02ae-4da1-8807-ed902a0ec89e" providerId="AD" clId="Web-{7A31C846-084C-9338-9559-1CD34B3BFA18}" dt="2021-04-28T10:50:14.191" v="14" actId="20577"/>
        <pc:sldMkLst>
          <pc:docMk/>
          <pc:sldMk cId="32001252" sldId="258"/>
        </pc:sldMkLst>
        <pc:spChg chg="mod">
          <ac:chgData name="Pezzato Matteo" userId="S::matteopezzato@icluiginono.edu.it::dc12986e-02ae-4da1-8807-ed902a0ec89e" providerId="AD" clId="Web-{7A31C846-084C-9338-9559-1CD34B3BFA18}" dt="2021-04-28T10:50:14.191" v="14" actId="20577"/>
          <ac:spMkLst>
            <pc:docMk/>
            <pc:sldMk cId="32001252" sldId="258"/>
            <ac:spMk id="3" creationId="{6CFC097E-F318-4899-8C45-9D9D6540C824}"/>
          </ac:spMkLst>
        </pc:spChg>
      </pc:sldChg>
      <pc:sldChg chg="modSp">
        <pc:chgData name="Pezzato Matteo" userId="S::matteopezzato@icluiginono.edu.it::dc12986e-02ae-4da1-8807-ed902a0ec89e" providerId="AD" clId="Web-{7A31C846-084C-9338-9559-1CD34B3BFA18}" dt="2021-04-28T10:55:28.308" v="122" actId="20577"/>
        <pc:sldMkLst>
          <pc:docMk/>
          <pc:sldMk cId="1976777541" sldId="259"/>
        </pc:sldMkLst>
        <pc:spChg chg="mod">
          <ac:chgData name="Pezzato Matteo" userId="S::matteopezzato@icluiginono.edu.it::dc12986e-02ae-4da1-8807-ed902a0ec89e" providerId="AD" clId="Web-{7A31C846-084C-9338-9559-1CD34B3BFA18}" dt="2021-04-28T10:51:40.021" v="31" actId="1076"/>
          <ac:spMkLst>
            <pc:docMk/>
            <pc:sldMk cId="1976777541" sldId="259"/>
            <ac:spMk id="2" creationId="{EC27C2DF-4A5D-48D8-90BD-598021E1CD1E}"/>
          </ac:spMkLst>
        </pc:spChg>
        <pc:spChg chg="mod">
          <ac:chgData name="Pezzato Matteo" userId="S::matteopezzato@icluiginono.edu.it::dc12986e-02ae-4da1-8807-ed902a0ec89e" providerId="AD" clId="Web-{7A31C846-084C-9338-9559-1CD34B3BFA18}" dt="2021-04-28T10:55:28.308" v="122" actId="20577"/>
          <ac:spMkLst>
            <pc:docMk/>
            <pc:sldMk cId="1976777541" sldId="259"/>
            <ac:spMk id="3" creationId="{92A8E5B4-2B7A-43D8-A62C-5B509D3DA35B}"/>
          </ac:spMkLst>
        </pc:spChg>
      </pc:sldChg>
      <pc:sldChg chg="modSp">
        <pc:chgData name="Pezzato Matteo" userId="S::matteopezzato@icluiginono.edu.it::dc12986e-02ae-4da1-8807-ed902a0ec89e" providerId="AD" clId="Web-{7A31C846-084C-9338-9559-1CD34B3BFA18}" dt="2021-04-28T10:56:29.825" v="129" actId="20577"/>
        <pc:sldMkLst>
          <pc:docMk/>
          <pc:sldMk cId="1561499546" sldId="260"/>
        </pc:sldMkLst>
        <pc:spChg chg="mod">
          <ac:chgData name="Pezzato Matteo" userId="S::matteopezzato@icluiginono.edu.it::dc12986e-02ae-4da1-8807-ed902a0ec89e" providerId="AD" clId="Web-{7A31C846-084C-9338-9559-1CD34B3BFA18}" dt="2021-04-28T10:56:29.825" v="129" actId="20577"/>
          <ac:spMkLst>
            <pc:docMk/>
            <pc:sldMk cId="1561499546" sldId="260"/>
            <ac:spMk id="3" creationId="{00E329DB-C37E-4BE2-AEB6-BBCF489D0153}"/>
          </ac:spMkLst>
        </pc:spChg>
      </pc:sldChg>
      <pc:sldChg chg="addSp modSp new addCm">
        <pc:chgData name="Pezzato Matteo" userId="S::matteopezzato@icluiginono.edu.it::dc12986e-02ae-4da1-8807-ed902a0ec89e" providerId="AD" clId="Web-{7A31C846-084C-9338-9559-1CD34B3BFA18}" dt="2021-04-28T11:07:15.996" v="197"/>
        <pc:sldMkLst>
          <pc:docMk/>
          <pc:sldMk cId="3785298577" sldId="261"/>
        </pc:sldMkLst>
        <pc:spChg chg="add mod">
          <ac:chgData name="Pezzato Matteo" userId="S::matteopezzato@icluiginono.edu.it::dc12986e-02ae-4da1-8807-ed902a0ec89e" providerId="AD" clId="Web-{7A31C846-084C-9338-9559-1CD34B3BFA18}" dt="2021-04-28T10:59:26.719" v="148" actId="20577"/>
          <ac:spMkLst>
            <pc:docMk/>
            <pc:sldMk cId="3785298577" sldId="261"/>
            <ac:spMk id="2" creationId="{E581D72F-FDDA-4AF5-90DE-C82DF2DE4E57}"/>
          </ac:spMkLst>
        </pc:spChg>
        <pc:spChg chg="add mod">
          <ac:chgData name="Pezzato Matteo" userId="S::matteopezzato@icluiginono.edu.it::dc12986e-02ae-4da1-8807-ed902a0ec89e" providerId="AD" clId="Web-{7A31C846-084C-9338-9559-1CD34B3BFA18}" dt="2021-04-28T11:06:05.979" v="196" actId="20577"/>
          <ac:spMkLst>
            <pc:docMk/>
            <pc:sldMk cId="3785298577" sldId="261"/>
            <ac:spMk id="3" creationId="{D83E7F0B-A03A-4162-8A81-046558174921}"/>
          </ac:spMkLst>
        </pc:spChg>
      </pc:sldChg>
    </pc:docChg>
  </pc:docChgLst>
  <pc:docChgLst>
    <pc:chgData name="Marco Chizzali" userId="S::marcochizzali@icluiginono.edu.it::b71aea25-2548-4b5d-b8eb-17b8b385cdd2" providerId="AD" clId="Web-{D7D81F02-36BB-C4CE-1100-39644B6AAE55}"/>
    <pc:docChg chg="">
      <pc:chgData name="Marco Chizzali" userId="S::marcochizzali@icluiginono.edu.it::b71aea25-2548-4b5d-b8eb-17b8b385cdd2" providerId="AD" clId="Web-{D7D81F02-36BB-C4CE-1100-39644B6AAE55}" dt="2021-04-25T17:24:56.044" v="0"/>
      <pc:docMkLst>
        <pc:docMk/>
      </pc:docMkLst>
      <pc:sldChg chg="addCm">
        <pc:chgData name="Marco Chizzali" userId="S::marcochizzali@icluiginono.edu.it::b71aea25-2548-4b5d-b8eb-17b8b385cdd2" providerId="AD" clId="Web-{D7D81F02-36BB-C4CE-1100-39644B6AAE55}" dt="2021-04-25T17:24:56.044" v="0"/>
        <pc:sldMkLst>
          <pc:docMk/>
          <pc:sldMk cId="1561499546" sldId="260"/>
        </pc:sldMkLst>
      </pc:sldChg>
    </pc:docChg>
  </pc:docChgLst>
  <pc:docChgLst>
    <pc:chgData name="davidebastianello@icluiginono.edu.it" userId="cd800271-591f-4215-88e3-1897ae95c29e" providerId="ADAL" clId="{1834AA71-E55E-D942-BE70-470F027DBA97}"/>
    <pc:docChg chg="custSel modSld sldOrd">
      <pc:chgData name="davidebastianello@icluiginono.edu.it" userId="cd800271-591f-4215-88e3-1897ae95c29e" providerId="ADAL" clId="{1834AA71-E55E-D942-BE70-470F027DBA97}" dt="2021-05-13T18:12:08.888" v="48" actId="14100"/>
      <pc:docMkLst>
        <pc:docMk/>
      </pc:docMkLst>
      <pc:sldChg chg="addSp modSp">
        <pc:chgData name="davidebastianello@icluiginono.edu.it" userId="cd800271-591f-4215-88e3-1897ae95c29e" providerId="ADAL" clId="{1834AA71-E55E-D942-BE70-470F027DBA97}" dt="2021-05-13T18:12:08.888" v="48" actId="14100"/>
        <pc:sldMkLst>
          <pc:docMk/>
          <pc:sldMk cId="3962583941" sldId="256"/>
        </pc:sldMkLst>
        <pc:spChg chg="mod">
          <ac:chgData name="davidebastianello@icluiginono.edu.it" userId="cd800271-591f-4215-88e3-1897ae95c29e" providerId="ADAL" clId="{1834AA71-E55E-D942-BE70-470F027DBA97}" dt="2021-05-13T18:12:02.269" v="46" actId="14100"/>
          <ac:spMkLst>
            <pc:docMk/>
            <pc:sldMk cId="3962583941" sldId="256"/>
            <ac:spMk id="2" creationId="{00000000-0000-0000-0000-000000000000}"/>
          </ac:spMkLst>
        </pc:spChg>
        <pc:picChg chg="add mod">
          <ac:chgData name="davidebastianello@icluiginono.edu.it" userId="cd800271-591f-4215-88e3-1897ae95c29e" providerId="ADAL" clId="{1834AA71-E55E-D942-BE70-470F027DBA97}" dt="2021-05-13T18:09:34.804" v="36" actId="14100"/>
          <ac:picMkLst>
            <pc:docMk/>
            <pc:sldMk cId="3962583941" sldId="256"/>
            <ac:picMk id="4" creationId="{8D7B9140-4251-1A46-BD6C-AB72B95AE903}"/>
          </ac:picMkLst>
        </pc:picChg>
        <pc:picChg chg="add mod">
          <ac:chgData name="davidebastianello@icluiginono.edu.it" userId="cd800271-591f-4215-88e3-1897ae95c29e" providerId="ADAL" clId="{1834AA71-E55E-D942-BE70-470F027DBA97}" dt="2021-05-13T18:12:08.888" v="48" actId="14100"/>
          <ac:picMkLst>
            <pc:docMk/>
            <pc:sldMk cId="3962583941" sldId="256"/>
            <ac:picMk id="6" creationId="{6D83134B-6A1F-AC48-92F5-299462B81474}"/>
          </ac:picMkLst>
        </pc:picChg>
        <pc:inkChg chg="add">
          <ac:chgData name="davidebastianello@icluiginono.edu.it" userId="cd800271-591f-4215-88e3-1897ae95c29e" providerId="ADAL" clId="{1834AA71-E55E-D942-BE70-470F027DBA97}" dt="2021-05-13T18:01:19.159" v="1" actId="7634"/>
          <ac:inkMkLst>
            <pc:docMk/>
            <pc:sldMk cId="3962583941" sldId="256"/>
            <ac:inkMk id="3" creationId="{7BA5105E-DD29-1C4E-B44B-A57D8331F1B6}"/>
          </ac:inkMkLst>
        </pc:inkChg>
      </pc:sldChg>
      <pc:sldChg chg="ord">
        <pc:chgData name="davidebastianello@icluiginono.edu.it" userId="cd800271-591f-4215-88e3-1897ae95c29e" providerId="ADAL" clId="{1834AA71-E55E-D942-BE70-470F027DBA97}" dt="2021-05-13T14:33:09.029" v="0" actId="1076"/>
        <pc:sldMkLst>
          <pc:docMk/>
          <pc:sldMk cId="32001252" sldId="258"/>
        </pc:sldMkLst>
      </pc:sldChg>
    </pc:docChg>
  </pc:docChgLst>
  <pc:docChgLst>
    <pc:chgData name="Pezzato Matteo" userId="S::matteopezzato@icluiginono.edu.it::dc12986e-02ae-4da1-8807-ed902a0ec89e" providerId="AD" clId="Web-{7C304021-A22A-FE2C-B550-83295827C272}"/>
    <pc:docChg chg="addSld">
      <pc:chgData name="Pezzato Matteo" userId="S::matteopezzato@icluiginono.edu.it::dc12986e-02ae-4da1-8807-ed902a0ec89e" providerId="AD" clId="Web-{7C304021-A22A-FE2C-B550-83295827C272}" dt="2021-04-20T14:18:53.135" v="0"/>
      <pc:docMkLst>
        <pc:docMk/>
      </pc:docMkLst>
      <pc:sldChg chg="new">
        <pc:chgData name="Pezzato Matteo" userId="S::matteopezzato@icluiginono.edu.it::dc12986e-02ae-4da1-8807-ed902a0ec89e" providerId="AD" clId="Web-{7C304021-A22A-FE2C-B550-83295827C272}" dt="2021-04-20T14:18:53.135" v="0"/>
        <pc:sldMkLst>
          <pc:docMk/>
          <pc:sldMk cId="1066547890" sldId="257"/>
        </pc:sldMkLst>
      </pc:sldChg>
    </pc:docChg>
  </pc:docChgLst>
  <pc:docChgLst>
    <pc:chgData name="Pozzobon Simone" userId="S::simonepozzobon@icluiginono.edu.it::7c2e8749-bd7e-41e3-be48-406e24ebf9f8" providerId="AD" clId="Web-{64F14CB0-DFC9-341F-DCB7-D2B37A639C38}"/>
    <pc:docChg chg="modSld">
      <pc:chgData name="Pozzobon Simone" userId="S::simonepozzobon@icluiginono.edu.it::7c2e8749-bd7e-41e3-be48-406e24ebf9f8" providerId="AD" clId="Web-{64F14CB0-DFC9-341F-DCB7-D2B37A639C38}" dt="2021-05-13T15:32:55.186" v="1" actId="1076"/>
      <pc:docMkLst>
        <pc:docMk/>
      </pc:docMkLst>
      <pc:sldChg chg="modSp">
        <pc:chgData name="Pozzobon Simone" userId="S::simonepozzobon@icluiginono.edu.it::7c2e8749-bd7e-41e3-be48-406e24ebf9f8" providerId="AD" clId="Web-{64F14CB0-DFC9-341F-DCB7-D2B37A639C38}" dt="2021-05-13T15:32:55.186" v="1" actId="1076"/>
        <pc:sldMkLst>
          <pc:docMk/>
          <pc:sldMk cId="695281066" sldId="263"/>
        </pc:sldMkLst>
        <pc:spChg chg="mod">
          <ac:chgData name="Pozzobon Simone" userId="S::simonepozzobon@icluiginono.edu.it::7c2e8749-bd7e-41e3-be48-406e24ebf9f8" providerId="AD" clId="Web-{64F14CB0-DFC9-341F-DCB7-D2B37A639C38}" dt="2021-05-13T15:32:18.388" v="0" actId="1076"/>
          <ac:spMkLst>
            <pc:docMk/>
            <pc:sldMk cId="695281066" sldId="263"/>
            <ac:spMk id="19" creationId="{45BD8D63-08EE-4267-A8EA-C6FD831C12E2}"/>
          </ac:spMkLst>
        </pc:spChg>
        <pc:spChg chg="mod">
          <ac:chgData name="Pozzobon Simone" userId="S::simonepozzobon@icluiginono.edu.it::7c2e8749-bd7e-41e3-be48-406e24ebf9f8" providerId="AD" clId="Web-{64F14CB0-DFC9-341F-DCB7-D2B37A639C38}" dt="2021-05-13T15:32:55.186" v="1" actId="1076"/>
          <ac:spMkLst>
            <pc:docMk/>
            <pc:sldMk cId="695281066" sldId="263"/>
            <ac:spMk id="22" creationId="{C2F6FAD7-FB59-4769-A25A-A60A26DFC772}"/>
          </ac:spMkLst>
        </pc:spChg>
      </pc:sldChg>
    </pc:docChg>
  </pc:docChgLst>
  <pc:docChgLst>
    <pc:chgData name="Pezzato Matteo" userId="S::matteopezzato@icluiginono.edu.it::dc12986e-02ae-4da1-8807-ed902a0ec89e" providerId="AD" clId="Web-{7D91787B-38FB-A038-C083-0AEE2C7E1502}"/>
    <pc:docChg chg="modSld">
      <pc:chgData name="Pezzato Matteo" userId="S::matteopezzato@icluiginono.edu.it::dc12986e-02ae-4da1-8807-ed902a0ec89e" providerId="AD" clId="Web-{7D91787B-38FB-A038-C083-0AEE2C7E1502}" dt="2021-04-19T14:26:01.942" v="43"/>
      <pc:docMkLst>
        <pc:docMk/>
      </pc:docMkLst>
      <pc:sldChg chg="modSp mod setBg addCm modCm">
        <pc:chgData name="Pezzato Matteo" userId="S::matteopezzato@icluiginono.edu.it::dc12986e-02ae-4da1-8807-ed902a0ec89e" providerId="AD" clId="Web-{7D91787B-38FB-A038-C083-0AEE2C7E1502}" dt="2021-04-19T14:26:01.942" v="43"/>
        <pc:sldMkLst>
          <pc:docMk/>
          <pc:sldMk cId="3962583941" sldId="256"/>
        </pc:sldMkLst>
        <pc:spChg chg="mod">
          <ac:chgData name="Pezzato Matteo" userId="S::matteopezzato@icluiginono.edu.it::dc12986e-02ae-4da1-8807-ed902a0ec89e" providerId="AD" clId="Web-{7D91787B-38FB-A038-C083-0AEE2C7E1502}" dt="2021-04-19T14:23:24.298" v="40" actId="1076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Pezzato Matteo" userId="S::matteopezzato@icluiginono.edu.it::dc12986e-02ae-4da1-8807-ed902a0ec89e" providerId="AD" clId="Web-{7D91787B-38FB-A038-C083-0AEE2C7E1502}" dt="2021-04-19T14:23:10.579" v="38" actId="1076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Marco Chizzali" userId="b71aea25-2548-4b5d-b8eb-17b8b385cdd2" providerId="ADAL" clId="{973B30D2-983D-DE4A-B98D-8348610E6CAA}"/>
    <pc:docChg chg="">
      <pc:chgData name="Marco Chizzali" userId="b71aea25-2548-4b5d-b8eb-17b8b385cdd2" providerId="ADAL" clId="{973B30D2-983D-DE4A-B98D-8348610E6CAA}" dt="2021-04-21T06:27:16.192" v="0" actId="27834"/>
      <pc:docMkLst>
        <pc:docMk/>
      </pc:docMkLst>
      <pc:sldChg chg="addCm">
        <pc:chgData name="Marco Chizzali" userId="b71aea25-2548-4b5d-b8eb-17b8b385cdd2" providerId="ADAL" clId="{973B30D2-983D-DE4A-B98D-8348610E6CAA}" dt="2021-04-21T06:27:16.192" v="0" actId="27834"/>
        <pc:sldMkLst>
          <pc:docMk/>
          <pc:sldMk cId="3962583941" sldId="256"/>
        </pc:sldMkLst>
      </pc:sldChg>
    </pc:docChg>
  </pc:docChgLst>
  <pc:docChgLst>
    <pc:chgData clId="Web-{1C4EA1DE-F3AC-4AEE-84E0-97A84D32A7C1}"/>
    <pc:docChg chg="modSld">
      <pc:chgData name="" userId="" providerId="" clId="Web-{1C4EA1DE-F3AC-4AEE-84E0-97A84D32A7C1}" dt="2021-01-23T08:49:30.970" v="9" actId="20577"/>
      <pc:docMkLst>
        <pc:docMk/>
      </pc:docMkLst>
      <pc:sldChg chg="modSp">
        <pc:chgData name="" userId="" providerId="" clId="Web-{1C4EA1DE-F3AC-4AEE-84E0-97A84D32A7C1}" dt="2021-01-23T08:49:30.970" v="9" actId="20577"/>
        <pc:sldMkLst>
          <pc:docMk/>
          <pc:sldMk cId="3962583941" sldId="256"/>
        </pc:sldMkLst>
        <pc:spChg chg="mod">
          <ac:chgData name="" userId="" providerId="" clId="Web-{1C4EA1DE-F3AC-4AEE-84E0-97A84D32A7C1}" dt="2021-01-23T08:49:26.564" v="5" actId="20577"/>
          <ac:spMkLst>
            <pc:docMk/>
            <pc:sldMk cId="3962583941" sldId="256"/>
            <ac:spMk id="2" creationId="{00000000-0000-0000-0000-000000000000}"/>
          </ac:spMkLst>
        </pc:spChg>
        <pc:spChg chg="mod">
          <ac:chgData name="" userId="" providerId="" clId="Web-{1C4EA1DE-F3AC-4AEE-84E0-97A84D32A7C1}" dt="2021-01-23T08:49:30.970" v="9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  <pc:docChgLst>
    <pc:chgData name="Pozzobon Simone" userId="S::simonepozzobon@icluiginono.edu.it::7c2e8749-bd7e-41e3-be48-406e24ebf9f8" providerId="AD" clId="Web-{F943A6A6-687E-DA03-76D3-55C33FF69BF9}"/>
    <pc:docChg chg="delSld modSld">
      <pc:chgData name="Pozzobon Simone" userId="S::simonepozzobon@icluiginono.edu.it::7c2e8749-bd7e-41e3-be48-406e24ebf9f8" providerId="AD" clId="Web-{F943A6A6-687E-DA03-76D3-55C33FF69BF9}" dt="2021-04-20T18:50:56.520" v="8" actId="1076"/>
      <pc:docMkLst>
        <pc:docMk/>
      </pc:docMkLst>
      <pc:sldChg chg="modSp">
        <pc:chgData name="Pozzobon Simone" userId="S::simonepozzobon@icluiginono.edu.it::7c2e8749-bd7e-41e3-be48-406e24ebf9f8" providerId="AD" clId="Web-{F943A6A6-687E-DA03-76D3-55C33FF69BF9}" dt="2021-04-20T18:50:56.520" v="8" actId="1076"/>
        <pc:sldMkLst>
          <pc:docMk/>
          <pc:sldMk cId="3962583941" sldId="256"/>
        </pc:sldMkLst>
        <pc:spChg chg="mod">
          <ac:chgData name="Pozzobon Simone" userId="S::simonepozzobon@icluiginono.edu.it::7c2e8749-bd7e-41e3-be48-406e24ebf9f8" providerId="AD" clId="Web-{F943A6A6-687E-DA03-76D3-55C33FF69BF9}" dt="2021-04-20T18:50:56.520" v="8" actId="1076"/>
          <ac:spMkLst>
            <pc:docMk/>
            <pc:sldMk cId="3962583941" sldId="256"/>
            <ac:spMk id="3" creationId="{00000000-0000-0000-0000-000000000000}"/>
          </ac:spMkLst>
        </pc:spChg>
      </pc:sldChg>
      <pc:sldChg chg="del">
        <pc:chgData name="Pozzobon Simone" userId="S::simonepozzobon@icluiginono.edu.it::7c2e8749-bd7e-41e3-be48-406e24ebf9f8" providerId="AD" clId="Web-{F943A6A6-687E-DA03-76D3-55C33FF69BF9}" dt="2021-04-20T18:48:58.893" v="0"/>
        <pc:sldMkLst>
          <pc:docMk/>
          <pc:sldMk cId="1717071302" sldId="261"/>
        </pc:sldMkLst>
      </pc:sldChg>
    </pc:docChg>
  </pc:docChgLst>
  <pc:docChgLst>
    <pc:chgData name="Marco Chizzali" userId="S::marcochizzali@icluiginono.edu.it::b71aea25-2548-4b5d-b8eb-17b8b385cdd2" providerId="AD" clId="Web-{1C4EA1DE-F3AC-4AEE-84E0-97A84D32A7C1}"/>
    <pc:docChg chg="modSld">
      <pc:chgData name="Marco Chizzali" userId="S::marcochizzali@icluiginono.edu.it::b71aea25-2548-4b5d-b8eb-17b8b385cdd2" providerId="AD" clId="Web-{1C4EA1DE-F3AC-4AEE-84E0-97A84D32A7C1}" dt="2021-01-23T08:52:12.145" v="2"/>
      <pc:docMkLst>
        <pc:docMk/>
      </pc:docMkLst>
      <pc:sldChg chg="modSp addCm">
        <pc:chgData name="Marco Chizzali" userId="S::marcochizzali@icluiginono.edu.it::b71aea25-2548-4b5d-b8eb-17b8b385cdd2" providerId="AD" clId="Web-{1C4EA1DE-F3AC-4AEE-84E0-97A84D32A7C1}" dt="2021-01-23T08:52:12.145" v="2"/>
        <pc:sldMkLst>
          <pc:docMk/>
          <pc:sldMk cId="3962583941" sldId="256"/>
        </pc:sldMkLst>
        <pc:spChg chg="mod">
          <ac:chgData name="Marco Chizzali" userId="S::marcochizzali@icluiginono.edu.it::b71aea25-2548-4b5d-b8eb-17b8b385cdd2" providerId="AD" clId="Web-{1C4EA1DE-F3AC-4AEE-84E0-97A84D32A7C1}" dt="2021-01-23T08:49:40.142" v="0" actId="20577"/>
          <ac:spMkLst>
            <pc:docMk/>
            <pc:sldMk cId="3962583941" sldId="256"/>
            <ac:spMk id="3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3T00:51:53.614" idx="1">
    <p:pos x="10" y="10"/>
    <p:text>Qui lasciate un commento alle vostre modifiche
</p:text>
    <p:extLst>
      <p:ext uri="{C676402C-5697-4E1C-873F-D02D1690AC5C}">
        <p15:threadingInfo xmlns:p15="http://schemas.microsoft.com/office/powerpoint/2012/main" timeZoneBias="480"/>
      </p:ext>
    </p:extLst>
  </p:cm>
  <p:cm authorId="1" dt="2021-01-23T00:52:12.145" idx="2">
    <p:pos x="10" y="106"/>
    <p:text>..o rispondete ai compagni
</p:text>
    <p:extLst>
      <p:ext uri="{C676402C-5697-4E1C-873F-D02D1690AC5C}">
        <p15:threadingInfo xmlns:p15="http://schemas.microsoft.com/office/powerpoint/2012/main" timeZoneBias="480">
          <p15:parentCm authorId="1" idx="1"/>
        </p15:threadingInfo>
      </p:ext>
    </p:extLst>
  </p:cm>
  <p:cm authorId="2" dt="2021-04-19T07:25:01.925" idx="1">
    <p:pos x="10" y="202"/>
    <p:text>buongiorno io sono riuscito ad entrare solo ora e ho messo intanto la prima diapostiva.
arrivederci e buon lavoro ai miei compagni.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2" dt="2021-04-19T07:25:41.145" idx="2">
    <p:pos x="10" y="298"/>
    <p:text>se intanto Simone e Davide potreste fare almeno una diapositiva a testa. ciao e buon lavoro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20T11:04:49.764" idx="1">
    <p:pos x="10" y="394"/>
    <p:text>Ciao ragazzi ho inserito la polonia e auschwitz 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20T11:23:30.151" idx="2">
    <p:pos x="10" y="490"/>
    <p:text>ciao ragazzi, ho aggiunto le due ultime slide delle camere a gas e di come venivano trasportati gli ebrei ad auschwitz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3" dt="2021-04-20T11:24:10.355" idx="3">
    <p:pos x="10" y="586"/>
    <p:text>vedete se vi va bene, semmai le sistemate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4" dt="2021-04-20T11:36:46.326" idx="1">
    <p:pos x="10" y="682"/>
    <p:text>ciao ragazzi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4" dt="2021-04-20T11:37:39.968" idx="2">
    <p:pos x="10" y="778"/>
    <p:text>Ragazzi adesso sistemo delle cose e poi sarà pronto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  <p:cm authorId="1" dt="2021-04-21T08:27:16.012" idx="3">
    <p:pos x="10" y="874"/>
    <p:text>Sintetizzate di più il testo e usate caratteri più grandi. ...magari aggiungete qualche slides</p:text>
    <p:extLst>
      <p:ext uri="{C676402C-5697-4E1C-873F-D02D1690AC5C}">
        <p15:threadingInfo xmlns:p15="http://schemas.microsoft.com/office/powerpoint/2012/main" timeZoneBias="-120">
          <p15:parentCm authorId="1" idx="1"/>
        </p15:threadingInfo>
      </p:ext>
    </p:extLst>
  </p:cm>
  <p:cm authorId="4" dt="2021-05-13T06:47:43.172" idx="3">
    <p:pos x="10" y="970"/>
    <p:text>Ciao raga...ho fatto alcune modifiche e ho inserito due slide per approffondire la Polonia..ora provo ad aggiungere qualcosa.
</p:text>
    <p:extLst>
      <p:ext uri="{C676402C-5697-4E1C-873F-D02D1690AC5C}">
        <p15:threadingInfo xmlns:p15="http://schemas.microsoft.com/office/powerpoint/2012/main" timeZoneBias="42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5T10:24:56.044" idx="4">
    <p:pos x="7363" y="2363"/>
    <p:text>riscrivete il testo e sintetizzatelo con caratteri più grandi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28T04:07:15.996" idx="3">
    <p:pos x="10" y="10"/>
    <p:text>buongiorno ho realizzato la slides con le fonti delle immagini e dei siti
</p:text>
    <p:extLst>
      <p:ext uri="{C676402C-5697-4E1C-873F-D02D1690AC5C}">
        <p15:threadingInfo xmlns:p15="http://schemas.microsoft.com/office/powerpoint/2012/main" timeZoneBias="4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0000" max="10000" units="dev"/>
          <inkml:channel name="Y" type="integer" min="-10000" max="10000" units="dev"/>
          <inkml:channel name="F" type="integer" max="255" units="dev"/>
          <inkml:channel name="T" type="integer" units="dev"/>
        </inkml:traceFormat>
        <inkml:channelProperties>
          <inkml:channelProperty channel="X" name="resolution" value="1" units="1/dev"/>
          <inkml:channelProperty channel="Y" name="resolution" value="1" units="1/dev"/>
          <inkml:channelProperty channel="F" name="resolution" value="1" units="1/dev"/>
          <inkml:channelProperty channel="T" name="resolution" value="0" units="1/dev"/>
        </inkml:channelProperties>
      </inkml:inkSource>
      <inkml:timestamp xml:id="ts0" timeString="2021-05-13T18:03:06.916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antiAliased" value="0"/>
    </inkml:brush>
  </inkml:definitions>
  <inkml:trace contextRef="#ctx0" brushRef="#br0">26371 9455 255 0,'0'0'0'0,"0"-35"0"0,19-20 0 0,-3-51 0 0,55-105 0 0,16 17 0 0,3-51 0 0,51-4 0 0,-35 20 0 0,-19 35 0 0,19 19 0 0,-18-3 0 0,1 39 0 0,-2-3 0 0,-16 36 0 0,19-1 0 0,-38 20 0 0,19-1 0 0,-1 17 0 0,1 0 0 0,0 0 0 0,0 0 0 0,-1 3 0 0,17-3 0 0,-16 0 0 0,0 36 0 0,-36-37 0 0,17 37 0 0,-17-1 0 0,20 1 0 0,-20 19 0 0,-2-20 0 0,2 1 0 0,36-1 0 0,-17 1 0 0,-2 18 0 0,3 17 0 0,15 17 0 0,36 89 0 0,88 36 0 0,34 33 0 0,-16-17 0 0,1 20 0 0,-20-20 0 0,-87 1 0 0,-19-1 0 0,-32 3 0 0,-39-38 0 0,3-36 0 0,-38 1 0 0,-16 2 0 0,35 49 0 0,-52 3 0 0,-19 33 0 0,-19 38 0 0,-13 33 0 0,-3 38 0 0,-19-38 0 0,-17 19 0 0,-16-36 0 0,0-35 0 0,-19-36 0 0,1-15 0 0,18-21 0 0,16-51 0 0,-16-19 0 0,-18-35 0 0,-53-86 0 0,-38-124 0 0,-32-160 0 0,-36-125 0 0,36 3 0 0,103 104 0 0,73 106 0 0,88 54 0 0,70-2 0 0,36 3 0 0,35 16 0 0,19 17 0 0,-2 37 0 0,-1-2 0 0,55 19 0 0,52 17 0 0,35 16 0 0,54 21 0 0,1 15 0 0,-39 2 0 0,3 16 0 0,-54 20 0 0,-33-19 0 0,-39-1 0 0,-51 17 0 0,-35 3 0 0,-54 32 0 0,-17-16 0 0,0 55 0 0,-17-55 0 0,-2 0 0 0,19 16 0 0,-35-32 0 0,18 51 0 0,-2-19 0 0,3-16 0 0,16 0 0 0,-35 17 0 0,35-17 0 0,0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19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46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84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1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39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08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82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8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409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8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57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de-DE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8E5F-40E5-4553-9F3C-699F1A5B8145}" type="datetimeFigureOut">
              <a:rPr lang="de-DE" smtClean="0"/>
              <a:t>13.05.2021</a:t>
            </a:fld>
            <a:endParaRPr lang="de-D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45B7-DFE2-4393-8D37-380FC36BF3AA}" type="slidenum">
              <a:rPr lang="de-DE" smtClean="0"/>
              <a:t>‹N›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1931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 /><Relationship Id="rId7" Type="http://schemas.openxmlformats.org/officeDocument/2006/relationships/comments" Target="../comments/comment1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.jpeg" /><Relationship Id="rId5" Type="http://schemas.openxmlformats.org/officeDocument/2006/relationships/image" Target="../media/image4.jpeg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mpo_di_concentramento_di_Auschwitz" TargetMode="External" /><Relationship Id="rId2" Type="http://schemas.openxmlformats.org/officeDocument/2006/relationships/hyperlink" Target="https://it.wikipedia.org/wiki/Polonia" TargetMode="External" /><Relationship Id="rId1" Type="http://schemas.openxmlformats.org/officeDocument/2006/relationships/slideLayout" Target="../slideLayouts/slideLayout7.xml" /><Relationship Id="rId6" Type="http://schemas.openxmlformats.org/officeDocument/2006/relationships/comments" Target="../comments/comment3.xml" /><Relationship Id="rId5" Type="http://schemas.openxmlformats.org/officeDocument/2006/relationships/hyperlink" Target="http://www.rbvex.it/polonia.html" TargetMode="External" /><Relationship Id="rId4" Type="http://schemas.openxmlformats.org/officeDocument/2006/relationships/hyperlink" Target="https://www.gettyimages.it/immagine/auschwitz?phrase=auschwitz&amp;sort=mostpopular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>
            <a:extLst>
              <a:ext uri="{FF2B5EF4-FFF2-40B4-BE49-F238E27FC236}">
                <a16:creationId xmlns:a16="http://schemas.microsoft.com/office/drawing/2014/main" id="{6904B4AC-63A4-4105-BFB3-E6E694D59F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6" r="23289" b="776"/>
          <a:stretch/>
        </p:blipFill>
        <p:spPr>
          <a:xfrm>
            <a:off x="3553783" y="10"/>
            <a:ext cx="8638217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03C2FE1-AF2D-41D7-B2DB-879FC0284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587" y="587178"/>
            <a:ext cx="3438144" cy="1124712"/>
          </a:xfrm>
        </p:spPr>
        <p:txBody>
          <a:bodyPr anchor="b">
            <a:normAutofit/>
          </a:bodyPr>
          <a:lstStyle/>
          <a:p>
            <a:pPr algn="ctr"/>
            <a:r>
              <a:rPr lang="it-IT" sz="6000" b="1">
                <a:solidFill>
                  <a:srgbClr val="C00000"/>
                </a:solidFill>
                <a:cs typeface="Calibri Light"/>
              </a:rPr>
              <a:t>POLONIA</a:t>
            </a:r>
            <a:endParaRPr lang="it-IT" sz="60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2877B8-1FC7-4C52-82A9-18F18FDB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56" y="2540602"/>
            <a:ext cx="3605919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it-IT" sz="2000" b="1" noProof="1">
                <a:latin typeface="Comic Sans MS"/>
                <a:ea typeface="+mn-lt"/>
                <a:cs typeface="+mn-lt"/>
              </a:rPr>
              <a:t>La Polonia, ufficialmente Repubblica di Polonia, (in polacco: Rzeczpospolita Polska, nel linguaggio comune Polska) è uno Stato situato nell'Europa Centrale, membro dell'Unione europea, della NATO e dell'ONU. La Polonia ha una popolazione di 38 485 779 abitanti e una superficie di 312696 km² . La città principale, nonché capitale, è Varsavia (in polacco: Warszawa).</a:t>
            </a:r>
            <a:endParaRPr lang="it-IT" sz="2000" b="1" noProof="1">
              <a:latin typeface="Comic Sans MS"/>
              <a:cs typeface="Calibri"/>
            </a:endParaRPr>
          </a:p>
          <a:p>
            <a:endParaRPr lang="it-IT" sz="1600" noProof="1">
              <a:cs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23894D3-47A0-4A71-BEEC-6A0A21F89B73}"/>
              </a:ext>
            </a:extLst>
          </p:cNvPr>
          <p:cNvSpPr txBox="1"/>
          <p:nvPr/>
        </p:nvSpPr>
        <p:spPr>
          <a:xfrm>
            <a:off x="580373" y="1759907"/>
            <a:ext cx="28580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cs typeface="Calibri"/>
              </a:rPr>
              <a:t>Di Davide , Matteo e Simone</a:t>
            </a:r>
          </a:p>
        </p:txBody>
      </p:sp>
    </p:spTree>
    <p:extLst>
      <p:ext uri="{BB962C8B-B14F-4D97-AF65-F5344CB8AC3E}">
        <p14:creationId xmlns:p14="http://schemas.microsoft.com/office/powerpoint/2010/main" val="1066547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374090-9A86-4380-AD9C-C5568D049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05" y="-83935"/>
            <a:ext cx="665064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err="1">
                <a:highlight>
                  <a:srgbClr val="800000"/>
                </a:highlight>
              </a:rPr>
              <a:t>Fiumi</a:t>
            </a:r>
            <a:r>
              <a:rPr lang="en-US" b="1">
                <a:highlight>
                  <a:srgbClr val="800000"/>
                </a:highlight>
              </a:rPr>
              <a:t> e </a:t>
            </a:r>
            <a:r>
              <a:rPr lang="en-US" b="1" err="1">
                <a:highlight>
                  <a:srgbClr val="800000"/>
                </a:highlight>
              </a:rPr>
              <a:t>laghi</a:t>
            </a:r>
            <a:r>
              <a:rPr lang="en-US" b="1">
                <a:highlight>
                  <a:srgbClr val="800000"/>
                </a:highlight>
              </a:rPr>
              <a:t> </a:t>
            </a:r>
            <a:r>
              <a:rPr lang="en-US" b="1" err="1">
                <a:highlight>
                  <a:srgbClr val="800000"/>
                </a:highlight>
              </a:rPr>
              <a:t>della</a:t>
            </a:r>
            <a:r>
              <a:rPr lang="en-US" b="1">
                <a:highlight>
                  <a:srgbClr val="800000"/>
                </a:highlight>
              </a:rPr>
              <a:t> Polonia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E1EBED39-EFC2-4B8A-B025-B534813CC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" r="6381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73E9EBF-F964-4A63-9C2A-726B4B7EAB8C}"/>
              </a:ext>
            </a:extLst>
          </p:cNvPr>
          <p:cNvSpPr txBox="1"/>
          <p:nvPr/>
        </p:nvSpPr>
        <p:spPr>
          <a:xfrm>
            <a:off x="5608027" y="984662"/>
            <a:ext cx="6389693" cy="50564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noProof="1"/>
              <a:t>La Polonia e' uno stato prevalentemente pianeggiante , attraversato da numerosi corsi d'acqua . I fiumi piu' importanti sono : il più lungo fiume è il VISTOLA , </a:t>
            </a:r>
            <a:r>
              <a:rPr lang="en-US" sz="1600" noProof="1">
                <a:ea typeface="+mn-lt"/>
                <a:cs typeface="+mn-lt"/>
              </a:rPr>
              <a:t>Nasce dai monti Beschidi Occidentali , in Slesia , bagna Cracovia , Toruń  Varsavia e sfocia nella baia di Danzica , nel Mar Baltico. Il suo principale affluente è il Bug. A seguire L'ODER ,un fiume dell'Europa centrale che attraversa la Repubblica Ceca, la Germania e la Polonia e sfocia nel Mar Baltico ,La Warta con una lunghezza complessiva di 808 km, la metà navigabile. Nasce nel Voivodato della Slesia, a est della città di Zawiercie , e confluisce nell'Odra vicino a Kostrzyn . Si tratta del più grande affluente del fiume Odra, e fino alla confluenza la Warta è addirittura più lunga dell'Odra . Questo stato ha anche molti laghi tra cui I due piu' grandi collocati entrambi ad una centinaia di metri di altezza sul livello del mare sono il  lago Śniardwy ,situato nella Terra dei laghi della Masuria . È il più grande lago dello Stato con una superficie di 113,8 chilometri quadrati.Presenta una lunghezza nel punto massimo di 22,1 km e una larghezza di 13,4 chilometri. La profondità massima è di 23 metri. Nel lago sono presenti otto isole.Un altro grande lago è il Il lago Mamry che ricopre una superficie di 114,875 km²con una profondità massima di 23,4 m.Il  terzo in ordine di grandezza e' il </a:t>
            </a:r>
            <a:r>
              <a:rPr lang="en-US" sz="1600" b="1" noProof="1">
                <a:ea typeface="+mn-lt"/>
                <a:cs typeface="+mn-lt"/>
              </a:rPr>
              <a:t>lago Łebsko</a:t>
            </a:r>
            <a:r>
              <a:rPr lang="en-US" sz="1600" noProof="1">
                <a:ea typeface="+mn-lt"/>
                <a:cs typeface="+mn-lt"/>
              </a:rPr>
              <a:t> situato nel voivodato della Pomerania. Fa parte del Parco Nazionale di Słowiński. Ha un'estensione di 70,2 chilometri quadrati, una lunghezza di 16,4 km e una larghezza di 7,6 km. La profondità massima è di 6,3 m. Il lago è attraversato dal fiume Łeba.</a:t>
            </a:r>
            <a:endParaRPr lang="en-US" sz="1600" noProof="1">
              <a:cs typeface="Calibri" panose="020F0502020204030204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noProof="1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094675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7264F718-7FAC-4056-9FA9-A603EC68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5" y="0"/>
            <a:ext cx="1219047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F74639F7-E3C7-4165-A83E-6386A86BA1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6356349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9">
            <a:extLst>
              <a:ext uri="{FF2B5EF4-FFF2-40B4-BE49-F238E27FC236}">
                <a16:creationId xmlns:a16="http://schemas.microsoft.com/office/drawing/2014/main" id="{8B3AF0F1-707A-463E-B5EE-33C63A40C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979591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2D6DCD8-E06D-47C3-A16B-534B93F4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61" y="349184"/>
            <a:ext cx="5408856" cy="820205"/>
          </a:xfrm>
        </p:spPr>
        <p:txBody>
          <a:bodyPr>
            <a:normAutofit/>
          </a:bodyPr>
          <a:lstStyle/>
          <a:p>
            <a:r>
              <a:rPr lang="it-IT" b="1">
                <a:solidFill>
                  <a:schemeClr val="bg1"/>
                </a:solidFill>
                <a:highlight>
                  <a:srgbClr val="800000"/>
                </a:highlight>
                <a:cs typeface="Calibri Light"/>
              </a:rPr>
              <a:t>Geografia della Polonia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329A343-A540-4493-A345-0D92F1660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5259" y="-78788"/>
            <a:ext cx="1753266" cy="8332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sz="2400" b="1">
                <a:solidFill>
                  <a:srgbClr val="C00000"/>
                </a:solidFill>
                <a:cs typeface="Calibri"/>
              </a:rPr>
              <a:t>Agricoltura</a:t>
            </a:r>
            <a:r>
              <a:rPr lang="it-IT" sz="2400">
                <a:solidFill>
                  <a:srgbClr val="C00000"/>
                </a:solidFill>
                <a:cs typeface="Calibri"/>
              </a:rPr>
              <a:t> 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2FF2D9-F0C7-41F7-A6AD-BE57D4FB91C7}"/>
              </a:ext>
            </a:extLst>
          </p:cNvPr>
          <p:cNvSpPr txBox="1"/>
          <p:nvPr/>
        </p:nvSpPr>
        <p:spPr>
          <a:xfrm>
            <a:off x="204592" y="1540701"/>
            <a:ext cx="4705609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rgbClr val="FFFF00"/>
                </a:solidFill>
              </a:rPr>
              <a:t>Lo stato della Polonia Confina</a:t>
            </a:r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 a NE con la Russia e la Lituania, a E con la Bielorussia e l’Ucraina, a S con la Slovacchia e la Rep. Ceca, a W con la Germania e si affaccia a N al Mar Baltico. Occupa la sezione intermedia della grande fascia pianeggiante che si estende dal Mare del Nord agli Urali.</a:t>
            </a:r>
            <a:r>
              <a:rPr lang="it-IT">
                <a:ea typeface="+mn-lt"/>
                <a:cs typeface="+mn-lt"/>
              </a:rPr>
              <a:t> </a:t>
            </a:r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il territorio polacco costituisce un tratto di  bassopiano che parte dalla 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Germania e si rialza verso sud dove ci 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sono i monti Carpazi e ai Sudeti.</a:t>
            </a:r>
            <a:r>
              <a:rPr lang="it-IT">
                <a:ea typeface="+mn-lt"/>
                <a:cs typeface="+mn-lt"/>
              </a:rPr>
              <a:t> La maggior </a:t>
            </a:r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elevazione si trova sul Monte </a:t>
            </a:r>
            <a:r>
              <a:rPr lang="it-IT" err="1">
                <a:solidFill>
                  <a:srgbClr val="FFFF00"/>
                </a:solidFill>
                <a:ea typeface="+mn-lt"/>
                <a:cs typeface="+mn-lt"/>
              </a:rPr>
              <a:t>Rysy</a:t>
            </a:r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, che raggiunge i 2.499 metri, sulla Catena 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dei Tatra, nei Carpazi. La costa è orlata 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da cordoni sabbiosi che racchiudono 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vaste lagune. Il clima è uniforme</a:t>
            </a:r>
            <a:endParaRPr lang="it-IT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 di tipo continentale, caratterizzato </a:t>
            </a:r>
          </a:p>
          <a:p>
            <a:r>
              <a:rPr lang="it-IT">
                <a:solidFill>
                  <a:srgbClr val="FFFF00"/>
                </a:solidFill>
                <a:ea typeface="+mn-lt"/>
                <a:cs typeface="+mn-lt"/>
              </a:rPr>
              <a:t>da inverni rigidi ed estati calde.</a:t>
            </a:r>
            <a:endParaRPr lang="it-IT">
              <a:solidFill>
                <a:srgbClr val="FFFF00"/>
              </a:solidFill>
              <a:cs typeface="Calibri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45BD8D63-08EE-4267-A8EA-C6FD831C12E2}"/>
              </a:ext>
            </a:extLst>
          </p:cNvPr>
          <p:cNvSpPr txBox="1"/>
          <p:nvPr/>
        </p:nvSpPr>
        <p:spPr>
          <a:xfrm>
            <a:off x="5919831" y="603668"/>
            <a:ext cx="627136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>
                <a:cs typeface="Calibri"/>
              </a:rPr>
              <a:t>La Polonia prevalentemente pianeggiante ,</a:t>
            </a:r>
            <a:r>
              <a:rPr lang="it-IT">
                <a:ea typeface="+mn-lt"/>
                <a:cs typeface="+mn-lt"/>
              </a:rPr>
              <a:t>gode di un’agricoltura fiorente e continua a occupare una quota significativa della forza lavoro. Le principali produzioni sono cereali (frumento, orzo, mais e avena), patate, barbabietola da zucchero, frutta (in particolare mele) e verdura.</a:t>
            </a:r>
            <a:endParaRPr lang="it-IT">
              <a:cs typeface="Calibri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1E69865-FF09-427E-9CD4-C2D81B056AE3}"/>
              </a:ext>
            </a:extLst>
          </p:cNvPr>
          <p:cNvSpPr txBox="1"/>
          <p:nvPr/>
        </p:nvSpPr>
        <p:spPr>
          <a:xfrm>
            <a:off x="7713684" y="1951712"/>
            <a:ext cx="311897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C00000"/>
                </a:solidFill>
                <a:cs typeface="Calibri"/>
              </a:rPr>
              <a:t>Allevamento e pesca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C2F6FAD7-FB59-4769-A25A-A60A26DFC772}"/>
              </a:ext>
            </a:extLst>
          </p:cNvPr>
          <p:cNvSpPr txBox="1"/>
          <p:nvPr/>
        </p:nvSpPr>
        <p:spPr>
          <a:xfrm>
            <a:off x="5235607" y="2412625"/>
            <a:ext cx="696029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it-IT">
                <a:cs typeface="Calibri"/>
              </a:rPr>
              <a:t>Un altro settore primario molto fiorente </a:t>
            </a:r>
            <a:r>
              <a:rPr lang="it-IT" err="1">
                <a:cs typeface="Calibri"/>
              </a:rPr>
              <a:t>e'</a:t>
            </a:r>
            <a:r>
              <a:rPr lang="it-IT">
                <a:cs typeface="Calibri"/>
              </a:rPr>
              <a:t> </a:t>
            </a:r>
            <a:r>
              <a:rPr lang="it-IT">
                <a:ea typeface="+mn-lt"/>
                <a:cs typeface="+mn-lt"/>
              </a:rPr>
              <a:t>l'allevamento di bestiame . La Polonia dispone di un consistente patrimonio zootecnico. Prevale l'allevamento dei suini, che ammontano complessivamente a 18.800.000 capi. La zootecnia bovina è in forte espansione e può contare ormai su oltre 7.600.000 capi, di cui la metà da latte. Tipico è l'allevamento dei </a:t>
            </a:r>
            <a:r>
              <a:rPr lang="it-IT" err="1">
                <a:ea typeface="+mn-lt"/>
                <a:cs typeface="+mn-lt"/>
              </a:rPr>
              <a:t>cavalli.Il</a:t>
            </a:r>
            <a:r>
              <a:rPr lang="it-IT">
                <a:ea typeface="+mn-lt"/>
                <a:cs typeface="+mn-lt"/>
              </a:rPr>
              <a:t> settore della pesca esporta più pesce fresco di quello che importa (in termini di valore). I pescherecci battenti bandiera polacca hanno cominciato a sbarcare le catture direttamente nei mercati dell’Unione europea, principalmente nel porto danese dell’isola di </a:t>
            </a:r>
            <a:r>
              <a:rPr lang="it-IT" err="1">
                <a:ea typeface="+mn-lt"/>
                <a:cs typeface="+mn-lt"/>
              </a:rPr>
              <a:t>Bornholm</a:t>
            </a:r>
            <a:r>
              <a:rPr lang="it-IT">
                <a:ea typeface="+mn-lt"/>
                <a:cs typeface="+mn-lt"/>
              </a:rPr>
              <a:t>. </a:t>
            </a:r>
            <a:endParaRPr lang="it-IT">
              <a:cs typeface="Calibri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1679100-FF8F-46E5-9E43-21F8E6648908}"/>
              </a:ext>
            </a:extLst>
          </p:cNvPr>
          <p:cNvSpPr txBox="1"/>
          <p:nvPr/>
        </p:nvSpPr>
        <p:spPr>
          <a:xfrm>
            <a:off x="4158121" y="5588174"/>
            <a:ext cx="816070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>
                <a:ea typeface="+mn-lt"/>
                <a:cs typeface="+mn-lt"/>
              </a:rPr>
              <a:t>Le principali </a:t>
            </a:r>
            <a:r>
              <a:rPr lang="it-IT" b="1">
                <a:ea typeface="+mn-lt"/>
                <a:cs typeface="+mn-lt"/>
              </a:rPr>
              <a:t>industrie</a:t>
            </a:r>
            <a:r>
              <a:rPr lang="it-IT">
                <a:ea typeface="+mn-lt"/>
                <a:cs typeface="+mn-lt"/>
              </a:rPr>
              <a:t> sono quelle siderurgiche e metallurgiche, concentrate nella Slesia. L'</a:t>
            </a:r>
            <a:r>
              <a:rPr lang="it-IT" b="1">
                <a:ea typeface="+mn-lt"/>
                <a:cs typeface="+mn-lt"/>
              </a:rPr>
              <a:t>industria</a:t>
            </a:r>
            <a:r>
              <a:rPr lang="it-IT">
                <a:ea typeface="+mn-lt"/>
                <a:cs typeface="+mn-lt"/>
              </a:rPr>
              <a:t> meccanica è presente a Varsavia, Stettino, </a:t>
            </a:r>
            <a:r>
              <a:rPr lang="it-IT" err="1">
                <a:ea typeface="+mn-lt"/>
                <a:cs typeface="+mn-lt"/>
              </a:rPr>
              <a:t>Cracovia.A</a:t>
            </a:r>
            <a:r>
              <a:rPr lang="it-IT">
                <a:ea typeface="+mn-lt"/>
                <a:cs typeface="+mn-lt"/>
              </a:rPr>
              <a:t> Danzica e a Stettino si trovano i più importanti cantieri navali.</a:t>
            </a:r>
            <a:endParaRPr lang="it-IT">
              <a:cs typeface="Calibri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1A48C4F-EE84-41C5-AB0D-62E1159B1C3C}"/>
              </a:ext>
            </a:extLst>
          </p:cNvPr>
          <p:cNvSpPr txBox="1"/>
          <p:nvPr/>
        </p:nvSpPr>
        <p:spPr>
          <a:xfrm>
            <a:off x="8236255" y="5062994"/>
            <a:ext cx="274319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2400" b="1">
                <a:solidFill>
                  <a:srgbClr val="C00000"/>
                </a:solidFill>
              </a:rPr>
              <a:t> Industrie</a:t>
            </a:r>
            <a:endParaRPr lang="it-IT" sz="2400" b="1">
              <a:solidFill>
                <a:srgbClr val="C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5281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-728014" y="1410405"/>
            <a:ext cx="8848749" cy="2857290"/>
          </a:xfrm>
        </p:spPr>
        <p:txBody>
          <a:bodyPr>
            <a:normAutofit/>
          </a:bodyPr>
          <a:lstStyle/>
          <a:p>
            <a:r>
              <a:rPr lang="de-DE" sz="6600" b="1">
                <a:solidFill>
                  <a:srgbClr val="FF0000"/>
                </a:solidFill>
                <a:latin typeface="Comic Sans MS"/>
                <a:cs typeface="Calibri Light"/>
              </a:rPr>
              <a:t>Auschwitz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158368EB-AC12-4C68-A3E2-E5F7EDC1B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4377" y="5485472"/>
            <a:ext cx="12465169" cy="142572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 b="1">
                <a:highlight>
                  <a:srgbClr val="C0C0C0"/>
                </a:highlight>
                <a:cs typeface="Calibri"/>
              </a:rPr>
              <a:t>Durante</a:t>
            </a:r>
            <a:r>
              <a:rPr lang="it-IT" b="1">
                <a:highlight>
                  <a:srgbClr val="C0C0C0"/>
                </a:highlight>
                <a:ea typeface="+mn-lt"/>
                <a:cs typeface="+mn-lt"/>
              </a:rPr>
              <a:t> l'occupazione tedesca nella seconda guerra mondiale nel territorio polacco, i tedeschi uccisero circa 3.900.000 polacchi, tra cui 3.000.000 di ebrei. In totale, 2.500.000 polacchi furono soggetti all'espulsione, mentre il 7,3% della popolazione polacca fu utilizzato per il lavoro in </a:t>
            </a:r>
            <a:r>
              <a:rPr lang="it-IT" b="1" err="1">
                <a:highlight>
                  <a:srgbClr val="C0C0C0"/>
                </a:highlight>
                <a:ea typeface="+mn-lt"/>
                <a:cs typeface="+mn-lt"/>
              </a:rPr>
              <a:t>schiavitù.Altra</a:t>
            </a:r>
            <a:r>
              <a:rPr lang="it-IT" b="1">
                <a:highlight>
                  <a:srgbClr val="C0C0C0"/>
                </a:highlight>
                <a:ea typeface="+mn-lt"/>
                <a:cs typeface="+mn-lt"/>
              </a:rPr>
              <a:t> atrocità tedesca fu la costruzione dei famosi campi di concentramento .</a:t>
            </a:r>
            <a:endParaRPr lang="it-IT" b="1">
              <a:highlight>
                <a:srgbClr val="C0C0C0"/>
              </a:highlight>
              <a:cs typeface="Calibri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7BA5105E-DD29-1C4E-B44B-A57D8331F1B6}"/>
                  </a:ext>
                </a:extLst>
              </p14:cNvPr>
              <p14:cNvContentPartPr/>
              <p14:nvPr/>
            </p14:nvContentPartPr>
            <p14:xfrm>
              <a:off x="9493200" y="2171880"/>
              <a:ext cx="1391400" cy="161892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7BA5105E-DD29-1C4E-B44B-A57D8331F1B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83840" y="2162520"/>
                <a:ext cx="1410120" cy="163764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Immagine 5">
            <a:extLst>
              <a:ext uri="{FF2B5EF4-FFF2-40B4-BE49-F238E27FC236}">
                <a16:creationId xmlns:a16="http://schemas.microsoft.com/office/drawing/2014/main" id="{8D7B9140-4251-1A46-BD6C-AB72B95AE9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617" y="2134004"/>
            <a:ext cx="3916383" cy="3313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magine 6">
            <a:extLst>
              <a:ext uri="{FF2B5EF4-FFF2-40B4-BE49-F238E27FC236}">
                <a16:creationId xmlns:a16="http://schemas.microsoft.com/office/drawing/2014/main" id="{6D83134B-6A1F-AC48-92F5-299462B814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63" y="1731818"/>
            <a:ext cx="5405748" cy="384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8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4" descr="Immagine che contiene cielo, esterni, molo, nero&#10;&#10;Descrizione generata automaticamente">
            <a:extLst>
              <a:ext uri="{FF2B5EF4-FFF2-40B4-BE49-F238E27FC236}">
                <a16:creationId xmlns:a16="http://schemas.microsoft.com/office/drawing/2014/main" id="{063BFCFE-D597-4962-AE71-C267D60CA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576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29C4D358-778C-43DF-9481-F2ADFB7A2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218" y="357535"/>
            <a:ext cx="3438144" cy="1124712"/>
          </a:xfrm>
        </p:spPr>
        <p:txBody>
          <a:bodyPr anchor="b">
            <a:normAutofit/>
          </a:bodyPr>
          <a:lstStyle/>
          <a:p>
            <a:r>
              <a:rPr lang="it-IT" sz="2800">
                <a:latin typeface="Broadway"/>
                <a:cs typeface="Calibri Light"/>
              </a:rPr>
              <a:t>AUSCHWITZ</a:t>
            </a:r>
            <a:endParaRPr lang="it-IT" sz="2800">
              <a:latin typeface="Broadway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FC097E-F318-4899-8C45-9D9D6540C8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4931590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it-IT" sz="2400" i="1">
                <a:latin typeface="Comic Sans MS"/>
                <a:ea typeface="+mn-lt"/>
                <a:cs typeface="+mn-lt"/>
              </a:rPr>
              <a:t>Il campo di concentramento di Auschwitz era un vasto complesso , centro di deportazione e di sterminio situato nelle vicinanze della cittadina polacca di </a:t>
            </a:r>
            <a:r>
              <a:rPr lang="it-IT" sz="2400" i="1" err="1">
                <a:latin typeface="Comic Sans MS"/>
                <a:ea typeface="+mn-lt"/>
                <a:cs typeface="+mn-lt"/>
              </a:rPr>
              <a:t>Oświęcim</a:t>
            </a:r>
            <a:r>
              <a:rPr lang="it-IT" sz="2400" i="1">
                <a:latin typeface="Comic Sans MS"/>
                <a:ea typeface="+mn-lt"/>
                <a:cs typeface="+mn-lt"/>
              </a:rPr>
              <a:t>. Durante la seconda guerra mondiale, tra il 1940 e il 1944,  furono sterminati più di 1 milione di prigionieri, in gran parte ebrei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01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5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7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magine 4" descr="Immagine che contiene cielo, esterni, treno, vecchio&#10;&#10;Descrizione generata automaticamente">
            <a:extLst>
              <a:ext uri="{FF2B5EF4-FFF2-40B4-BE49-F238E27FC236}">
                <a16:creationId xmlns:a16="http://schemas.microsoft.com/office/drawing/2014/main" id="{B2EC0253-B93C-4B66-B74F-BA2A62F2A8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6457" b="10518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C27C2DF-4A5D-48D8-90BD-598021E1C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8267" y="5450255"/>
            <a:ext cx="5155261" cy="1472894"/>
          </a:xfrm>
        </p:spPr>
        <p:txBody>
          <a:bodyPr anchor="t">
            <a:normAutofit/>
          </a:bodyPr>
          <a:lstStyle/>
          <a:p>
            <a:pPr algn="ctr"/>
            <a:r>
              <a:rPr lang="it-IT">
                <a:solidFill>
                  <a:srgbClr val="FFFFFF"/>
                </a:solidFill>
                <a:latin typeface="Cambria Math"/>
                <a:ea typeface="Cambria Math"/>
                <a:cs typeface="Calibri Light"/>
              </a:rPr>
              <a:t>Il cammino della deportazione</a:t>
            </a: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A8E5B4-2B7A-43D8-A62C-5B509D3DA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72" y="325019"/>
            <a:ext cx="11926844" cy="67233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it-IT" sz="2000" b="1">
                <a:solidFill>
                  <a:srgbClr val="FFFFFF"/>
                </a:solidFill>
                <a:highlight>
                  <a:srgbClr val="000000"/>
                </a:highlight>
                <a:latin typeface="Comic Sans MS"/>
                <a:ea typeface="+mn-lt"/>
                <a:cs typeface="+mn-lt"/>
              </a:rPr>
              <a:t>Tutte i prigionieri tedeschi venivano inviati nei campi di concentramento su appositi treni dove le persone venivano </a:t>
            </a:r>
            <a:r>
              <a:rPr lang="it-IT" sz="2000" b="1" err="1">
                <a:solidFill>
                  <a:srgbClr val="FFFFFF"/>
                </a:solidFill>
                <a:highlight>
                  <a:srgbClr val="000000"/>
                </a:highlight>
                <a:latin typeface="Comic Sans MS"/>
                <a:ea typeface="+mn-lt"/>
                <a:cs typeface="+mn-lt"/>
              </a:rPr>
              <a:t>amassate</a:t>
            </a:r>
            <a:r>
              <a:rPr lang="it-IT" sz="2000" b="1">
                <a:solidFill>
                  <a:srgbClr val="FFFFFF"/>
                </a:solidFill>
                <a:highlight>
                  <a:srgbClr val="000000"/>
                </a:highlight>
                <a:latin typeface="Comic Sans MS"/>
                <a:ea typeface="+mn-lt"/>
                <a:cs typeface="+mn-lt"/>
              </a:rPr>
              <a:t> .I convogli di deportati (circa 2 000 – 2 500 prigionieri per treno), spesso chiamati </a:t>
            </a:r>
            <a:r>
              <a:rPr lang="it-IT" sz="2000" b="1" i="1">
                <a:solidFill>
                  <a:srgbClr val="FFFFFF"/>
                </a:solidFill>
                <a:highlight>
                  <a:srgbClr val="000000"/>
                </a:highlight>
                <a:latin typeface="Comic Sans MS"/>
                <a:ea typeface="+mn-lt"/>
                <a:cs typeface="+mn-lt"/>
              </a:rPr>
              <a:t>trasporti</a:t>
            </a:r>
            <a:r>
              <a:rPr lang="it-IT" sz="2000" b="1">
                <a:solidFill>
                  <a:srgbClr val="FFFFFF"/>
                </a:solidFill>
                <a:highlight>
                  <a:srgbClr val="000000"/>
                </a:highlight>
                <a:latin typeface="Comic Sans MS"/>
                <a:ea typeface="+mn-lt"/>
                <a:cs typeface="+mn-lt"/>
              </a:rPr>
              <a:t>, composti da vagoni merci contenenti dalle 80 alla 120 persone costrette a inimmaginabili condizioni di vita e igieniche, che spesso viaggiavano per 10-15 giorni per raggiungere la loro ultima meta, erano organizzati da uno speciale dipartimento dell'RSHA (</a:t>
            </a:r>
            <a:r>
              <a:rPr lang="it-IT" sz="2000" b="1" i="1">
                <a:solidFill>
                  <a:srgbClr val="FFFFFF"/>
                </a:solidFill>
                <a:highlight>
                  <a:srgbClr val="000000"/>
                </a:highlight>
                <a:latin typeface="Comic Sans MS"/>
                <a:ea typeface="+mn-lt"/>
                <a:cs typeface="+mn-lt"/>
              </a:rPr>
              <a:t>ufficio centrale per la sicurezza del Reich</a:t>
            </a:r>
            <a:r>
              <a:rPr lang="it-IT" sz="2000" b="1">
                <a:solidFill>
                  <a:srgbClr val="FFFFFF"/>
                </a:solidFill>
                <a:highlight>
                  <a:srgbClr val="000000"/>
                </a:highlight>
                <a:latin typeface="Comic Sans MS"/>
                <a:ea typeface="+mn-lt"/>
                <a:cs typeface="+mn-lt"/>
              </a:rPr>
              <a:t>). Appena arrivati a destinazione i treni venivano rapidamente scaricati del loro carico umano e avveniva la selezione, tra gli abili al lavoro e coloro da inviare direttamente alla morte.</a:t>
            </a:r>
            <a:endParaRPr lang="it-IT" sz="2000" b="1">
              <a:solidFill>
                <a:srgbClr val="FFFFFF"/>
              </a:solidFill>
              <a:highlight>
                <a:srgbClr val="000000"/>
              </a:highlight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97677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8D2363-3A92-4D41-B084-8A737471F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24095"/>
            <a:ext cx="4009754" cy="2481441"/>
          </a:xfrm>
        </p:spPr>
        <p:txBody>
          <a:bodyPr anchor="ctr">
            <a:normAutofit/>
          </a:bodyPr>
          <a:lstStyle/>
          <a:p>
            <a:r>
              <a:rPr lang="it-IT" sz="3600">
                <a:latin typeface="Bodoni MT Black"/>
                <a:cs typeface="Calibri Light"/>
              </a:rPr>
              <a:t>Le camere a gas</a:t>
            </a:r>
          </a:p>
        </p:txBody>
      </p:sp>
      <p:pic>
        <p:nvPicPr>
          <p:cNvPr id="5" name="Immagine 5" descr="Immagine che contiene edificio, pavimento, seminterrato, sporco&#10;&#10;Descrizione generata automaticamente">
            <a:extLst>
              <a:ext uri="{FF2B5EF4-FFF2-40B4-BE49-F238E27FC236}">
                <a16:creationId xmlns:a16="http://schemas.microsoft.com/office/drawing/2014/main" id="{8ED2FCBD-8B8A-4E44-A504-B520618E9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077" b="38157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E329DB-C37E-4BE2-AEB6-BBCF489D0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596275"/>
            <a:ext cx="7485413" cy="321468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z="1900">
                <a:latin typeface="Comic Sans MS"/>
                <a:ea typeface="+mn-lt"/>
                <a:cs typeface="+mn-lt"/>
              </a:rPr>
              <a:t>Le camere a gas consistevano in una stanza o un corridoio che potevano trovarsi all'interno di una struttura stabile o mobile, dove durante la </a:t>
            </a:r>
            <a:r>
              <a:rPr lang="it-IT" sz="1900" b="1">
                <a:latin typeface="Comic Sans MS"/>
                <a:ea typeface="+mn-lt"/>
                <a:cs typeface="+mn-lt"/>
              </a:rPr>
              <a:t>Seconda Guerra</a:t>
            </a:r>
            <a:r>
              <a:rPr lang="it-IT" sz="1900">
                <a:latin typeface="Comic Sans MS"/>
                <a:ea typeface="+mn-lt"/>
                <a:cs typeface="+mn-lt"/>
              </a:rPr>
              <a:t> </a:t>
            </a:r>
            <a:r>
              <a:rPr lang="it-IT" sz="1900" b="1">
                <a:latin typeface="Comic Sans MS"/>
                <a:ea typeface="+mn-lt"/>
                <a:cs typeface="+mn-lt"/>
              </a:rPr>
              <a:t>Mondiale </a:t>
            </a:r>
            <a:r>
              <a:rPr lang="it-IT" sz="1900">
                <a:latin typeface="Comic Sans MS"/>
                <a:ea typeface="+mn-lt"/>
                <a:cs typeface="+mn-lt"/>
              </a:rPr>
              <a:t>venivano asfissiati i prigionieri per mezzo di </a:t>
            </a:r>
            <a:r>
              <a:rPr lang="it-IT" sz="1900" b="1">
                <a:latin typeface="Comic Sans MS"/>
                <a:ea typeface="+mn-lt"/>
                <a:cs typeface="+mn-lt"/>
              </a:rPr>
              <a:t>gas tossici.</a:t>
            </a:r>
            <a:r>
              <a:rPr lang="it-IT" sz="1900">
                <a:latin typeface="Comic Sans MS"/>
                <a:ea typeface="+mn-lt"/>
                <a:cs typeface="+mn-lt"/>
              </a:rPr>
              <a:t> Le vittime venivano scelte dalle autorità naziste che selezionavano le persone che secondo l'ideologia nazista non erano meritevoli di vivere, e quindi con </a:t>
            </a:r>
            <a:r>
              <a:rPr lang="it-IT" sz="1900" b="1">
                <a:latin typeface="Comic Sans MS"/>
                <a:ea typeface="+mn-lt"/>
                <a:cs typeface="+mn-lt"/>
              </a:rPr>
              <a:t>handicap </a:t>
            </a:r>
            <a:r>
              <a:rPr lang="it-IT" sz="1900">
                <a:latin typeface="Comic Sans MS"/>
                <a:ea typeface="+mn-lt"/>
                <a:cs typeface="+mn-lt"/>
              </a:rPr>
              <a:t>fisici o </a:t>
            </a:r>
            <a:r>
              <a:rPr lang="it-IT" sz="1900" b="1">
                <a:latin typeface="Comic Sans MS"/>
                <a:ea typeface="+mn-lt"/>
                <a:cs typeface="+mn-lt"/>
              </a:rPr>
              <a:t>disturbi mentali</a:t>
            </a:r>
            <a:r>
              <a:rPr lang="it-IT" sz="1900">
                <a:latin typeface="Comic Sans MS"/>
                <a:ea typeface="+mn-lt"/>
                <a:cs typeface="+mn-lt"/>
              </a:rPr>
              <a:t>, omosessuali, zingari ed </a:t>
            </a:r>
            <a:r>
              <a:rPr lang="it-IT" sz="1900" b="1">
                <a:latin typeface="Comic Sans MS"/>
                <a:ea typeface="+mn-lt"/>
                <a:cs typeface="+mn-lt"/>
              </a:rPr>
              <a:t>ebrei.</a:t>
            </a:r>
            <a:r>
              <a:rPr lang="it-IT" sz="1900">
                <a:latin typeface="Comic Sans MS"/>
                <a:ea typeface="+mn-lt"/>
                <a:cs typeface="+mn-lt"/>
              </a:rPr>
              <a:t> Queste camere, passando abbastanza inosservate, permisero ai tedeschi di agire in segretezza, necessaria per prevenire qualsiasi tipo di resistenza delle vittime o delle loro famiglie, per poter impiegare il minor numero di controlli e per ingannare le vittime fino all'ultimo.</a:t>
            </a:r>
            <a:endParaRPr lang="it-IT" sz="19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6149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81D72F-FDDA-4AF5-90DE-C82DF2DE4E57}"/>
              </a:ext>
            </a:extLst>
          </p:cNvPr>
          <p:cNvSpPr txBox="1"/>
          <p:nvPr/>
        </p:nvSpPr>
        <p:spPr>
          <a:xfrm>
            <a:off x="517742" y="54905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it-IT" sz="3200" b="1">
                <a:solidFill>
                  <a:srgbClr val="0070C0"/>
                </a:solidFill>
                <a:latin typeface="Bodoni MT Black"/>
                <a:cs typeface="Calibri"/>
              </a:rPr>
              <a:t>Le Fonti</a:t>
            </a:r>
            <a:endParaRPr lang="it-IT" sz="3200">
              <a:cs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83E7F0B-A03A-4162-8A81-046558174921}"/>
              </a:ext>
            </a:extLst>
          </p:cNvPr>
          <p:cNvSpPr txBox="1"/>
          <p:nvPr/>
        </p:nvSpPr>
        <p:spPr>
          <a:xfrm>
            <a:off x="514480" y="1537439"/>
            <a:ext cx="9956102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it-IT">
                <a:cs typeface="Calibri"/>
                <a:hlinkClick r:id="rId2"/>
              </a:rPr>
              <a:t>https://it.wikipedia.org/wiki/Polonia</a:t>
            </a:r>
          </a:p>
          <a:p>
            <a:endParaRPr lang="it-IT">
              <a:ea typeface="+mn-lt"/>
              <a:cs typeface="+mn-lt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ea typeface="+mn-lt"/>
                <a:cs typeface="+mn-lt"/>
                <a:hlinkClick r:id="rId3"/>
              </a:rPr>
              <a:t>https://it.wikipedia.org/wiki/Campo_di_concentramento_di_Auschwitz</a:t>
            </a:r>
            <a:endParaRPr lang="it-IT">
              <a:cs typeface="Calibri"/>
            </a:endParaRPr>
          </a:p>
          <a:p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ea typeface="+mn-lt"/>
                <a:cs typeface="+mn-lt"/>
                <a:hlinkClick r:id="rId4"/>
              </a:rPr>
              <a:t>https://www.gettyimages.it/immagine/auschwitz?phrase=auschwitz&amp;sort=mostpopular</a:t>
            </a:r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it-IT">
                <a:ea typeface="+mn-lt"/>
                <a:cs typeface="+mn-lt"/>
                <a:hlinkClick r:id="rId5"/>
              </a:rPr>
              <a:t>http://www.rbvex.it/polonia.html</a:t>
            </a:r>
            <a:endParaRPr lang="it-IT">
              <a:ea typeface="+mn-lt"/>
              <a:cs typeface="+mn-lt"/>
            </a:endParaRPr>
          </a:p>
          <a:p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it-IT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852985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POLONIA</vt:lpstr>
      <vt:lpstr>Fiumi e laghi della Polonia</vt:lpstr>
      <vt:lpstr>Geografia della Polonia</vt:lpstr>
      <vt:lpstr>Auschwitz</vt:lpstr>
      <vt:lpstr>AUSCHWITZ</vt:lpstr>
      <vt:lpstr>Il cammino della deportazione</vt:lpstr>
      <vt:lpstr>Le camere a gas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Bastianello Davide</cp:lastModifiedBy>
  <cp:revision>4</cp:revision>
  <dcterms:created xsi:type="dcterms:W3CDTF">2021-01-23T08:48:59Z</dcterms:created>
  <dcterms:modified xsi:type="dcterms:W3CDTF">2021-05-13T18:12:19Z</dcterms:modified>
</cp:coreProperties>
</file>