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Chizzali" initials="MC" lastIdx="4" clrIdx="0">
    <p:extLst>
      <p:ext uri="{19B8F6BF-5375-455C-9EA6-DF929625EA0E}">
        <p15:presenceInfo xmlns:p15="http://schemas.microsoft.com/office/powerpoint/2012/main" userId="S::marcochizzali@icluiginono.edu.it::b71aea25-2548-4b5d-b8eb-17b8b385cdd2" providerId="AD"/>
      </p:ext>
    </p:extLst>
  </p:cmAuthor>
  <p:cmAuthor id="2" name="Toniolo Andrea" initials="TA" lastIdx="2" clrIdx="1">
    <p:extLst>
      <p:ext uri="{19B8F6BF-5375-455C-9EA6-DF929625EA0E}">
        <p15:presenceInfo xmlns:p15="http://schemas.microsoft.com/office/powerpoint/2012/main" userId="S::andreatoniolo@icluiginono.edu.it::9b47f7b0-d95f-48d4-9ab7-8ddb9641cf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97A5BD-D650-953B-F7EE-6C91710E5FFF}" v="9" dt="2021-04-25T17:27:01.402"/>
    <p1510:client id="{77C4B404-97FF-2CD8-84C8-728E86CB60DD}" v="109" dt="2021-05-16T13:00:45.185"/>
    <p1510:client id="{836B5C69-8E05-75E3-BD2B-D9AA4C1F3559}" v="17" dt="2021-05-14T14:48:04.393"/>
    <p1510:client id="{FCBF7B7F-AA84-F421-9F19-D03F28FA58FC}" v="682" dt="2021-04-25T14:51:55.6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84"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lea Lucantonio" userId="e858cd61-bd29-458e-bb7f-6558ec1f200a" providerId="ADAL" clId="{BD82F0E9-F454-A449-9415-4F15D9593F97}"/>
    <pc:docChg chg="custSel modSld">
      <pc:chgData name="Miclea Lucantonio" userId="e858cd61-bd29-458e-bb7f-6558ec1f200a" providerId="ADAL" clId="{BD82F0E9-F454-A449-9415-4F15D9593F97}" dt="2021-04-24T18:46:35.266" v="153" actId="1076"/>
      <pc:docMkLst>
        <pc:docMk/>
      </pc:docMkLst>
      <pc:sldChg chg="addSp delSp modSp mod setBg">
        <pc:chgData name="Miclea Lucantonio" userId="e858cd61-bd29-458e-bb7f-6558ec1f200a" providerId="ADAL" clId="{BD82F0E9-F454-A449-9415-4F15D9593F97}" dt="2021-04-24T18:45:39.453" v="128" actId="255"/>
        <pc:sldMkLst>
          <pc:docMk/>
          <pc:sldMk cId="2566803134" sldId="257"/>
        </pc:sldMkLst>
        <pc:spChg chg="mod ord">
          <ac:chgData name="Miclea Lucantonio" userId="e858cd61-bd29-458e-bb7f-6558ec1f200a" providerId="ADAL" clId="{BD82F0E9-F454-A449-9415-4F15D9593F97}" dt="2021-04-24T18:39:52.088" v="4" actId="26606"/>
          <ac:spMkLst>
            <pc:docMk/>
            <pc:sldMk cId="2566803134" sldId="257"/>
            <ac:spMk id="2" creationId="{46591CAE-3EE8-4AE5-8BBE-D822EA86F689}"/>
          </ac:spMkLst>
        </pc:spChg>
        <pc:spChg chg="del mod">
          <ac:chgData name="Miclea Lucantonio" userId="e858cd61-bd29-458e-bb7f-6558ec1f200a" providerId="ADAL" clId="{BD82F0E9-F454-A449-9415-4F15D9593F97}" dt="2021-04-24T18:39:37.482" v="3" actId="931"/>
          <ac:spMkLst>
            <pc:docMk/>
            <pc:sldMk cId="2566803134" sldId="257"/>
            <ac:spMk id="3" creationId="{66867079-CF05-4EC5-ABF3-4097D236F635}"/>
          </ac:spMkLst>
        </pc:spChg>
        <pc:spChg chg="add mod">
          <ac:chgData name="Miclea Lucantonio" userId="e858cd61-bd29-458e-bb7f-6558ec1f200a" providerId="ADAL" clId="{BD82F0E9-F454-A449-9415-4F15D9593F97}" dt="2021-04-24T18:45:39.453" v="128" actId="255"/>
          <ac:spMkLst>
            <pc:docMk/>
            <pc:sldMk cId="2566803134" sldId="257"/>
            <ac:spMk id="8" creationId="{F49C9CAE-8DC8-4FA5-91DD-14A0738B151A}"/>
          </ac:spMkLst>
        </pc:spChg>
        <pc:picChg chg="add mod ord">
          <ac:chgData name="Miclea Lucantonio" userId="e858cd61-bd29-458e-bb7f-6558ec1f200a" providerId="ADAL" clId="{BD82F0E9-F454-A449-9415-4F15D9593F97}" dt="2021-04-24T18:39:52.088" v="4" actId="26606"/>
          <ac:picMkLst>
            <pc:docMk/>
            <pc:sldMk cId="2566803134" sldId="257"/>
            <ac:picMk id="4" creationId="{D59731A4-3A16-E44A-A14D-8719ADE9F93B}"/>
          </ac:picMkLst>
        </pc:picChg>
        <pc:picChg chg="add">
          <ac:chgData name="Miclea Lucantonio" userId="e858cd61-bd29-458e-bb7f-6558ec1f200a" providerId="ADAL" clId="{BD82F0E9-F454-A449-9415-4F15D9593F97}" dt="2021-04-24T18:39:52.088" v="4" actId="26606"/>
          <ac:picMkLst>
            <pc:docMk/>
            <pc:sldMk cId="2566803134" sldId="257"/>
            <ac:picMk id="11" creationId="{54DDEBDD-D8BD-41A6-8A0D-B00E3768B0F9}"/>
          </ac:picMkLst>
        </pc:picChg>
      </pc:sldChg>
      <pc:sldChg chg="modSp">
        <pc:chgData name="Miclea Lucantonio" userId="e858cd61-bd29-458e-bb7f-6558ec1f200a" providerId="ADAL" clId="{BD82F0E9-F454-A449-9415-4F15D9593F97}" dt="2021-04-24T18:46:35.266" v="153" actId="1076"/>
        <pc:sldMkLst>
          <pc:docMk/>
          <pc:sldMk cId="678502976" sldId="259"/>
        </pc:sldMkLst>
        <pc:spChg chg="mod">
          <ac:chgData name="Miclea Lucantonio" userId="e858cd61-bd29-458e-bb7f-6558ec1f200a" providerId="ADAL" clId="{BD82F0E9-F454-A449-9415-4F15D9593F97}" dt="2021-04-24T18:46:35.266" v="153" actId="1076"/>
          <ac:spMkLst>
            <pc:docMk/>
            <pc:sldMk cId="678502976" sldId="259"/>
            <ac:spMk id="3" creationId="{328F720A-FB2E-48F7-9086-4D82E857A1C0}"/>
          </ac:spMkLst>
        </pc:spChg>
      </pc:sldChg>
    </pc:docChg>
  </pc:docChgLst>
  <pc:docChgLst>
    <pc:chgData name="Toniolo Andrea" userId="S::andreatoniolo@icluiginono.edu.it::9b47f7b0-d95f-48d4-9ab7-8ddb9641cf92" providerId="AD" clId="Web-{86CD08B6-C74D-24D4-03B4-0C5EFA680A47}"/>
    <pc:docChg chg="addSld delSld modSld sldOrd">
      <pc:chgData name="Toniolo Andrea" userId="S::andreatoniolo@icluiginono.edu.it::9b47f7b0-d95f-48d4-9ab7-8ddb9641cf92" providerId="AD" clId="Web-{86CD08B6-C74D-24D4-03B4-0C5EFA680A47}" dt="2021-04-02T17:00:57.687" v="325" actId="1076"/>
      <pc:docMkLst>
        <pc:docMk/>
      </pc:docMkLst>
      <pc:sldChg chg="modSp mod setBg">
        <pc:chgData name="Toniolo Andrea" userId="S::andreatoniolo@icluiginono.edu.it::9b47f7b0-d95f-48d4-9ab7-8ddb9641cf92" providerId="AD" clId="Web-{86CD08B6-C74D-24D4-03B4-0C5EFA680A47}" dt="2021-04-02T16:14:07.545" v="27" actId="20577"/>
        <pc:sldMkLst>
          <pc:docMk/>
          <pc:sldMk cId="3962583941" sldId="256"/>
        </pc:sldMkLst>
        <pc:spChg chg="mod">
          <ac:chgData name="Toniolo Andrea" userId="S::andreatoniolo@icluiginono.edu.it::9b47f7b0-d95f-48d4-9ab7-8ddb9641cf92" providerId="AD" clId="Web-{86CD08B6-C74D-24D4-03B4-0C5EFA680A47}" dt="2021-04-02T16:12:31.339" v="13" actId="14100"/>
          <ac:spMkLst>
            <pc:docMk/>
            <pc:sldMk cId="3962583941" sldId="256"/>
            <ac:spMk id="2" creationId="{00000000-0000-0000-0000-000000000000}"/>
          </ac:spMkLst>
        </pc:spChg>
        <pc:spChg chg="mod">
          <ac:chgData name="Toniolo Andrea" userId="S::andreatoniolo@icluiginono.edu.it::9b47f7b0-d95f-48d4-9ab7-8ddb9641cf92" providerId="AD" clId="Web-{86CD08B6-C74D-24D4-03B4-0C5EFA680A47}" dt="2021-04-02T16:14:07.545" v="27" actId="20577"/>
          <ac:spMkLst>
            <pc:docMk/>
            <pc:sldMk cId="3962583941" sldId="256"/>
            <ac:spMk id="3" creationId="{00000000-0000-0000-0000-000000000000}"/>
          </ac:spMkLst>
        </pc:spChg>
      </pc:sldChg>
      <pc:sldChg chg="modSp new">
        <pc:chgData name="Toniolo Andrea" userId="S::andreatoniolo@icluiginono.edu.it::9b47f7b0-d95f-48d4-9ab7-8ddb9641cf92" providerId="AD" clId="Web-{86CD08B6-C74D-24D4-03B4-0C5EFA680A47}" dt="2021-04-02T16:14:54.030" v="37" actId="20577"/>
        <pc:sldMkLst>
          <pc:docMk/>
          <pc:sldMk cId="2566803134" sldId="257"/>
        </pc:sldMkLst>
        <pc:spChg chg="mod">
          <ac:chgData name="Toniolo Andrea" userId="S::andreatoniolo@icluiginono.edu.it::9b47f7b0-d95f-48d4-9ab7-8ddb9641cf92" providerId="AD" clId="Web-{86CD08B6-C74D-24D4-03B4-0C5EFA680A47}" dt="2021-04-02T16:14:54.030" v="37" actId="20577"/>
          <ac:spMkLst>
            <pc:docMk/>
            <pc:sldMk cId="2566803134" sldId="257"/>
            <ac:spMk id="2" creationId="{46591CAE-3EE8-4AE5-8BBE-D822EA86F689}"/>
          </ac:spMkLst>
        </pc:spChg>
      </pc:sldChg>
      <pc:sldChg chg="addSp delSp modSp new mod ord setBg setClrOvrMap">
        <pc:chgData name="Toniolo Andrea" userId="S::andreatoniolo@icluiginono.edu.it::9b47f7b0-d95f-48d4-9ab7-8ddb9641cf92" providerId="AD" clId="Web-{86CD08B6-C74D-24D4-03B4-0C5EFA680A47}" dt="2021-04-02T16:21:35.444" v="104"/>
        <pc:sldMkLst>
          <pc:docMk/>
          <pc:sldMk cId="1514695493" sldId="258"/>
        </pc:sldMkLst>
        <pc:spChg chg="mod">
          <ac:chgData name="Toniolo Andrea" userId="S::andreatoniolo@icluiginono.edu.it::9b47f7b0-d95f-48d4-9ab7-8ddb9641cf92" providerId="AD" clId="Web-{86CD08B6-C74D-24D4-03B4-0C5EFA680A47}" dt="2021-04-02T16:18:42.316" v="79"/>
          <ac:spMkLst>
            <pc:docMk/>
            <pc:sldMk cId="1514695493" sldId="258"/>
            <ac:spMk id="2" creationId="{99F94E67-A816-4C24-9F70-6373050454C0}"/>
          </ac:spMkLst>
        </pc:spChg>
        <pc:spChg chg="mod ord">
          <ac:chgData name="Toniolo Andrea" userId="S::andreatoniolo@icluiginono.edu.it::9b47f7b0-d95f-48d4-9ab7-8ddb9641cf92" providerId="AD" clId="Web-{86CD08B6-C74D-24D4-03B4-0C5EFA680A47}" dt="2021-04-02T16:18:42.316" v="79"/>
          <ac:spMkLst>
            <pc:docMk/>
            <pc:sldMk cId="1514695493" sldId="258"/>
            <ac:spMk id="3" creationId="{205B34AD-7875-4AF4-A8CE-DEC19CC2AB7F}"/>
          </ac:spMkLst>
        </pc:spChg>
        <pc:spChg chg="add del">
          <ac:chgData name="Toniolo Andrea" userId="S::andreatoniolo@icluiginono.edu.it::9b47f7b0-d95f-48d4-9ab7-8ddb9641cf92" providerId="AD" clId="Web-{86CD08B6-C74D-24D4-03B4-0C5EFA680A47}" dt="2021-04-02T16:17:35.846" v="66"/>
          <ac:spMkLst>
            <pc:docMk/>
            <pc:sldMk cId="1514695493" sldId="258"/>
            <ac:spMk id="6" creationId="{CF62D2A7-8207-488C-9F46-316BA81A16C8}"/>
          </ac:spMkLst>
        </pc:spChg>
        <pc:spChg chg="add del">
          <ac:chgData name="Toniolo Andrea" userId="S::andreatoniolo@icluiginono.edu.it::9b47f7b0-d95f-48d4-9ab7-8ddb9641cf92" providerId="AD" clId="Web-{86CD08B6-C74D-24D4-03B4-0C5EFA680A47}" dt="2021-04-02T16:18:42.332" v="80"/>
          <ac:spMkLst>
            <pc:docMk/>
            <pc:sldMk cId="1514695493" sldId="258"/>
            <ac:spMk id="7" creationId="{F56F5174-31D9-4DBB-AAB7-A1FD7BDB1352}"/>
          </ac:spMkLst>
        </pc:spChg>
        <pc:spChg chg="add del">
          <ac:chgData name="Toniolo Andrea" userId="S::andreatoniolo@icluiginono.edu.it::9b47f7b0-d95f-48d4-9ab7-8ddb9641cf92" providerId="AD" clId="Web-{86CD08B6-C74D-24D4-03B4-0C5EFA680A47}" dt="2021-04-02T16:17:34.111" v="64"/>
          <ac:spMkLst>
            <pc:docMk/>
            <pc:sldMk cId="1514695493" sldId="258"/>
            <ac:spMk id="9" creationId="{F4C0B10B-D2C4-4A54-AFAD-3D27DF88BB37}"/>
          </ac:spMkLst>
        </pc:spChg>
        <pc:spChg chg="add del">
          <ac:chgData name="Toniolo Andrea" userId="S::andreatoniolo@icluiginono.edu.it::9b47f7b0-d95f-48d4-9ab7-8ddb9641cf92" providerId="AD" clId="Web-{86CD08B6-C74D-24D4-03B4-0C5EFA680A47}" dt="2021-04-02T16:18:42.332" v="80"/>
          <ac:spMkLst>
            <pc:docMk/>
            <pc:sldMk cId="1514695493" sldId="258"/>
            <ac:spMk id="13" creationId="{F9A95BEE-6BB1-4A28-A8E6-A34B2E42EF87}"/>
          </ac:spMkLst>
        </pc:spChg>
        <pc:spChg chg="add del">
          <ac:chgData name="Toniolo Andrea" userId="S::andreatoniolo@icluiginono.edu.it::9b47f7b0-d95f-48d4-9ab7-8ddb9641cf92" providerId="AD" clId="Web-{86CD08B6-C74D-24D4-03B4-0C5EFA680A47}" dt="2021-04-02T16:18:03.768" v="73"/>
          <ac:spMkLst>
            <pc:docMk/>
            <pc:sldMk cId="1514695493" sldId="258"/>
            <ac:spMk id="15" creationId="{F56F5174-31D9-4DBB-AAB7-A1FD7BDB1352}"/>
          </ac:spMkLst>
        </pc:spChg>
        <pc:spChg chg="add del">
          <ac:chgData name="Toniolo Andrea" userId="S::andreatoniolo@icluiginono.edu.it::9b47f7b0-d95f-48d4-9ab7-8ddb9641cf92" providerId="AD" clId="Web-{86CD08B6-C74D-24D4-03B4-0C5EFA680A47}" dt="2021-04-02T16:18:21.409" v="75"/>
          <ac:spMkLst>
            <pc:docMk/>
            <pc:sldMk cId="1514695493" sldId="258"/>
            <ac:spMk id="16" creationId="{45D37F4E-DDB4-456B-97E0-9937730A039F}"/>
          </ac:spMkLst>
        </pc:spChg>
        <pc:spChg chg="add del">
          <ac:chgData name="Toniolo Andrea" userId="S::andreatoniolo@icluiginono.edu.it::9b47f7b0-d95f-48d4-9ab7-8ddb9641cf92" providerId="AD" clId="Web-{86CD08B6-C74D-24D4-03B4-0C5EFA680A47}" dt="2021-04-02T16:18:21.409" v="75"/>
          <ac:spMkLst>
            <pc:docMk/>
            <pc:sldMk cId="1514695493" sldId="258"/>
            <ac:spMk id="17" creationId="{B2DD41CD-8F47-4F56-AD12-4E2FF7696987}"/>
          </ac:spMkLst>
        </pc:spChg>
        <pc:spChg chg="add del">
          <ac:chgData name="Toniolo Andrea" userId="S::andreatoniolo@icluiginono.edu.it::9b47f7b0-d95f-48d4-9ab7-8ddb9641cf92" providerId="AD" clId="Web-{86CD08B6-C74D-24D4-03B4-0C5EFA680A47}" dt="2021-04-02T16:18:00.550" v="71"/>
          <ac:spMkLst>
            <pc:docMk/>
            <pc:sldMk cId="1514695493" sldId="258"/>
            <ac:spMk id="18" creationId="{CF62D2A7-8207-488C-9F46-316BA81A16C8}"/>
          </ac:spMkLst>
        </pc:spChg>
        <pc:spChg chg="add del">
          <ac:chgData name="Toniolo Andrea" userId="S::andreatoniolo@icluiginono.edu.it::9b47f7b0-d95f-48d4-9ab7-8ddb9641cf92" providerId="AD" clId="Web-{86CD08B6-C74D-24D4-03B4-0C5EFA680A47}" dt="2021-04-02T16:18:33.285" v="77"/>
          <ac:spMkLst>
            <pc:docMk/>
            <pc:sldMk cId="1514695493" sldId="258"/>
            <ac:spMk id="19" creationId="{F56F5174-31D9-4DBB-AAB7-A1FD7BDB1352}"/>
          </ac:spMkLst>
        </pc:spChg>
        <pc:spChg chg="add del">
          <ac:chgData name="Toniolo Andrea" userId="S::andreatoniolo@icluiginono.edu.it::9b47f7b0-d95f-48d4-9ab7-8ddb9641cf92" providerId="AD" clId="Web-{86CD08B6-C74D-24D4-03B4-0C5EFA680A47}" dt="2021-04-02T16:18:03.768" v="73"/>
          <ac:spMkLst>
            <pc:docMk/>
            <pc:sldMk cId="1514695493" sldId="258"/>
            <ac:spMk id="22" creationId="{F9A95BEE-6BB1-4A28-A8E6-A34B2E42EF87}"/>
          </ac:spMkLst>
        </pc:spChg>
        <pc:spChg chg="add del">
          <ac:chgData name="Toniolo Andrea" userId="S::andreatoniolo@icluiginono.edu.it::9b47f7b0-d95f-48d4-9ab7-8ddb9641cf92" providerId="AD" clId="Web-{86CD08B6-C74D-24D4-03B4-0C5EFA680A47}" dt="2021-04-02T16:18:33.285" v="77"/>
          <ac:spMkLst>
            <pc:docMk/>
            <pc:sldMk cId="1514695493" sldId="258"/>
            <ac:spMk id="23" creationId="{F9A95BEE-6BB1-4A28-A8E6-A34B2E42EF87}"/>
          </ac:spMkLst>
        </pc:spChg>
        <pc:spChg chg="add del">
          <ac:chgData name="Toniolo Andrea" userId="S::andreatoniolo@icluiginono.edu.it::9b47f7b0-d95f-48d4-9ab7-8ddb9641cf92" providerId="AD" clId="Web-{86CD08B6-C74D-24D4-03B4-0C5EFA680A47}" dt="2021-04-02T16:18:42.316" v="79"/>
          <ac:spMkLst>
            <pc:docMk/>
            <pc:sldMk cId="1514695493" sldId="258"/>
            <ac:spMk id="24" creationId="{357DD0D3-F869-46D0-944C-6EC60E19E351}"/>
          </ac:spMkLst>
        </pc:spChg>
        <pc:spChg chg="add">
          <ac:chgData name="Toniolo Andrea" userId="S::andreatoniolo@icluiginono.edu.it::9b47f7b0-d95f-48d4-9ab7-8ddb9641cf92" providerId="AD" clId="Web-{86CD08B6-C74D-24D4-03B4-0C5EFA680A47}" dt="2021-04-02T16:18:42.332" v="80"/>
          <ac:spMkLst>
            <pc:docMk/>
            <pc:sldMk cId="1514695493" sldId="258"/>
            <ac:spMk id="25" creationId="{F56F5174-31D9-4DBB-AAB7-A1FD7BDB1352}"/>
          </ac:spMkLst>
        </pc:spChg>
        <pc:spChg chg="add">
          <ac:chgData name="Toniolo Andrea" userId="S::andreatoniolo@icluiginono.edu.it::9b47f7b0-d95f-48d4-9ab7-8ddb9641cf92" providerId="AD" clId="Web-{86CD08B6-C74D-24D4-03B4-0C5EFA680A47}" dt="2021-04-02T16:18:42.332" v="80"/>
          <ac:spMkLst>
            <pc:docMk/>
            <pc:sldMk cId="1514695493" sldId="258"/>
            <ac:spMk id="27" creationId="{F9A95BEE-6BB1-4A28-A8E6-A34B2E42EF87}"/>
          </ac:spMkLst>
        </pc:spChg>
        <pc:grpChg chg="add del">
          <ac:chgData name="Toniolo Andrea" userId="S::andreatoniolo@icluiginono.edu.it::9b47f7b0-d95f-48d4-9ab7-8ddb9641cf92" providerId="AD" clId="Web-{86CD08B6-C74D-24D4-03B4-0C5EFA680A47}" dt="2021-04-02T16:17:34.111" v="64"/>
          <ac:grpSpMkLst>
            <pc:docMk/>
            <pc:sldMk cId="1514695493" sldId="258"/>
            <ac:grpSpMk id="11" creationId="{B6BADB90-C74B-40D6-86DC-503F65FCE8DC}"/>
          </ac:grpSpMkLst>
        </pc:grpChg>
        <pc:picChg chg="add mod ord">
          <ac:chgData name="Toniolo Andrea" userId="S::andreatoniolo@icluiginono.edu.it::9b47f7b0-d95f-48d4-9ab7-8ddb9641cf92" providerId="AD" clId="Web-{86CD08B6-C74D-24D4-03B4-0C5EFA680A47}" dt="2021-04-02T16:18:42.332" v="80"/>
          <ac:picMkLst>
            <pc:docMk/>
            <pc:sldMk cId="1514695493" sldId="258"/>
            <ac:picMk id="4" creationId="{67B23294-BB8C-43FD-A07B-35BCDF564D23}"/>
          </ac:picMkLst>
        </pc:picChg>
        <pc:picChg chg="add del">
          <ac:chgData name="Toniolo Andrea" userId="S::andreatoniolo@icluiginono.edu.it::9b47f7b0-d95f-48d4-9ab7-8ddb9641cf92" providerId="AD" clId="Web-{86CD08B6-C74D-24D4-03B4-0C5EFA680A47}" dt="2021-04-02T16:18:42.332" v="80"/>
          <ac:picMkLst>
            <pc:docMk/>
            <pc:sldMk cId="1514695493" sldId="258"/>
            <ac:picMk id="8" creationId="{AE113210-7872-481A-ADE6-3A05CCAF5EB2}"/>
          </ac:picMkLst>
        </pc:picChg>
        <pc:picChg chg="add del">
          <ac:chgData name="Toniolo Andrea" userId="S::andreatoniolo@icluiginono.edu.it::9b47f7b0-d95f-48d4-9ab7-8ddb9641cf92" providerId="AD" clId="Web-{86CD08B6-C74D-24D4-03B4-0C5EFA680A47}" dt="2021-04-02T16:18:03.768" v="73"/>
          <ac:picMkLst>
            <pc:docMk/>
            <pc:sldMk cId="1514695493" sldId="258"/>
            <ac:picMk id="20" creationId="{AE113210-7872-481A-ADE6-3A05CCAF5EB2}"/>
          </ac:picMkLst>
        </pc:picChg>
        <pc:picChg chg="add del">
          <ac:chgData name="Toniolo Andrea" userId="S::andreatoniolo@icluiginono.edu.it::9b47f7b0-d95f-48d4-9ab7-8ddb9641cf92" providerId="AD" clId="Web-{86CD08B6-C74D-24D4-03B4-0C5EFA680A47}" dt="2021-04-02T16:18:33.285" v="77"/>
          <ac:picMkLst>
            <pc:docMk/>
            <pc:sldMk cId="1514695493" sldId="258"/>
            <ac:picMk id="21" creationId="{AE113210-7872-481A-ADE6-3A05CCAF5EB2}"/>
          </ac:picMkLst>
        </pc:picChg>
        <pc:picChg chg="add">
          <ac:chgData name="Toniolo Andrea" userId="S::andreatoniolo@icluiginono.edu.it::9b47f7b0-d95f-48d4-9ab7-8ddb9641cf92" providerId="AD" clId="Web-{86CD08B6-C74D-24D4-03B4-0C5EFA680A47}" dt="2021-04-02T16:18:42.332" v="80"/>
          <ac:picMkLst>
            <pc:docMk/>
            <pc:sldMk cId="1514695493" sldId="258"/>
            <ac:picMk id="26" creationId="{AE113210-7872-481A-ADE6-3A05CCAF5EB2}"/>
          </ac:picMkLst>
        </pc:picChg>
      </pc:sldChg>
      <pc:sldChg chg="addSp modSp new mod ord setBg">
        <pc:chgData name="Toniolo Andrea" userId="S::andreatoniolo@icluiginono.edu.it::9b47f7b0-d95f-48d4-9ab7-8ddb9641cf92" providerId="AD" clId="Web-{86CD08B6-C74D-24D4-03B4-0C5EFA680A47}" dt="2021-04-02T16:20:59.053" v="102"/>
        <pc:sldMkLst>
          <pc:docMk/>
          <pc:sldMk cId="678502976" sldId="259"/>
        </pc:sldMkLst>
        <pc:spChg chg="mod">
          <ac:chgData name="Toniolo Andrea" userId="S::andreatoniolo@icluiginono.edu.it::9b47f7b0-d95f-48d4-9ab7-8ddb9641cf92" providerId="AD" clId="Web-{86CD08B6-C74D-24D4-03B4-0C5EFA680A47}" dt="2021-04-02T16:20:59.053" v="102"/>
          <ac:spMkLst>
            <pc:docMk/>
            <pc:sldMk cId="678502976" sldId="259"/>
            <ac:spMk id="2" creationId="{3104A768-BA20-4603-90A2-58CAAB310D92}"/>
          </ac:spMkLst>
        </pc:spChg>
        <pc:spChg chg="mod">
          <ac:chgData name="Toniolo Andrea" userId="S::andreatoniolo@icluiginono.edu.it::9b47f7b0-d95f-48d4-9ab7-8ddb9641cf92" providerId="AD" clId="Web-{86CD08B6-C74D-24D4-03B4-0C5EFA680A47}" dt="2021-04-02T16:20:59.053" v="102"/>
          <ac:spMkLst>
            <pc:docMk/>
            <pc:sldMk cId="678502976" sldId="259"/>
            <ac:spMk id="3" creationId="{328F720A-FB2E-48F7-9086-4D82E857A1C0}"/>
          </ac:spMkLst>
        </pc:spChg>
        <pc:picChg chg="add mod ord">
          <ac:chgData name="Toniolo Andrea" userId="S::andreatoniolo@icluiginono.edu.it::9b47f7b0-d95f-48d4-9ab7-8ddb9641cf92" providerId="AD" clId="Web-{86CD08B6-C74D-24D4-03B4-0C5EFA680A47}" dt="2021-04-02T16:20:59.053" v="102"/>
          <ac:picMkLst>
            <pc:docMk/>
            <pc:sldMk cId="678502976" sldId="259"/>
            <ac:picMk id="4" creationId="{C933BD84-EFEB-4C81-9DAD-43D3D6758516}"/>
          </ac:picMkLst>
        </pc:picChg>
        <pc:picChg chg="add">
          <ac:chgData name="Toniolo Andrea" userId="S::andreatoniolo@icluiginono.edu.it::9b47f7b0-d95f-48d4-9ab7-8ddb9641cf92" providerId="AD" clId="Web-{86CD08B6-C74D-24D4-03B4-0C5EFA680A47}" dt="2021-04-02T16:20:59.053" v="102"/>
          <ac:picMkLst>
            <pc:docMk/>
            <pc:sldMk cId="678502976" sldId="259"/>
            <ac:picMk id="9" creationId="{54DDEBDD-D8BD-41A6-8A0D-B00E3768B0F9}"/>
          </ac:picMkLst>
        </pc:picChg>
      </pc:sldChg>
      <pc:sldChg chg="addSp modSp new mod setBg">
        <pc:chgData name="Toniolo Andrea" userId="S::andreatoniolo@icluiginono.edu.it::9b47f7b0-d95f-48d4-9ab7-8ddb9641cf92" providerId="AD" clId="Web-{86CD08B6-C74D-24D4-03B4-0C5EFA680A47}" dt="2021-04-02T16:28:12.641" v="186" actId="20577"/>
        <pc:sldMkLst>
          <pc:docMk/>
          <pc:sldMk cId="3564569900" sldId="260"/>
        </pc:sldMkLst>
        <pc:spChg chg="mod">
          <ac:chgData name="Toniolo Andrea" userId="S::andreatoniolo@icluiginono.edu.it::9b47f7b0-d95f-48d4-9ab7-8ddb9641cf92" providerId="AD" clId="Web-{86CD08B6-C74D-24D4-03B4-0C5EFA680A47}" dt="2021-04-02T16:27:32.187" v="179"/>
          <ac:spMkLst>
            <pc:docMk/>
            <pc:sldMk cId="3564569900" sldId="260"/>
            <ac:spMk id="2" creationId="{4E4A76B0-E09B-4A09-816D-335A90AA2188}"/>
          </ac:spMkLst>
        </pc:spChg>
        <pc:spChg chg="mod">
          <ac:chgData name="Toniolo Andrea" userId="S::andreatoniolo@icluiginono.edu.it::9b47f7b0-d95f-48d4-9ab7-8ddb9641cf92" providerId="AD" clId="Web-{86CD08B6-C74D-24D4-03B4-0C5EFA680A47}" dt="2021-04-02T16:28:12.641" v="186" actId="20577"/>
          <ac:spMkLst>
            <pc:docMk/>
            <pc:sldMk cId="3564569900" sldId="260"/>
            <ac:spMk id="3" creationId="{3100BF46-3607-46B7-8F50-05E8058A2E91}"/>
          </ac:spMkLst>
        </pc:spChg>
        <pc:spChg chg="add">
          <ac:chgData name="Toniolo Andrea" userId="S::andreatoniolo@icluiginono.edu.it::9b47f7b0-d95f-48d4-9ab7-8ddb9641cf92" providerId="AD" clId="Web-{86CD08B6-C74D-24D4-03B4-0C5EFA680A47}" dt="2021-04-02T16:27:32.187" v="179"/>
          <ac:spMkLst>
            <pc:docMk/>
            <pc:sldMk cId="3564569900" sldId="260"/>
            <ac:spMk id="9" creationId="{1557A916-FDD1-44A1-A7A1-70009FD6BE46}"/>
          </ac:spMkLst>
        </pc:spChg>
        <pc:spChg chg="add">
          <ac:chgData name="Toniolo Andrea" userId="S::andreatoniolo@icluiginono.edu.it::9b47f7b0-d95f-48d4-9ab7-8ddb9641cf92" providerId="AD" clId="Web-{86CD08B6-C74D-24D4-03B4-0C5EFA680A47}" dt="2021-04-02T16:27:32.187" v="179"/>
          <ac:spMkLst>
            <pc:docMk/>
            <pc:sldMk cId="3564569900" sldId="260"/>
            <ac:spMk id="11" creationId="{4B874C19-9B23-4B12-823E-D67615A9B3AC}"/>
          </ac:spMkLst>
        </pc:spChg>
        <pc:picChg chg="add mod">
          <ac:chgData name="Toniolo Andrea" userId="S::andreatoniolo@icluiginono.edu.it::9b47f7b0-d95f-48d4-9ab7-8ddb9641cf92" providerId="AD" clId="Web-{86CD08B6-C74D-24D4-03B4-0C5EFA680A47}" dt="2021-04-02T16:27:32.187" v="179"/>
          <ac:picMkLst>
            <pc:docMk/>
            <pc:sldMk cId="3564569900" sldId="260"/>
            <ac:picMk id="4" creationId="{8B897FA7-C129-4DA7-987A-C5F206FA22F1}"/>
          </ac:picMkLst>
        </pc:picChg>
      </pc:sldChg>
      <pc:sldChg chg="addSp delSp modSp new del mod modClrScheme chgLayout">
        <pc:chgData name="Toniolo Andrea" userId="S::andreatoniolo@icluiginono.edu.it::9b47f7b0-d95f-48d4-9ab7-8ddb9641cf92" providerId="AD" clId="Web-{86CD08B6-C74D-24D4-03B4-0C5EFA680A47}" dt="2021-04-02T16:38:50.044" v="238"/>
        <pc:sldMkLst>
          <pc:docMk/>
          <pc:sldMk cId="350230942" sldId="261"/>
        </pc:sldMkLst>
        <pc:spChg chg="mod ord">
          <ac:chgData name="Toniolo Andrea" userId="S::andreatoniolo@icluiginono.edu.it::9b47f7b0-d95f-48d4-9ab7-8ddb9641cf92" providerId="AD" clId="Web-{86CD08B6-C74D-24D4-03B4-0C5EFA680A47}" dt="2021-04-02T16:36:20.713" v="228"/>
          <ac:spMkLst>
            <pc:docMk/>
            <pc:sldMk cId="350230942" sldId="261"/>
            <ac:spMk id="2" creationId="{B76C2129-E6E4-421A-B25A-C15609987750}"/>
          </ac:spMkLst>
        </pc:spChg>
        <pc:spChg chg="mod ord">
          <ac:chgData name="Toniolo Andrea" userId="S::andreatoniolo@icluiginono.edu.it::9b47f7b0-d95f-48d4-9ab7-8ddb9641cf92" providerId="AD" clId="Web-{86CD08B6-C74D-24D4-03B4-0C5EFA680A47}" dt="2021-04-02T16:38:11.575" v="237" actId="14100"/>
          <ac:spMkLst>
            <pc:docMk/>
            <pc:sldMk cId="350230942" sldId="261"/>
            <ac:spMk id="3" creationId="{74DB83BD-0ED3-492D-8994-1EC728FF0334}"/>
          </ac:spMkLst>
        </pc:spChg>
        <pc:spChg chg="add del mod ord">
          <ac:chgData name="Toniolo Andrea" userId="S::andreatoniolo@icluiginono.edu.it::9b47f7b0-d95f-48d4-9ab7-8ddb9641cf92" providerId="AD" clId="Web-{86CD08B6-C74D-24D4-03B4-0C5EFA680A47}" dt="2021-04-02T16:31:22.488" v="207"/>
          <ac:spMkLst>
            <pc:docMk/>
            <pc:sldMk cId="350230942" sldId="261"/>
            <ac:spMk id="4" creationId="{32063628-79FC-4B12-9703-8DF98684B8D5}"/>
          </ac:spMkLst>
        </pc:spChg>
        <pc:spChg chg="add del mod ord">
          <ac:chgData name="Toniolo Andrea" userId="S::andreatoniolo@icluiginono.edu.it::9b47f7b0-d95f-48d4-9ab7-8ddb9641cf92" providerId="AD" clId="Web-{86CD08B6-C74D-24D4-03B4-0C5EFA680A47}" dt="2021-04-02T16:36:20.713" v="228"/>
          <ac:spMkLst>
            <pc:docMk/>
            <pc:sldMk cId="350230942" sldId="261"/>
            <ac:spMk id="6" creationId="{BE6938D1-36BF-45D1-9157-C3BC5AED4BB9}"/>
          </ac:spMkLst>
        </pc:spChg>
        <pc:spChg chg="add del mod ord">
          <ac:chgData name="Toniolo Andrea" userId="S::andreatoniolo@icluiginono.edu.it::9b47f7b0-d95f-48d4-9ab7-8ddb9641cf92" providerId="AD" clId="Web-{86CD08B6-C74D-24D4-03B4-0C5EFA680A47}" dt="2021-04-02T16:36:20.713" v="228"/>
          <ac:spMkLst>
            <pc:docMk/>
            <pc:sldMk cId="350230942" sldId="261"/>
            <ac:spMk id="7" creationId="{F1A09F03-3E00-4E27-8CA3-01139805581D}"/>
          </ac:spMkLst>
        </pc:spChg>
        <pc:spChg chg="add del">
          <ac:chgData name="Toniolo Andrea" userId="S::andreatoniolo@icluiginono.edu.it::9b47f7b0-d95f-48d4-9ab7-8ddb9641cf92" providerId="AD" clId="Web-{86CD08B6-C74D-24D4-03B4-0C5EFA680A47}" dt="2021-04-02T16:37:34.168" v="234"/>
          <ac:spMkLst>
            <pc:docMk/>
            <pc:sldMk cId="350230942" sldId="261"/>
            <ac:spMk id="9" creationId="{DA1C0D7F-5817-4A73-9091-4FFA43003EC4}"/>
          </ac:spMkLst>
        </pc:spChg>
        <pc:picChg chg="add mod ord">
          <ac:chgData name="Toniolo Andrea" userId="S::andreatoniolo@icluiginono.edu.it::9b47f7b0-d95f-48d4-9ab7-8ddb9641cf92" providerId="AD" clId="Web-{86CD08B6-C74D-24D4-03B4-0C5EFA680A47}" dt="2021-04-02T16:36:27.151" v="231" actId="14100"/>
          <ac:picMkLst>
            <pc:docMk/>
            <pc:sldMk cId="350230942" sldId="261"/>
            <ac:picMk id="5" creationId="{0BFEA472-9807-4D7A-9326-464CBB82EB4D}"/>
          </ac:picMkLst>
        </pc:picChg>
      </pc:sldChg>
      <pc:sldChg chg="addSp delSp modSp new">
        <pc:chgData name="Toniolo Andrea" userId="S::andreatoniolo@icluiginono.edu.it::9b47f7b0-d95f-48d4-9ab7-8ddb9641cf92" providerId="AD" clId="Web-{86CD08B6-C74D-24D4-03B4-0C5EFA680A47}" dt="2021-04-02T16:53:11.969" v="283" actId="14100"/>
        <pc:sldMkLst>
          <pc:docMk/>
          <pc:sldMk cId="625659201" sldId="261"/>
        </pc:sldMkLst>
        <pc:spChg chg="mod">
          <ac:chgData name="Toniolo Andrea" userId="S::andreatoniolo@icluiginono.edu.it::9b47f7b0-d95f-48d4-9ab7-8ddb9641cf92" providerId="AD" clId="Web-{86CD08B6-C74D-24D4-03B4-0C5EFA680A47}" dt="2021-04-02T16:51:04.904" v="255" actId="20577"/>
          <ac:spMkLst>
            <pc:docMk/>
            <pc:sldMk cId="625659201" sldId="261"/>
            <ac:spMk id="2" creationId="{B4380EE9-46E5-479E-B878-14649224FA78}"/>
          </ac:spMkLst>
        </pc:spChg>
        <pc:spChg chg="mod">
          <ac:chgData name="Toniolo Andrea" userId="S::andreatoniolo@icluiginono.edu.it::9b47f7b0-d95f-48d4-9ab7-8ddb9641cf92" providerId="AD" clId="Web-{86CD08B6-C74D-24D4-03B4-0C5EFA680A47}" dt="2021-04-02T16:52:30.093" v="268" actId="20577"/>
          <ac:spMkLst>
            <pc:docMk/>
            <pc:sldMk cId="625659201" sldId="261"/>
            <ac:spMk id="3" creationId="{F06EB70B-EB59-4761-8F67-6CA9E61FB731}"/>
          </ac:spMkLst>
        </pc:spChg>
        <pc:spChg chg="del">
          <ac:chgData name="Toniolo Andrea" userId="S::andreatoniolo@icluiginono.edu.it::9b47f7b0-d95f-48d4-9ab7-8ddb9641cf92" providerId="AD" clId="Web-{86CD08B6-C74D-24D4-03B4-0C5EFA680A47}" dt="2021-04-02T16:51:32.717" v="260"/>
          <ac:spMkLst>
            <pc:docMk/>
            <pc:sldMk cId="625659201" sldId="261"/>
            <ac:spMk id="4" creationId="{670798AF-9775-47BB-A33B-86A124967395}"/>
          </ac:spMkLst>
        </pc:spChg>
        <pc:spChg chg="add mod">
          <ac:chgData name="Toniolo Andrea" userId="S::andreatoniolo@icluiginono.edu.it::9b47f7b0-d95f-48d4-9ab7-8ddb9641cf92" providerId="AD" clId="Web-{86CD08B6-C74D-24D4-03B4-0C5EFA680A47}" dt="2021-04-02T16:52:55.390" v="274" actId="20577"/>
          <ac:spMkLst>
            <pc:docMk/>
            <pc:sldMk cId="625659201" sldId="261"/>
            <ac:spMk id="7" creationId="{C785627D-EA22-4760-8108-D0B9D3119B7B}"/>
          </ac:spMkLst>
        </pc:spChg>
        <pc:picChg chg="add del mod ord">
          <ac:chgData name="Toniolo Andrea" userId="S::andreatoniolo@icluiginono.edu.it::9b47f7b0-d95f-48d4-9ab7-8ddb9641cf92" providerId="AD" clId="Web-{86CD08B6-C74D-24D4-03B4-0C5EFA680A47}" dt="2021-04-02T16:51:50.577" v="263"/>
          <ac:picMkLst>
            <pc:docMk/>
            <pc:sldMk cId="625659201" sldId="261"/>
            <ac:picMk id="5" creationId="{197F0C82-0B8B-483B-8D5C-382262E3C696}"/>
          </ac:picMkLst>
        </pc:picChg>
        <pc:picChg chg="add mod">
          <ac:chgData name="Toniolo Andrea" userId="S::andreatoniolo@icluiginono.edu.it::9b47f7b0-d95f-48d4-9ab7-8ddb9641cf92" providerId="AD" clId="Web-{86CD08B6-C74D-24D4-03B4-0C5EFA680A47}" dt="2021-04-02T16:53:11.969" v="283" actId="14100"/>
          <ac:picMkLst>
            <pc:docMk/>
            <pc:sldMk cId="625659201" sldId="261"/>
            <ac:picMk id="8" creationId="{929327AA-1FE7-4EE3-8126-40403CBA4E07}"/>
          </ac:picMkLst>
        </pc:picChg>
        <pc:picChg chg="add mod">
          <ac:chgData name="Toniolo Andrea" userId="S::andreatoniolo@icluiginono.edu.it::9b47f7b0-d95f-48d4-9ab7-8ddb9641cf92" providerId="AD" clId="Web-{86CD08B6-C74D-24D4-03B4-0C5EFA680A47}" dt="2021-04-02T16:53:08.703" v="281" actId="1076"/>
          <ac:picMkLst>
            <pc:docMk/>
            <pc:sldMk cId="625659201" sldId="261"/>
            <ac:picMk id="9" creationId="{026F176B-2E13-4EC2-B78E-CA6563814077}"/>
          </ac:picMkLst>
        </pc:picChg>
      </pc:sldChg>
      <pc:sldChg chg="addSp modSp new">
        <pc:chgData name="Toniolo Andrea" userId="S::andreatoniolo@icluiginono.edu.it::9b47f7b0-d95f-48d4-9ab7-8ddb9641cf92" providerId="AD" clId="Web-{86CD08B6-C74D-24D4-03B4-0C5EFA680A47}" dt="2021-04-02T17:00:57.687" v="325" actId="1076"/>
        <pc:sldMkLst>
          <pc:docMk/>
          <pc:sldMk cId="255323452" sldId="262"/>
        </pc:sldMkLst>
        <pc:spChg chg="mod">
          <ac:chgData name="Toniolo Andrea" userId="S::andreatoniolo@icluiginono.edu.it::9b47f7b0-d95f-48d4-9ab7-8ddb9641cf92" providerId="AD" clId="Web-{86CD08B6-C74D-24D4-03B4-0C5EFA680A47}" dt="2021-04-02T16:58:47.622" v="301" actId="20577"/>
          <ac:spMkLst>
            <pc:docMk/>
            <pc:sldMk cId="255323452" sldId="262"/>
            <ac:spMk id="2" creationId="{EC9EB823-3D41-41BE-BA85-D6EC3922C7CF}"/>
          </ac:spMkLst>
        </pc:spChg>
        <pc:spChg chg="mod">
          <ac:chgData name="Toniolo Andrea" userId="S::andreatoniolo@icluiginono.edu.it::9b47f7b0-d95f-48d4-9ab7-8ddb9641cf92" providerId="AD" clId="Web-{86CD08B6-C74D-24D4-03B4-0C5EFA680A47}" dt="2021-04-02T17:00:25.327" v="317" actId="20577"/>
          <ac:spMkLst>
            <pc:docMk/>
            <pc:sldMk cId="255323452" sldId="262"/>
            <ac:spMk id="3" creationId="{2A48BB02-92D1-47C9-A4B4-49531EF2CD92}"/>
          </ac:spMkLst>
        </pc:spChg>
        <pc:spChg chg="mod">
          <ac:chgData name="Toniolo Andrea" userId="S::andreatoniolo@icluiginono.edu.it::9b47f7b0-d95f-48d4-9ab7-8ddb9641cf92" providerId="AD" clId="Web-{86CD08B6-C74D-24D4-03B4-0C5EFA680A47}" dt="2021-04-02T17:00:41.390" v="321" actId="20577"/>
          <ac:spMkLst>
            <pc:docMk/>
            <pc:sldMk cId="255323452" sldId="262"/>
            <ac:spMk id="4" creationId="{16930C63-5E57-4D1A-B135-CBC6C8A23842}"/>
          </ac:spMkLst>
        </pc:spChg>
        <pc:picChg chg="add mod">
          <ac:chgData name="Toniolo Andrea" userId="S::andreatoniolo@icluiginono.edu.it::9b47f7b0-d95f-48d4-9ab7-8ddb9641cf92" providerId="AD" clId="Web-{86CD08B6-C74D-24D4-03B4-0C5EFA680A47}" dt="2021-04-02T17:00:12.999" v="316" actId="1076"/>
          <ac:picMkLst>
            <pc:docMk/>
            <pc:sldMk cId="255323452" sldId="262"/>
            <ac:picMk id="5" creationId="{ED2D118D-DB8E-4E92-A9F4-69C326A158C1}"/>
          </ac:picMkLst>
        </pc:picChg>
        <pc:picChg chg="add mod">
          <ac:chgData name="Toniolo Andrea" userId="S::andreatoniolo@icluiginono.edu.it::9b47f7b0-d95f-48d4-9ab7-8ddb9641cf92" providerId="AD" clId="Web-{86CD08B6-C74D-24D4-03B4-0C5EFA680A47}" dt="2021-04-02T17:00:57.687" v="325" actId="1076"/>
          <ac:picMkLst>
            <pc:docMk/>
            <pc:sldMk cId="255323452" sldId="262"/>
            <ac:picMk id="6" creationId="{A5E966D6-ED41-4A04-A053-FC0EBBFB9BD8}"/>
          </ac:picMkLst>
        </pc:picChg>
        <pc:picChg chg="add mod">
          <ac:chgData name="Toniolo Andrea" userId="S::andreatoniolo@icluiginono.edu.it::9b47f7b0-d95f-48d4-9ab7-8ddb9641cf92" providerId="AD" clId="Web-{86CD08B6-C74D-24D4-03B4-0C5EFA680A47}" dt="2021-04-02T17:00:52.062" v="323" actId="1076"/>
          <ac:picMkLst>
            <pc:docMk/>
            <pc:sldMk cId="255323452" sldId="262"/>
            <ac:picMk id="7" creationId="{B40E70AB-90F0-4A62-8DC0-6FE91A8D8BE9}"/>
          </ac:picMkLst>
        </pc:picChg>
      </pc:sldChg>
      <pc:sldChg chg="addSp delSp modSp new del">
        <pc:chgData name="Toniolo Andrea" userId="S::andreatoniolo@icluiginono.edu.it::9b47f7b0-d95f-48d4-9ab7-8ddb9641cf92" providerId="AD" clId="Web-{86CD08B6-C74D-24D4-03B4-0C5EFA680A47}" dt="2021-04-02T16:58:19.418" v="296"/>
        <pc:sldMkLst>
          <pc:docMk/>
          <pc:sldMk cId="2381624964" sldId="262"/>
        </pc:sldMkLst>
        <pc:spChg chg="mod">
          <ac:chgData name="Toniolo Andrea" userId="S::andreatoniolo@icluiginono.edu.it::9b47f7b0-d95f-48d4-9ab7-8ddb9641cf92" providerId="AD" clId="Web-{86CD08B6-C74D-24D4-03B4-0C5EFA680A47}" dt="2021-04-02T16:56:25.244" v="292" actId="20577"/>
          <ac:spMkLst>
            <pc:docMk/>
            <pc:sldMk cId="2381624964" sldId="262"/>
            <ac:spMk id="2" creationId="{41BE1364-28A1-46FE-8289-97F24779526C}"/>
          </ac:spMkLst>
        </pc:spChg>
        <pc:spChg chg="del">
          <ac:chgData name="Toniolo Andrea" userId="S::andreatoniolo@icluiginono.edu.it::9b47f7b0-d95f-48d4-9ab7-8ddb9641cf92" providerId="AD" clId="Web-{86CD08B6-C74D-24D4-03B4-0C5EFA680A47}" dt="2021-04-02T16:56:47.854" v="293"/>
          <ac:spMkLst>
            <pc:docMk/>
            <pc:sldMk cId="2381624964" sldId="262"/>
            <ac:spMk id="3" creationId="{6487E473-D0AC-4D68-9112-DADBA5974AD2}"/>
          </ac:spMkLst>
        </pc:spChg>
        <pc:picChg chg="add mod ord">
          <ac:chgData name="Toniolo Andrea" userId="S::andreatoniolo@icluiginono.edu.it::9b47f7b0-d95f-48d4-9ab7-8ddb9641cf92" providerId="AD" clId="Web-{86CD08B6-C74D-24D4-03B4-0C5EFA680A47}" dt="2021-04-02T16:56:52.932" v="295" actId="14100"/>
          <ac:picMkLst>
            <pc:docMk/>
            <pc:sldMk cId="2381624964" sldId="262"/>
            <ac:picMk id="5" creationId="{1204D10B-7745-4FEC-8FE6-D3698C5D4B84}"/>
          </ac:picMkLst>
        </pc:picChg>
      </pc:sldChg>
      <pc:sldChg chg="modSp new del">
        <pc:chgData name="Toniolo Andrea" userId="S::andreatoniolo@icluiginono.edu.it::9b47f7b0-d95f-48d4-9ab7-8ddb9641cf92" providerId="AD" clId="Web-{86CD08B6-C74D-24D4-03B4-0C5EFA680A47}" dt="2021-04-02T16:54:19.507" v="287"/>
        <pc:sldMkLst>
          <pc:docMk/>
          <pc:sldMk cId="3483941707" sldId="262"/>
        </pc:sldMkLst>
        <pc:spChg chg="mod">
          <ac:chgData name="Toniolo Andrea" userId="S::andreatoniolo@icluiginono.edu.it::9b47f7b0-d95f-48d4-9ab7-8ddb9641cf92" providerId="AD" clId="Web-{86CD08B6-C74D-24D4-03B4-0C5EFA680A47}" dt="2021-04-02T16:53:37.657" v="285" actId="1076"/>
          <ac:spMkLst>
            <pc:docMk/>
            <pc:sldMk cId="3483941707" sldId="262"/>
            <ac:spMk id="2" creationId="{94F144D6-942D-452B-B919-1381194DC620}"/>
          </ac:spMkLst>
        </pc:spChg>
        <pc:spChg chg="mod">
          <ac:chgData name="Toniolo Andrea" userId="S::andreatoniolo@icluiginono.edu.it::9b47f7b0-d95f-48d4-9ab7-8ddb9641cf92" providerId="AD" clId="Web-{86CD08B6-C74D-24D4-03B4-0C5EFA680A47}" dt="2021-04-02T16:53:42.001" v="286" actId="20577"/>
          <ac:spMkLst>
            <pc:docMk/>
            <pc:sldMk cId="3483941707" sldId="262"/>
            <ac:spMk id="3" creationId="{186E4BC5-6ED8-470D-8E6B-822D96759884}"/>
          </ac:spMkLst>
        </pc:spChg>
      </pc:sldChg>
    </pc:docChg>
  </pc:docChgLst>
  <pc:docChgLst>
    <pc:chgData clId="Web-{1C4EA1DE-F3AC-4AEE-84E0-97A84D32A7C1}"/>
    <pc:docChg chg="modSld">
      <pc:chgData name="" userId="" providerId="" clId="Web-{1C4EA1DE-F3AC-4AEE-84E0-97A84D32A7C1}" dt="2021-01-23T08:49:30.970" v="9" actId="20577"/>
      <pc:docMkLst>
        <pc:docMk/>
      </pc:docMkLst>
      <pc:sldChg chg="modSp">
        <pc:chgData name="" userId="" providerId="" clId="Web-{1C4EA1DE-F3AC-4AEE-84E0-97A84D32A7C1}" dt="2021-01-23T08:49:30.970" v="9" actId="20577"/>
        <pc:sldMkLst>
          <pc:docMk/>
          <pc:sldMk cId="3962583941" sldId="256"/>
        </pc:sldMkLst>
        <pc:spChg chg="mod">
          <ac:chgData name="" userId="" providerId="" clId="Web-{1C4EA1DE-F3AC-4AEE-84E0-97A84D32A7C1}" dt="2021-01-23T08:49:26.564" v="5" actId="20577"/>
          <ac:spMkLst>
            <pc:docMk/>
            <pc:sldMk cId="3962583941" sldId="256"/>
            <ac:spMk id="2" creationId="{00000000-0000-0000-0000-000000000000}"/>
          </ac:spMkLst>
        </pc:spChg>
        <pc:spChg chg="mod">
          <ac:chgData name="" userId="" providerId="" clId="Web-{1C4EA1DE-F3AC-4AEE-84E0-97A84D32A7C1}" dt="2021-01-23T08:49:30.970" v="9" actId="20577"/>
          <ac:spMkLst>
            <pc:docMk/>
            <pc:sldMk cId="3962583941" sldId="256"/>
            <ac:spMk id="3" creationId="{00000000-0000-0000-0000-000000000000}"/>
          </ac:spMkLst>
        </pc:spChg>
      </pc:sldChg>
    </pc:docChg>
  </pc:docChgLst>
  <pc:docChgLst>
    <pc:chgData name="Marco Chizzali" userId="b71aea25-2548-4b5d-b8eb-17b8b385cdd2" providerId="ADAL" clId="{60618C31-2269-8D49-AC63-A7B55C23B9F0}"/>
    <pc:docChg chg="">
      <pc:chgData name="Marco Chizzali" userId="b71aea25-2548-4b5d-b8eb-17b8b385cdd2" providerId="ADAL" clId="{60618C31-2269-8D49-AC63-A7B55C23B9F0}" dt="2021-04-21T06:29:09.565" v="0" actId="27834"/>
      <pc:docMkLst>
        <pc:docMk/>
      </pc:docMkLst>
      <pc:sldChg chg="addCm">
        <pc:chgData name="Marco Chizzali" userId="b71aea25-2548-4b5d-b8eb-17b8b385cdd2" providerId="ADAL" clId="{60618C31-2269-8D49-AC63-A7B55C23B9F0}" dt="2021-04-21T06:29:09.565" v="0" actId="27834"/>
        <pc:sldMkLst>
          <pc:docMk/>
          <pc:sldMk cId="3962583941" sldId="256"/>
        </pc:sldMkLst>
      </pc:sldChg>
    </pc:docChg>
  </pc:docChgLst>
  <pc:docChgLst>
    <pc:chgData name="Toniolo Andrea" userId="S::andreatoniolo@icluiginono.edu.it::9b47f7b0-d95f-48d4-9ab7-8ddb9641cf92" providerId="AD" clId="Web-{836B5C69-8E05-75E3-BD2B-D9AA4C1F3559}"/>
    <pc:docChg chg="addSld modSld">
      <pc:chgData name="Toniolo Andrea" userId="S::andreatoniolo@icluiginono.edu.it::9b47f7b0-d95f-48d4-9ab7-8ddb9641cf92" providerId="AD" clId="Web-{836B5C69-8E05-75E3-BD2B-D9AA4C1F3559}" dt="2021-05-14T14:48:04.393" v="12" actId="20577"/>
      <pc:docMkLst>
        <pc:docMk/>
      </pc:docMkLst>
      <pc:sldChg chg="modSp new">
        <pc:chgData name="Toniolo Andrea" userId="S::andreatoniolo@icluiginono.edu.it::9b47f7b0-d95f-48d4-9ab7-8ddb9641cf92" providerId="AD" clId="Web-{836B5C69-8E05-75E3-BD2B-D9AA4C1F3559}" dt="2021-05-14T14:48:04.393" v="12" actId="20577"/>
        <pc:sldMkLst>
          <pc:docMk/>
          <pc:sldMk cId="1550191930" sldId="261"/>
        </pc:sldMkLst>
        <pc:spChg chg="mod">
          <ac:chgData name="Toniolo Andrea" userId="S::andreatoniolo@icluiginono.edu.it::9b47f7b0-d95f-48d4-9ab7-8ddb9641cf92" providerId="AD" clId="Web-{836B5C69-8E05-75E3-BD2B-D9AA4C1F3559}" dt="2021-05-14T14:48:04.393" v="12" actId="20577"/>
          <ac:spMkLst>
            <pc:docMk/>
            <pc:sldMk cId="1550191930" sldId="261"/>
            <ac:spMk id="2" creationId="{6254B66F-FD52-47BA-9965-3600FC89CEB0}"/>
          </ac:spMkLst>
        </pc:spChg>
        <pc:spChg chg="mod">
          <ac:chgData name="Toniolo Andrea" userId="S::andreatoniolo@icluiginono.edu.it::9b47f7b0-d95f-48d4-9ab7-8ddb9641cf92" providerId="AD" clId="Web-{836B5C69-8E05-75E3-BD2B-D9AA4C1F3559}" dt="2021-05-14T14:48:04.268" v="7" actId="14100"/>
          <ac:spMkLst>
            <pc:docMk/>
            <pc:sldMk cId="1550191930" sldId="261"/>
            <ac:spMk id="3" creationId="{27CC36CF-6571-40F0-81D5-F6EF9D33439D}"/>
          </ac:spMkLst>
        </pc:spChg>
      </pc:sldChg>
    </pc:docChg>
  </pc:docChgLst>
  <pc:docChgLst>
    <pc:chgData name="Marco Chizzali" userId="S::marcochizzali@icluiginono.edu.it::b71aea25-2548-4b5d-b8eb-17b8b385cdd2" providerId="AD" clId="Web-{5297A5BD-D650-953B-F7EE-6C91710E5FFF}"/>
    <pc:docChg chg="modSld">
      <pc:chgData name="Marco Chizzali" userId="S::marcochizzali@icluiginono.edu.it::b71aea25-2548-4b5d-b8eb-17b8b385cdd2" providerId="AD" clId="Web-{5297A5BD-D650-953B-F7EE-6C91710E5FFF}" dt="2021-04-25T17:27:01.402" v="7"/>
      <pc:docMkLst>
        <pc:docMk/>
      </pc:docMkLst>
      <pc:sldChg chg="modSp">
        <pc:chgData name="Marco Chizzali" userId="S::marcochizzali@icluiginono.edu.it::b71aea25-2548-4b5d-b8eb-17b8b385cdd2" providerId="AD" clId="Web-{5297A5BD-D650-953B-F7EE-6C91710E5FFF}" dt="2021-04-25T17:26:23.323" v="6" actId="14100"/>
        <pc:sldMkLst>
          <pc:docMk/>
          <pc:sldMk cId="2566803134" sldId="257"/>
        </pc:sldMkLst>
        <pc:spChg chg="mod">
          <ac:chgData name="Marco Chizzali" userId="S::marcochizzali@icluiginono.edu.it::b71aea25-2548-4b5d-b8eb-17b8b385cdd2" providerId="AD" clId="Web-{5297A5BD-D650-953B-F7EE-6C91710E5FFF}" dt="2021-04-25T17:25:57.604" v="4" actId="1076"/>
          <ac:spMkLst>
            <pc:docMk/>
            <pc:sldMk cId="2566803134" sldId="257"/>
            <ac:spMk id="2" creationId="{46591CAE-3EE8-4AE5-8BBE-D822EA86F689}"/>
          </ac:spMkLst>
        </pc:spChg>
        <pc:spChg chg="mod">
          <ac:chgData name="Marco Chizzali" userId="S::marcochizzali@icluiginono.edu.it::b71aea25-2548-4b5d-b8eb-17b8b385cdd2" providerId="AD" clId="Web-{5297A5BD-D650-953B-F7EE-6C91710E5FFF}" dt="2021-04-25T17:26:23.323" v="6" actId="14100"/>
          <ac:spMkLst>
            <pc:docMk/>
            <pc:sldMk cId="2566803134" sldId="257"/>
            <ac:spMk id="8" creationId="{F49C9CAE-8DC8-4FA5-91DD-14A0738B151A}"/>
          </ac:spMkLst>
        </pc:spChg>
      </pc:sldChg>
      <pc:sldChg chg="addCm">
        <pc:chgData name="Marco Chizzali" userId="S::marcochizzali@icluiginono.edu.it::b71aea25-2548-4b5d-b8eb-17b8b385cdd2" providerId="AD" clId="Web-{5297A5BD-D650-953B-F7EE-6C91710E5FFF}" dt="2021-04-25T17:27:01.402" v="7"/>
        <pc:sldMkLst>
          <pc:docMk/>
          <pc:sldMk cId="678502976" sldId="259"/>
        </pc:sldMkLst>
      </pc:sldChg>
    </pc:docChg>
  </pc:docChgLst>
  <pc:docChgLst>
    <pc:chgData name="Toniolo Andrea" userId="S::andreatoniolo@icluiginono.edu.it::9b47f7b0-d95f-48d4-9ab7-8ddb9641cf92" providerId="AD" clId="Web-{FCBF7B7F-AA84-F421-9F19-D03F28FA58FC}"/>
    <pc:docChg chg="addSld delSld modSld">
      <pc:chgData name="Toniolo Andrea" userId="S::andreatoniolo@icluiginono.edu.it::9b47f7b0-d95f-48d4-9ab7-8ddb9641cf92" providerId="AD" clId="Web-{FCBF7B7F-AA84-F421-9F19-D03F28FA58FC}" dt="2021-04-25T14:51:55.653" v="351" actId="20577"/>
      <pc:docMkLst>
        <pc:docMk/>
      </pc:docMkLst>
      <pc:sldChg chg="addCm">
        <pc:chgData name="Toniolo Andrea" userId="S::andreatoniolo@icluiginono.edu.it::9b47f7b0-d95f-48d4-9ab7-8ddb9641cf92" providerId="AD" clId="Web-{FCBF7B7F-AA84-F421-9F19-D03F28FA58FC}" dt="2021-04-25T14:48:35.116" v="328"/>
        <pc:sldMkLst>
          <pc:docMk/>
          <pc:sldMk cId="3962583941" sldId="256"/>
        </pc:sldMkLst>
      </pc:sldChg>
      <pc:sldChg chg="modSp">
        <pc:chgData name="Toniolo Andrea" userId="S::andreatoniolo@icluiginono.edu.it::9b47f7b0-d95f-48d4-9ab7-8ddb9641cf92" providerId="AD" clId="Web-{FCBF7B7F-AA84-F421-9F19-D03F28FA58FC}" dt="2021-04-25T14:51:55.653" v="351" actId="20577"/>
        <pc:sldMkLst>
          <pc:docMk/>
          <pc:sldMk cId="1514695493" sldId="258"/>
        </pc:sldMkLst>
        <pc:spChg chg="mod">
          <ac:chgData name="Toniolo Andrea" userId="S::andreatoniolo@icluiginono.edu.it::9b47f7b0-d95f-48d4-9ab7-8ddb9641cf92" providerId="AD" clId="Web-{FCBF7B7F-AA84-F421-9F19-D03F28FA58FC}" dt="2021-04-25T14:51:38.559" v="349" actId="1076"/>
          <ac:spMkLst>
            <pc:docMk/>
            <pc:sldMk cId="1514695493" sldId="258"/>
            <ac:spMk id="2" creationId="{99F94E67-A816-4C24-9F70-6373050454C0}"/>
          </ac:spMkLst>
        </pc:spChg>
        <pc:spChg chg="mod">
          <ac:chgData name="Toniolo Andrea" userId="S::andreatoniolo@icluiginono.edu.it::9b47f7b0-d95f-48d4-9ab7-8ddb9641cf92" providerId="AD" clId="Web-{FCBF7B7F-AA84-F421-9F19-D03F28FA58FC}" dt="2021-04-25T14:51:55.653" v="351" actId="20577"/>
          <ac:spMkLst>
            <pc:docMk/>
            <pc:sldMk cId="1514695493" sldId="258"/>
            <ac:spMk id="3" creationId="{205B34AD-7875-4AF4-A8CE-DEC19CC2AB7F}"/>
          </ac:spMkLst>
        </pc:spChg>
      </pc:sldChg>
      <pc:sldChg chg="modSp">
        <pc:chgData name="Toniolo Andrea" userId="S::andreatoniolo@icluiginono.edu.it::9b47f7b0-d95f-48d4-9ab7-8ddb9641cf92" providerId="AD" clId="Web-{FCBF7B7F-AA84-F421-9F19-D03F28FA58FC}" dt="2021-04-25T14:50:26.135" v="340" actId="20577"/>
        <pc:sldMkLst>
          <pc:docMk/>
          <pc:sldMk cId="678502976" sldId="259"/>
        </pc:sldMkLst>
        <pc:spChg chg="mod">
          <ac:chgData name="Toniolo Andrea" userId="S::andreatoniolo@icluiginono.edu.it::9b47f7b0-d95f-48d4-9ab7-8ddb9641cf92" providerId="AD" clId="Web-{FCBF7B7F-AA84-F421-9F19-D03F28FA58FC}" dt="2021-04-25T14:50:02.009" v="337" actId="1076"/>
          <ac:spMkLst>
            <pc:docMk/>
            <pc:sldMk cId="678502976" sldId="259"/>
            <ac:spMk id="2" creationId="{3104A768-BA20-4603-90A2-58CAAB310D92}"/>
          </ac:spMkLst>
        </pc:spChg>
        <pc:spChg chg="mod">
          <ac:chgData name="Toniolo Andrea" userId="S::andreatoniolo@icluiginono.edu.it::9b47f7b0-d95f-48d4-9ab7-8ddb9641cf92" providerId="AD" clId="Web-{FCBF7B7F-AA84-F421-9F19-D03F28FA58FC}" dt="2021-04-25T14:50:26.135" v="340" actId="20577"/>
          <ac:spMkLst>
            <pc:docMk/>
            <pc:sldMk cId="678502976" sldId="259"/>
            <ac:spMk id="3" creationId="{328F720A-FB2E-48F7-9086-4D82E857A1C0}"/>
          </ac:spMkLst>
        </pc:spChg>
      </pc:sldChg>
      <pc:sldChg chg="modSp new mod setBg">
        <pc:chgData name="Toniolo Andrea" userId="S::andreatoniolo@icluiginono.edu.it::9b47f7b0-d95f-48d4-9ab7-8ddb9641cf92" providerId="AD" clId="Web-{FCBF7B7F-AA84-F421-9F19-D03F28FA58FC}" dt="2021-04-25T14:47:20.411" v="326" actId="20577"/>
        <pc:sldMkLst>
          <pc:docMk/>
          <pc:sldMk cId="380817037" sldId="260"/>
        </pc:sldMkLst>
        <pc:spChg chg="mod">
          <ac:chgData name="Toniolo Andrea" userId="S::andreatoniolo@icluiginono.edu.it::9b47f7b0-d95f-48d4-9ab7-8ddb9641cf92" providerId="AD" clId="Web-{FCBF7B7F-AA84-F421-9F19-D03F28FA58FC}" dt="2021-04-25T14:18:58.358" v="17" actId="20577"/>
          <ac:spMkLst>
            <pc:docMk/>
            <pc:sldMk cId="380817037" sldId="260"/>
            <ac:spMk id="2" creationId="{9A4F9DF2-FD4B-45CD-97CC-B26A1A4141FB}"/>
          </ac:spMkLst>
        </pc:spChg>
        <pc:spChg chg="mod">
          <ac:chgData name="Toniolo Andrea" userId="S::andreatoniolo@icluiginono.edu.it::9b47f7b0-d95f-48d4-9ab7-8ddb9641cf92" providerId="AD" clId="Web-{FCBF7B7F-AA84-F421-9F19-D03F28FA58FC}" dt="2021-04-25T14:47:20.411" v="326" actId="20577"/>
          <ac:spMkLst>
            <pc:docMk/>
            <pc:sldMk cId="380817037" sldId="260"/>
            <ac:spMk id="3" creationId="{22A00BC1-B363-4F97-84E7-629516BE1E16}"/>
          </ac:spMkLst>
        </pc:spChg>
      </pc:sldChg>
      <pc:sldChg chg="modSp del mod setBg">
        <pc:chgData name="Toniolo Andrea" userId="S::andreatoniolo@icluiginono.edu.it::9b47f7b0-d95f-48d4-9ab7-8ddb9641cf92" providerId="AD" clId="Web-{FCBF7B7F-AA84-F421-9F19-D03F28FA58FC}" dt="2021-04-25T14:15:21.758" v="10"/>
        <pc:sldMkLst>
          <pc:docMk/>
          <pc:sldMk cId="3564569900" sldId="260"/>
        </pc:sldMkLst>
        <pc:spChg chg="mod">
          <ac:chgData name="Toniolo Andrea" userId="S::andreatoniolo@icluiginono.edu.it::9b47f7b0-d95f-48d4-9ab7-8ddb9641cf92" providerId="AD" clId="Web-{FCBF7B7F-AA84-F421-9F19-D03F28FA58FC}" dt="2021-04-25T14:14:32.819" v="6" actId="20577"/>
          <ac:spMkLst>
            <pc:docMk/>
            <pc:sldMk cId="3564569900" sldId="260"/>
            <ac:spMk id="3" creationId="{3100BF46-3607-46B7-8F50-05E8058A2E91}"/>
          </ac:spMkLst>
        </pc:spChg>
        <pc:picChg chg="mod">
          <ac:chgData name="Toniolo Andrea" userId="S::andreatoniolo@icluiginono.edu.it::9b47f7b0-d95f-48d4-9ab7-8ddb9641cf92" providerId="AD" clId="Web-{FCBF7B7F-AA84-F421-9F19-D03F28FA58FC}" dt="2021-04-25T14:14:47.538" v="8" actId="1076"/>
          <ac:picMkLst>
            <pc:docMk/>
            <pc:sldMk cId="3564569900" sldId="260"/>
            <ac:picMk id="4" creationId="{8B897FA7-C129-4DA7-987A-C5F206FA22F1}"/>
          </ac:picMkLst>
        </pc:picChg>
      </pc:sldChg>
      <pc:sldChg chg="del">
        <pc:chgData name="Toniolo Andrea" userId="S::andreatoniolo@icluiginono.edu.it::9b47f7b0-d95f-48d4-9ab7-8ddb9641cf92" providerId="AD" clId="Web-{FCBF7B7F-AA84-F421-9F19-D03F28FA58FC}" dt="2021-04-25T14:13:26.364" v="1"/>
        <pc:sldMkLst>
          <pc:docMk/>
          <pc:sldMk cId="625659201" sldId="261"/>
        </pc:sldMkLst>
      </pc:sldChg>
      <pc:sldChg chg="del">
        <pc:chgData name="Toniolo Andrea" userId="S::andreatoniolo@icluiginono.edu.it::9b47f7b0-d95f-48d4-9ab7-8ddb9641cf92" providerId="AD" clId="Web-{FCBF7B7F-AA84-F421-9F19-D03F28FA58FC}" dt="2021-04-25T14:13:17.067" v="0"/>
        <pc:sldMkLst>
          <pc:docMk/>
          <pc:sldMk cId="255323452" sldId="262"/>
        </pc:sldMkLst>
      </pc:sldChg>
    </pc:docChg>
  </pc:docChgLst>
  <pc:docChgLst>
    <pc:chgData name="Marco Chizzali" userId="S::marcochizzali@icluiginono.edu.it::b71aea25-2548-4b5d-b8eb-17b8b385cdd2" providerId="AD" clId="Web-{1C4EA1DE-F3AC-4AEE-84E0-97A84D32A7C1}"/>
    <pc:docChg chg="modSld">
      <pc:chgData name="Marco Chizzali" userId="S::marcochizzali@icluiginono.edu.it::b71aea25-2548-4b5d-b8eb-17b8b385cdd2" providerId="AD" clId="Web-{1C4EA1DE-F3AC-4AEE-84E0-97A84D32A7C1}" dt="2021-01-23T08:52:12.145" v="2"/>
      <pc:docMkLst>
        <pc:docMk/>
      </pc:docMkLst>
      <pc:sldChg chg="modSp addCm">
        <pc:chgData name="Marco Chizzali" userId="S::marcochizzali@icluiginono.edu.it::b71aea25-2548-4b5d-b8eb-17b8b385cdd2" providerId="AD" clId="Web-{1C4EA1DE-F3AC-4AEE-84E0-97A84D32A7C1}" dt="2021-01-23T08:52:12.145" v="2"/>
        <pc:sldMkLst>
          <pc:docMk/>
          <pc:sldMk cId="3962583941" sldId="256"/>
        </pc:sldMkLst>
        <pc:spChg chg="mod">
          <ac:chgData name="Marco Chizzali" userId="S::marcochizzali@icluiginono.edu.it::b71aea25-2548-4b5d-b8eb-17b8b385cdd2" providerId="AD" clId="Web-{1C4EA1DE-F3AC-4AEE-84E0-97A84D32A7C1}" dt="2021-01-23T08:49:40.142" v="0" actId="20577"/>
          <ac:spMkLst>
            <pc:docMk/>
            <pc:sldMk cId="3962583941" sldId="256"/>
            <ac:spMk id="3" creationId="{00000000-0000-0000-0000-000000000000}"/>
          </ac:spMkLst>
        </pc:spChg>
      </pc:sldChg>
    </pc:docChg>
  </pc:docChgLst>
  <pc:docChgLst>
    <pc:chgData name="Toniolo Andrea" userId="S::andreatoniolo@icluiginono.edu.it::9b47f7b0-d95f-48d4-9ab7-8ddb9641cf92" providerId="AD" clId="Web-{77C4B404-97FF-2CD8-84C8-728E86CB60DD}"/>
    <pc:docChg chg="modSld">
      <pc:chgData name="Toniolo Andrea" userId="S::andreatoniolo@icluiginono.edu.it::9b47f7b0-d95f-48d4-9ab7-8ddb9641cf92" providerId="AD" clId="Web-{77C4B404-97FF-2CD8-84C8-728E86CB60DD}" dt="2021-05-16T13:00:45.185" v="68"/>
      <pc:docMkLst>
        <pc:docMk/>
      </pc:docMkLst>
      <pc:sldChg chg="modTransition">
        <pc:chgData name="Toniolo Andrea" userId="S::andreatoniolo@icluiginono.edu.it::9b47f7b0-d95f-48d4-9ab7-8ddb9641cf92" providerId="AD" clId="Web-{77C4B404-97FF-2CD8-84C8-728E86CB60DD}" dt="2021-05-16T12:59:35.902" v="62"/>
        <pc:sldMkLst>
          <pc:docMk/>
          <pc:sldMk cId="3962583941" sldId="256"/>
        </pc:sldMkLst>
      </pc:sldChg>
      <pc:sldChg chg="mod modTransition setBg">
        <pc:chgData name="Toniolo Andrea" userId="S::andreatoniolo@icluiginono.edu.it::9b47f7b0-d95f-48d4-9ab7-8ddb9641cf92" providerId="AD" clId="Web-{77C4B404-97FF-2CD8-84C8-728E86CB60DD}" dt="2021-05-16T12:59:39.293" v="63"/>
        <pc:sldMkLst>
          <pc:docMk/>
          <pc:sldMk cId="2566803134" sldId="257"/>
        </pc:sldMkLst>
      </pc:sldChg>
      <pc:sldChg chg="modSp modTransition">
        <pc:chgData name="Toniolo Andrea" userId="S::andreatoniolo@icluiginono.edu.it::9b47f7b0-d95f-48d4-9ab7-8ddb9641cf92" providerId="AD" clId="Web-{77C4B404-97FF-2CD8-84C8-728E86CB60DD}" dt="2021-05-16T12:59:52.106" v="67"/>
        <pc:sldMkLst>
          <pc:docMk/>
          <pc:sldMk cId="1514695493" sldId="258"/>
        </pc:sldMkLst>
        <pc:spChg chg="mod">
          <ac:chgData name="Toniolo Andrea" userId="S::andreatoniolo@icluiginono.edu.it::9b47f7b0-d95f-48d4-9ab7-8ddb9641cf92" providerId="AD" clId="Web-{77C4B404-97FF-2CD8-84C8-728E86CB60DD}" dt="2021-05-16T12:58:46.308" v="57" actId="20577"/>
          <ac:spMkLst>
            <pc:docMk/>
            <pc:sldMk cId="1514695493" sldId="258"/>
            <ac:spMk id="3" creationId="{205B34AD-7875-4AF4-A8CE-DEC19CC2AB7F}"/>
          </ac:spMkLst>
        </pc:spChg>
      </pc:sldChg>
      <pc:sldChg chg="modSp mod modTransition setBg">
        <pc:chgData name="Toniolo Andrea" userId="S::andreatoniolo@icluiginono.edu.it::9b47f7b0-d95f-48d4-9ab7-8ddb9641cf92" providerId="AD" clId="Web-{77C4B404-97FF-2CD8-84C8-728E86CB60DD}" dt="2021-05-16T12:59:41.715" v="64"/>
        <pc:sldMkLst>
          <pc:docMk/>
          <pc:sldMk cId="678502976" sldId="259"/>
        </pc:sldMkLst>
        <pc:spChg chg="mod">
          <ac:chgData name="Toniolo Andrea" userId="S::andreatoniolo@icluiginono.edu.it::9b47f7b0-d95f-48d4-9ab7-8ddb9641cf92" providerId="AD" clId="Web-{77C4B404-97FF-2CD8-84C8-728E86CB60DD}" dt="2021-05-16T12:58:38.964" v="56" actId="20577"/>
          <ac:spMkLst>
            <pc:docMk/>
            <pc:sldMk cId="678502976" sldId="259"/>
            <ac:spMk id="3" creationId="{328F720A-FB2E-48F7-9086-4D82E857A1C0}"/>
          </ac:spMkLst>
        </pc:spChg>
      </pc:sldChg>
      <pc:sldChg chg="modSp mod modTransition setBg addAnim modAnim">
        <pc:chgData name="Toniolo Andrea" userId="S::andreatoniolo@icluiginono.edu.it::9b47f7b0-d95f-48d4-9ab7-8ddb9641cf92" providerId="AD" clId="Web-{77C4B404-97FF-2CD8-84C8-728E86CB60DD}" dt="2021-05-16T13:00:45.185" v="68"/>
        <pc:sldMkLst>
          <pc:docMk/>
          <pc:sldMk cId="380817037" sldId="260"/>
        </pc:sldMkLst>
        <pc:spChg chg="mod">
          <ac:chgData name="Toniolo Andrea" userId="S::andreatoniolo@icluiginono.edu.it::9b47f7b0-d95f-48d4-9ab7-8ddb9641cf92" providerId="AD" clId="Web-{77C4B404-97FF-2CD8-84C8-728E86CB60DD}" dt="2021-05-16T12:57:25.197" v="48" actId="20577"/>
          <ac:spMkLst>
            <pc:docMk/>
            <pc:sldMk cId="380817037" sldId="260"/>
            <ac:spMk id="2" creationId="{9A4F9DF2-FD4B-45CD-97CC-B26A1A4141FB}"/>
          </ac:spMkLst>
        </pc:spChg>
        <pc:spChg chg="mod">
          <ac:chgData name="Toniolo Andrea" userId="S::andreatoniolo@icluiginono.edu.it::9b47f7b0-d95f-48d4-9ab7-8ddb9641cf92" providerId="AD" clId="Web-{77C4B404-97FF-2CD8-84C8-728E86CB60DD}" dt="2021-05-16T12:58:52.776" v="58" actId="20577"/>
          <ac:spMkLst>
            <pc:docMk/>
            <pc:sldMk cId="380817037" sldId="260"/>
            <ac:spMk id="3" creationId="{22A00BC1-B363-4F97-84E7-629516BE1E16}"/>
          </ac:spMkLst>
        </pc:spChg>
      </pc:sldChg>
      <pc:sldChg chg="modSp mod modTransition setBg">
        <pc:chgData name="Toniolo Andrea" userId="S::andreatoniolo@icluiginono.edu.it::9b47f7b0-d95f-48d4-9ab7-8ddb9641cf92" providerId="AD" clId="Web-{77C4B404-97FF-2CD8-84C8-728E86CB60DD}" dt="2021-05-16T12:59:50.027" v="66"/>
        <pc:sldMkLst>
          <pc:docMk/>
          <pc:sldMk cId="1550191930" sldId="261"/>
        </pc:sldMkLst>
        <pc:spChg chg="mod">
          <ac:chgData name="Toniolo Andrea" userId="S::andreatoniolo@icluiginono.edu.it::9b47f7b0-d95f-48d4-9ab7-8ddb9641cf92" providerId="AD" clId="Web-{77C4B404-97FF-2CD8-84C8-728E86CB60DD}" dt="2021-05-16T12:53:59.427" v="37" actId="20577"/>
          <ac:spMkLst>
            <pc:docMk/>
            <pc:sldMk cId="1550191930" sldId="261"/>
            <ac:spMk id="3" creationId="{27CC36CF-6571-40F0-81D5-F6EF9D33439D}"/>
          </ac:spMkLst>
        </pc:spChg>
      </pc:sldChg>
    </pc:docChg>
  </pc:docChgLst>
  <pc:docChgLst>
    <pc:chgData name="Toniolo Andrea" userId="S::andreatoniolo@icluiginono.edu.it::9b47f7b0-d95f-48d4-9ab7-8ddb9641cf92" providerId="AD" clId="Web-{0A7B2A9B-2067-97B4-0060-0C33BA3AD92D}"/>
    <pc:docChg chg="modSld">
      <pc:chgData name="Toniolo Andrea" userId="S::andreatoniolo@icluiginono.edu.it::9b47f7b0-d95f-48d4-9ab7-8ddb9641cf92" providerId="AD" clId="Web-{0A7B2A9B-2067-97B4-0060-0C33BA3AD92D}" dt="2021-04-02T16:06:52.814" v="54" actId="20577"/>
      <pc:docMkLst>
        <pc:docMk/>
      </pc:docMkLst>
      <pc:sldChg chg="modSp">
        <pc:chgData name="Toniolo Andrea" userId="S::andreatoniolo@icluiginono.edu.it::9b47f7b0-d95f-48d4-9ab7-8ddb9641cf92" providerId="AD" clId="Web-{0A7B2A9B-2067-97B4-0060-0C33BA3AD92D}" dt="2021-04-02T16:06:52.814" v="54" actId="20577"/>
        <pc:sldMkLst>
          <pc:docMk/>
          <pc:sldMk cId="3962583941" sldId="256"/>
        </pc:sldMkLst>
        <pc:spChg chg="mod">
          <ac:chgData name="Toniolo Andrea" userId="S::andreatoniolo@icluiginono.edu.it::9b47f7b0-d95f-48d4-9ab7-8ddb9641cf92" providerId="AD" clId="Web-{0A7B2A9B-2067-97B4-0060-0C33BA3AD92D}" dt="2021-04-02T16:06:52.814" v="54" actId="20577"/>
          <ac:spMkLst>
            <pc:docMk/>
            <pc:sldMk cId="3962583941" sldId="256"/>
            <ac:spMk id="2" creationId="{00000000-0000-0000-0000-000000000000}"/>
          </ac:spMkLst>
        </pc:spChg>
        <pc:spChg chg="mod">
          <ac:chgData name="Toniolo Andrea" userId="S::andreatoniolo@icluiginono.edu.it::9b47f7b0-d95f-48d4-9ab7-8ddb9641cf92" providerId="AD" clId="Web-{0A7B2A9B-2067-97B4-0060-0C33BA3AD92D}" dt="2021-04-02T16:06:34.516" v="53" actId="20577"/>
          <ac:spMkLst>
            <pc:docMk/>
            <pc:sldMk cId="3962583941" sldId="256"/>
            <ac:spMk id="3"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1-01-23T00:51:53.614" idx="1">
    <p:pos x="10" y="10"/>
    <p:text>Qui lasciate un commento alle vostre modifiche
</p:text>
    <p:extLst>
      <p:ext uri="{C676402C-5697-4E1C-873F-D02D1690AC5C}">
        <p15:threadingInfo xmlns:p15="http://schemas.microsoft.com/office/powerpoint/2012/main" timeZoneBias="480"/>
      </p:ext>
    </p:extLst>
  </p:cm>
  <p:cm authorId="1" dt="2021-01-23T00:52:12.145" idx="2">
    <p:pos x="10" y="106"/>
    <p:text>..o rispondete ai compagni
</p:text>
    <p:extLst>
      <p:ext uri="{C676402C-5697-4E1C-873F-D02D1690AC5C}">
        <p15:threadingInfo xmlns:p15="http://schemas.microsoft.com/office/powerpoint/2012/main" timeZoneBias="480">
          <p15:parentCm authorId="1" idx="1"/>
        </p15:threadingInfo>
      </p:ext>
    </p:extLst>
  </p:cm>
  <p:cm authorId="1" dt="2021-04-21T08:29:09.364" idx="3">
    <p:pos x="10" y="202"/>
    <p:text>sintetizzate di più il testo e usate caratteri più grandi</p:text>
    <p:extLst>
      <p:ext uri="{C676402C-5697-4E1C-873F-D02D1690AC5C}">
        <p15:threadingInfo xmlns:p15="http://schemas.microsoft.com/office/powerpoint/2012/main" timeZoneBias="-120">
          <p15:parentCm authorId="1" idx="1"/>
        </p15:threadingInfo>
      </p:ext>
    </p:extLst>
  </p:cm>
  <p:cm authorId="2" dt="2021-04-25T07:47:44.333" idx="1">
    <p:pos x="10" y="298"/>
    <p:text>Ok prof!
</p:text>
    <p:extLst>
      <p:ext uri="{C676402C-5697-4E1C-873F-D02D1690AC5C}">
        <p15:threadingInfo xmlns:p15="http://schemas.microsoft.com/office/powerpoint/2012/main" timeZoneBias="420">
          <p15:parentCm authorId="1" idx="1"/>
        </p15:threadingInfo>
      </p:ext>
    </p:extLst>
  </p:cm>
  <p:cm authorId="2" dt="2021-04-25T07:48:35.116" idx="2">
    <p:pos x="10" y="394"/>
    <p:text>Io ho modificato la mia parte: ho messo le cose essenziali.
</p:text>
    <p:extLst>
      <p:ext uri="{C676402C-5697-4E1C-873F-D02D1690AC5C}">
        <p15:threadingInfo xmlns:p15="http://schemas.microsoft.com/office/powerpoint/2012/main" timeZoneBias="420">
          <p15:parentCm authorId="1" idx="1"/>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04-25T10:27:01.402" idx="4">
    <p:pos x="10" y="10"/>
    <p:text>Riscrivete il testo usando caratteri più grandi
</p:text>
    <p:extLst>
      <p:ext uri="{C676402C-5697-4E1C-873F-D02D1690AC5C}">
        <p15:threadingInfo xmlns:p15="http://schemas.microsoft.com/office/powerpoint/2012/main" timeZoneBias="4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endParaRPr lang="de-DE"/>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16.05.2021</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186192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16.05.2021</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424469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endParaRPr lang="de-DE"/>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16.05.2021</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026842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16.05.2021</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26318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endParaRPr lang="de-DE"/>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F64A8E5F-40E5-4553-9F3C-699F1A5B8145}" type="datetimeFigureOut">
              <a:rPr lang="de-DE" smtClean="0"/>
              <a:t>16.05.2021</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577393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5" name="Segnaposto data 4"/>
          <p:cNvSpPr>
            <a:spLocks noGrp="1"/>
          </p:cNvSpPr>
          <p:nvPr>
            <p:ph type="dt" sz="half" idx="10"/>
          </p:nvPr>
        </p:nvSpPr>
        <p:spPr/>
        <p:txBody>
          <a:bodyPr/>
          <a:lstStyle/>
          <a:p>
            <a:fld id="{F64A8E5F-40E5-4553-9F3C-699F1A5B8145}" type="datetimeFigureOut">
              <a:rPr lang="de-DE" smtClean="0"/>
              <a:t>16.05.2021</a:t>
            </a:fld>
            <a:endParaRPr lang="de-DE"/>
          </a:p>
        </p:txBody>
      </p:sp>
      <p:sp>
        <p:nvSpPr>
          <p:cNvPr id="6" name="Segnaposto piè di pagina 5"/>
          <p:cNvSpPr>
            <a:spLocks noGrp="1"/>
          </p:cNvSpPr>
          <p:nvPr>
            <p:ph type="ftr" sz="quarter" idx="11"/>
          </p:nvPr>
        </p:nvSpPr>
        <p:spPr/>
        <p:txBody>
          <a:bodyPr/>
          <a:lstStyle/>
          <a:p>
            <a:endParaRPr lang="de-DE"/>
          </a:p>
        </p:txBody>
      </p:sp>
      <p:sp>
        <p:nvSpPr>
          <p:cNvPr id="7" name="Segnaposto numero diapositiva 6"/>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284089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endParaRPr lang="de-DE"/>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7" name="Segnaposto data 6"/>
          <p:cNvSpPr>
            <a:spLocks noGrp="1"/>
          </p:cNvSpPr>
          <p:nvPr>
            <p:ph type="dt" sz="half" idx="10"/>
          </p:nvPr>
        </p:nvSpPr>
        <p:spPr/>
        <p:txBody>
          <a:bodyPr/>
          <a:lstStyle/>
          <a:p>
            <a:fld id="{F64A8E5F-40E5-4553-9F3C-699F1A5B8145}" type="datetimeFigureOut">
              <a:rPr lang="de-DE" smtClean="0"/>
              <a:t>16.05.2021</a:t>
            </a:fld>
            <a:endParaRPr lang="de-DE"/>
          </a:p>
        </p:txBody>
      </p:sp>
      <p:sp>
        <p:nvSpPr>
          <p:cNvPr id="8" name="Segnaposto piè di pagina 7"/>
          <p:cNvSpPr>
            <a:spLocks noGrp="1"/>
          </p:cNvSpPr>
          <p:nvPr>
            <p:ph type="ftr" sz="quarter" idx="11"/>
          </p:nvPr>
        </p:nvSpPr>
        <p:spPr/>
        <p:txBody>
          <a:bodyPr/>
          <a:lstStyle/>
          <a:p>
            <a:endParaRPr lang="de-DE"/>
          </a:p>
        </p:txBody>
      </p:sp>
      <p:sp>
        <p:nvSpPr>
          <p:cNvPr id="9" name="Segnaposto numero diapositiva 8"/>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2747982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data 2"/>
          <p:cNvSpPr>
            <a:spLocks noGrp="1"/>
          </p:cNvSpPr>
          <p:nvPr>
            <p:ph type="dt" sz="half" idx="10"/>
          </p:nvPr>
        </p:nvSpPr>
        <p:spPr/>
        <p:txBody>
          <a:bodyPr/>
          <a:lstStyle/>
          <a:p>
            <a:fld id="{F64A8E5F-40E5-4553-9F3C-699F1A5B8145}" type="datetimeFigureOut">
              <a:rPr lang="de-DE" smtClean="0"/>
              <a:t>16.05.2021</a:t>
            </a:fld>
            <a:endParaRPr lang="de-DE"/>
          </a:p>
        </p:txBody>
      </p:sp>
      <p:sp>
        <p:nvSpPr>
          <p:cNvPr id="4" name="Segnaposto piè di pagina 3"/>
          <p:cNvSpPr>
            <a:spLocks noGrp="1"/>
          </p:cNvSpPr>
          <p:nvPr>
            <p:ph type="ftr" sz="quarter" idx="11"/>
          </p:nvPr>
        </p:nvSpPr>
        <p:spPr/>
        <p:txBody>
          <a:bodyPr/>
          <a:lstStyle/>
          <a:p>
            <a:endParaRPr lang="de-DE"/>
          </a:p>
        </p:txBody>
      </p:sp>
      <p:sp>
        <p:nvSpPr>
          <p:cNvPr id="5" name="Segnaposto numero diapositiva 4"/>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31782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64A8E5F-40E5-4553-9F3C-699F1A5B8145}" type="datetimeFigureOut">
              <a:rPr lang="de-DE" smtClean="0"/>
              <a:t>16.05.2021</a:t>
            </a:fld>
            <a:endParaRPr lang="de-DE"/>
          </a:p>
        </p:txBody>
      </p:sp>
      <p:sp>
        <p:nvSpPr>
          <p:cNvPr id="3" name="Segnaposto piè di pagina 2"/>
          <p:cNvSpPr>
            <a:spLocks noGrp="1"/>
          </p:cNvSpPr>
          <p:nvPr>
            <p:ph type="ftr" sz="quarter" idx="11"/>
          </p:nvPr>
        </p:nvSpPr>
        <p:spPr/>
        <p:txBody>
          <a:bodyPr/>
          <a:lstStyle/>
          <a:p>
            <a:endParaRPr lang="de-DE"/>
          </a:p>
        </p:txBody>
      </p:sp>
      <p:sp>
        <p:nvSpPr>
          <p:cNvPr id="4" name="Segnaposto numero diapositiva 3"/>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894095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de-DE"/>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64A8E5F-40E5-4553-9F3C-699F1A5B8145}" type="datetimeFigureOut">
              <a:rPr lang="de-DE" smtClean="0"/>
              <a:t>16.05.2021</a:t>
            </a:fld>
            <a:endParaRPr lang="de-DE"/>
          </a:p>
        </p:txBody>
      </p:sp>
      <p:sp>
        <p:nvSpPr>
          <p:cNvPr id="6" name="Segnaposto piè di pagina 5"/>
          <p:cNvSpPr>
            <a:spLocks noGrp="1"/>
          </p:cNvSpPr>
          <p:nvPr>
            <p:ph type="ftr" sz="quarter" idx="11"/>
          </p:nvPr>
        </p:nvSpPr>
        <p:spPr/>
        <p:txBody>
          <a:bodyPr/>
          <a:lstStyle/>
          <a:p>
            <a:endParaRPr lang="de-DE"/>
          </a:p>
        </p:txBody>
      </p:sp>
      <p:sp>
        <p:nvSpPr>
          <p:cNvPr id="7" name="Segnaposto numero diapositiva 6"/>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2365816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de-DE"/>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64A8E5F-40E5-4553-9F3C-699F1A5B8145}" type="datetimeFigureOut">
              <a:rPr lang="de-DE" smtClean="0"/>
              <a:t>16.05.2021</a:t>
            </a:fld>
            <a:endParaRPr lang="de-DE"/>
          </a:p>
        </p:txBody>
      </p:sp>
      <p:sp>
        <p:nvSpPr>
          <p:cNvPr id="6" name="Segnaposto piè di pagina 5"/>
          <p:cNvSpPr>
            <a:spLocks noGrp="1"/>
          </p:cNvSpPr>
          <p:nvPr>
            <p:ph type="ftr" sz="quarter" idx="11"/>
          </p:nvPr>
        </p:nvSpPr>
        <p:spPr/>
        <p:txBody>
          <a:bodyPr/>
          <a:lstStyle/>
          <a:p>
            <a:endParaRPr lang="de-DE"/>
          </a:p>
        </p:txBody>
      </p:sp>
      <p:sp>
        <p:nvSpPr>
          <p:cNvPr id="7" name="Segnaposto numero diapositiva 6"/>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688576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endParaRPr lang="de-DE"/>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A8E5F-40E5-4553-9F3C-699F1A5B8145}" type="datetimeFigureOut">
              <a:rPr lang="de-DE" smtClean="0"/>
              <a:t>16.05.2021</a:t>
            </a:fld>
            <a:endParaRPr lang="de-DE"/>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CD45B7-DFE2-4393-8D37-380FC36BF3AA}" type="slidenum">
              <a:rPr lang="de-DE" smtClean="0"/>
              <a:t>‹N›</a:t>
            </a:fld>
            <a:endParaRPr lang="de-DE"/>
          </a:p>
        </p:txBody>
      </p:sp>
    </p:spTree>
    <p:extLst>
      <p:ext uri="{BB962C8B-B14F-4D97-AF65-F5344CB8AC3E}">
        <p14:creationId xmlns:p14="http://schemas.microsoft.com/office/powerpoint/2010/main" val="1801931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comments" Target="../comments/commen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viator.com/it-IT/tours/Salzburg/Ice-Caves-Waterfalls-and-Salt-Mines-Private-Tour-from-Salzburg/d451-24045P24" TargetMode="External"/><Relationship Id="rId2" Type="http://schemas.openxmlformats.org/officeDocument/2006/relationships/hyperlink" Target="https://www.vacanzeinaustria.com/tema-vacanze/racconti-di-viaggio/il-mondo-di-sale-salzwelten-hallei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t="-7000" b="-7000"/>
          </a:stretch>
        </a:blip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242435"/>
            <a:ext cx="9144000" cy="2469243"/>
          </a:xfrm>
        </p:spPr>
        <p:txBody>
          <a:bodyPr>
            <a:normAutofit fontScale="90000"/>
          </a:bodyPr>
          <a:lstStyle/>
          <a:p>
            <a:r>
              <a:rPr lang="de-DE" b="1" dirty="0">
                <a:solidFill>
                  <a:schemeClr val="bg1"/>
                </a:solidFill>
                <a:latin typeface="Bradley Hand ITC"/>
                <a:cs typeface="Calibri Light"/>
              </a:rPr>
              <a:t>MINIERE DI SALE DI</a:t>
            </a:r>
            <a:r>
              <a:rPr lang="de-DE" b="1" dirty="0">
                <a:solidFill>
                  <a:srgbClr val="FF0000"/>
                </a:solidFill>
                <a:latin typeface="Bradley Hand ITC"/>
                <a:cs typeface="Calibri Light"/>
              </a:rPr>
              <a:t> </a:t>
            </a:r>
            <a:r>
              <a:rPr lang="de-DE" b="1" dirty="0">
                <a:solidFill>
                  <a:schemeClr val="bg1"/>
                </a:solidFill>
                <a:latin typeface="Bradley Hand ITC"/>
                <a:cs typeface="Calibri Light"/>
              </a:rPr>
              <a:t>SALISBURGO</a:t>
            </a:r>
            <a:br>
              <a:rPr lang="de-DE" b="1" dirty="0">
                <a:solidFill>
                  <a:schemeClr val="bg1"/>
                </a:solidFill>
                <a:latin typeface="Bradley Hand ITC"/>
                <a:cs typeface="Calibri Light"/>
              </a:rPr>
            </a:br>
            <a:endParaRPr lang="de-DE" b="1" dirty="0">
              <a:solidFill>
                <a:srgbClr val="FF0000"/>
              </a:solidFill>
              <a:latin typeface="Bradley Hand ITC"/>
              <a:cs typeface="Calibri Light"/>
            </a:endParaRPr>
          </a:p>
        </p:txBody>
      </p:sp>
      <p:sp>
        <p:nvSpPr>
          <p:cNvPr id="3" name="Sottotitolo 2"/>
          <p:cNvSpPr>
            <a:spLocks noGrp="1"/>
          </p:cNvSpPr>
          <p:nvPr>
            <p:ph type="subTitle" idx="1"/>
          </p:nvPr>
        </p:nvSpPr>
        <p:spPr>
          <a:xfrm>
            <a:off x="1524000" y="5071609"/>
            <a:ext cx="9144000" cy="1174976"/>
          </a:xfrm>
        </p:spPr>
        <p:txBody>
          <a:bodyPr vert="horz" lIns="91440" tIns="45720" rIns="91440" bIns="45720" rtlCol="0" anchor="t">
            <a:normAutofit fontScale="70000" lnSpcReduction="20000"/>
          </a:bodyPr>
          <a:lstStyle/>
          <a:p>
            <a:endParaRPr lang="de-DE">
              <a:latin typeface="Bradley Hand ITC"/>
              <a:cs typeface="Calibri"/>
            </a:endParaRPr>
          </a:p>
          <a:p>
            <a:r>
              <a:rPr lang="de-DE" sz="5400" b="1" dirty="0">
                <a:solidFill>
                  <a:schemeClr val="bg1"/>
                </a:solidFill>
                <a:latin typeface="Bradley Hand ITC"/>
                <a:cs typeface="Calibri"/>
              </a:rPr>
              <a:t>AUSTRIA</a:t>
            </a:r>
          </a:p>
          <a:p>
            <a:r>
              <a:rPr lang="de-DE" b="1" dirty="0">
                <a:latin typeface="Bradley Hand ITC"/>
                <a:cs typeface="Calibri"/>
              </a:rPr>
              <a:t>Andrea, </a:t>
            </a:r>
            <a:r>
              <a:rPr lang="de-DE" b="1" dirty="0" err="1">
                <a:latin typeface="Bradley Hand ITC"/>
                <a:cs typeface="Calibri"/>
              </a:rPr>
              <a:t>Gaja</a:t>
            </a:r>
            <a:r>
              <a:rPr lang="de-DE" b="1" dirty="0">
                <a:latin typeface="Bradley Hand ITC"/>
                <a:cs typeface="Calibri"/>
              </a:rPr>
              <a:t>, </a:t>
            </a:r>
            <a:r>
              <a:rPr lang="de-DE" b="1" dirty="0" err="1">
                <a:latin typeface="Bradley Hand ITC"/>
                <a:cs typeface="Calibri"/>
              </a:rPr>
              <a:t>Lucantonio</a:t>
            </a:r>
            <a:endParaRPr lang="de-DE" b="1" dirty="0">
              <a:latin typeface="Bradley Hand ITC"/>
              <a:cs typeface="Calibri"/>
            </a:endParaRPr>
          </a:p>
        </p:txBody>
      </p:sp>
    </p:spTree>
    <p:extLst>
      <p:ext uri="{BB962C8B-B14F-4D97-AF65-F5344CB8AC3E}">
        <p14:creationId xmlns:p14="http://schemas.microsoft.com/office/powerpoint/2010/main" val="3962583941"/>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pic>
        <p:nvPicPr>
          <p:cNvPr id="4" name="Immagine 4">
            <a:extLst>
              <a:ext uri="{FF2B5EF4-FFF2-40B4-BE49-F238E27FC236}">
                <a16:creationId xmlns:a16="http://schemas.microsoft.com/office/drawing/2014/main" id="{D59731A4-3A16-E44A-A14D-8719ADE9F93B}"/>
              </a:ext>
            </a:extLst>
          </p:cNvPr>
          <p:cNvPicPr>
            <a:picLocks noChangeAspect="1"/>
          </p:cNvPicPr>
          <p:nvPr/>
        </p:nvPicPr>
        <p:blipFill rotWithShape="1">
          <a:blip r:embed="rId2">
            <a:alphaModFix/>
            <a:extLst>
              <a:ext uri="{28A0092B-C50C-407E-A947-70E740481C1C}">
                <a14:useLocalDpi xmlns:a14="http://schemas.microsoft.com/office/drawing/2010/main" val="0"/>
              </a:ext>
            </a:extLst>
          </a:blip>
          <a:srcRect l="26720" r="13609"/>
          <a:stretch/>
        </p:blipFill>
        <p:spPr>
          <a:xfrm>
            <a:off x="5797543" y="10"/>
            <a:ext cx="6394152" cy="6857990"/>
          </a:xfrm>
          <a:prstGeom prst="rect">
            <a:avLst/>
          </a:prstGeom>
        </p:spPr>
      </p:pic>
      <p:pic>
        <p:nvPicPr>
          <p:cNvPr id="11" name="Picture 10">
            <a:extLst>
              <a:ext uri="{FF2B5EF4-FFF2-40B4-BE49-F238E27FC236}">
                <a16:creationId xmlns:a16="http://schemas.microsoft.com/office/drawing/2014/main" id="{54DDEBDD-D8BD-41A6-8A0D-B00E3768B0F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flipH="1" flipV="1">
            <a:off x="0" y="0"/>
            <a:ext cx="12192000" cy="6858000"/>
          </a:xfrm>
          <a:prstGeom prst="rect">
            <a:avLst/>
          </a:prstGeom>
        </p:spPr>
      </p:pic>
      <p:sp>
        <p:nvSpPr>
          <p:cNvPr id="2" name="Titolo 1">
            <a:extLst>
              <a:ext uri="{FF2B5EF4-FFF2-40B4-BE49-F238E27FC236}">
                <a16:creationId xmlns:a16="http://schemas.microsoft.com/office/drawing/2014/main" id="{46591CAE-3EE8-4AE5-8BBE-D822EA86F689}"/>
              </a:ext>
            </a:extLst>
          </p:cNvPr>
          <p:cNvSpPr>
            <a:spLocks noGrp="1"/>
          </p:cNvSpPr>
          <p:nvPr>
            <p:ph type="title"/>
          </p:nvPr>
        </p:nvSpPr>
        <p:spPr>
          <a:xfrm>
            <a:off x="934394" y="510898"/>
            <a:ext cx="4803636" cy="1311664"/>
          </a:xfrm>
        </p:spPr>
        <p:txBody>
          <a:bodyPr>
            <a:normAutofit/>
          </a:bodyPr>
          <a:lstStyle/>
          <a:p>
            <a:r>
              <a:rPr lang="it-IT">
                <a:solidFill>
                  <a:srgbClr val="000000"/>
                </a:solidFill>
                <a:cs typeface="Calibri Light"/>
              </a:rPr>
              <a:t>STORIA</a:t>
            </a:r>
          </a:p>
        </p:txBody>
      </p:sp>
      <p:sp>
        <p:nvSpPr>
          <p:cNvPr id="8" name="Content Placeholder 7">
            <a:extLst>
              <a:ext uri="{FF2B5EF4-FFF2-40B4-BE49-F238E27FC236}">
                <a16:creationId xmlns:a16="http://schemas.microsoft.com/office/drawing/2014/main" id="{F49C9CAE-8DC8-4FA5-91DD-14A0738B151A}"/>
              </a:ext>
            </a:extLst>
          </p:cNvPr>
          <p:cNvSpPr>
            <a:spLocks noGrp="1"/>
          </p:cNvSpPr>
          <p:nvPr>
            <p:ph idx="1"/>
          </p:nvPr>
        </p:nvSpPr>
        <p:spPr>
          <a:xfrm>
            <a:off x="632469" y="1707544"/>
            <a:ext cx="5468811" cy="4525957"/>
          </a:xfrm>
        </p:spPr>
        <p:txBody>
          <a:bodyPr anchor="ctr">
            <a:noAutofit/>
          </a:bodyPr>
          <a:lstStyle/>
          <a:p>
            <a:pPr marL="0" indent="0">
              <a:buNone/>
            </a:pPr>
            <a:r>
              <a:rPr lang="it-IT" sz="2200" b="1" dirty="0">
                <a:effectLst/>
                <a:latin typeface="inherit"/>
                <a:ea typeface="Calibri" panose="020F0502020204030204" pitchFamily="34" charset="0"/>
                <a:cs typeface="Arial"/>
              </a:rPr>
              <a:t>Le Miniere di sale di Salisburgo (in tedesco Salzburg ovvero Borgo del sale), sono delle miniere sotterranee situate nell'altopiano di </a:t>
            </a:r>
            <a:r>
              <a:rPr lang="it-IT" sz="2200" b="1" dirty="0" err="1">
                <a:latin typeface="inherit"/>
                <a:ea typeface="Calibri" panose="020F0502020204030204" pitchFamily="34" charset="0"/>
                <a:cs typeface="Arial"/>
              </a:rPr>
              <a:t>Dürrunbetg</a:t>
            </a:r>
            <a:r>
              <a:rPr lang="it-IT" sz="2200" b="1" dirty="0">
                <a:effectLst/>
                <a:latin typeface="inherit"/>
                <a:ea typeface="Calibri" panose="020F0502020204030204" pitchFamily="34" charset="0"/>
                <a:cs typeface="Arial"/>
              </a:rPr>
              <a:t> sopra </a:t>
            </a:r>
            <a:r>
              <a:rPr lang="it-IT" sz="2200" b="1" dirty="0" err="1">
                <a:effectLst/>
                <a:latin typeface="inherit"/>
                <a:ea typeface="Calibri" panose="020F0502020204030204" pitchFamily="34" charset="0"/>
                <a:cs typeface="Arial"/>
              </a:rPr>
              <a:t>Nallei</a:t>
            </a:r>
            <a:r>
              <a:rPr lang="it-IT" sz="2200" b="1" dirty="0">
                <a:effectLst/>
                <a:latin typeface="inherit"/>
                <a:ea typeface="Calibri" panose="020F0502020204030204" pitchFamily="34" charset="0"/>
                <a:cs typeface="Arial"/>
              </a:rPr>
              <a:t>, Austria. </a:t>
            </a:r>
            <a:endParaRPr lang="en-US" sz="2200" b="1" dirty="0">
              <a:latin typeface="Calibri"/>
              <a:ea typeface="Calibri" panose="020F0502020204030204" pitchFamily="34" charset="0"/>
              <a:cs typeface="Arial"/>
            </a:endParaRPr>
          </a:p>
          <a:p>
            <a:pPr marL="0" indent="0">
              <a:buNone/>
            </a:pPr>
            <a:r>
              <a:rPr lang="it-IT" sz="2200" b="1" dirty="0">
                <a:effectLst/>
                <a:latin typeface="inherit"/>
                <a:ea typeface="Calibri" panose="020F0502020204030204" pitchFamily="34" charset="0"/>
                <a:cs typeface="Arial"/>
              </a:rPr>
              <a:t>Le miniere sono state lavorate per oltre 7 000 anni, sin dai tempi dei Celti. Hanno aiutato la vicina </a:t>
            </a:r>
            <a:r>
              <a:rPr lang="it-IT" sz="2200" b="1" dirty="0">
                <a:latin typeface="inherit"/>
                <a:ea typeface="Calibri" panose="020F0502020204030204" pitchFamily="34" charset="0"/>
                <a:cs typeface="Arial"/>
              </a:rPr>
              <a:t>Salisburgo </a:t>
            </a:r>
            <a:r>
              <a:rPr lang="it-IT" sz="2200" b="1" dirty="0">
                <a:effectLst/>
                <a:latin typeface="inherit"/>
                <a:ea typeface="Calibri" panose="020F0502020204030204" pitchFamily="34" charset="0"/>
                <a:cs typeface="Arial"/>
              </a:rPr>
              <a:t> a diventare un potente centro economico. </a:t>
            </a:r>
            <a:endParaRPr lang="en-US" sz="2200" b="1">
              <a:latin typeface="Calibri"/>
              <a:ea typeface="Calibri" panose="020F0502020204030204" pitchFamily="34" charset="0"/>
              <a:cs typeface="Calibri"/>
            </a:endParaRPr>
          </a:p>
          <a:p>
            <a:pPr marL="0" indent="0">
              <a:buNone/>
            </a:pPr>
            <a:r>
              <a:rPr lang="it-IT" sz="2200" b="1" dirty="0">
                <a:effectLst/>
                <a:latin typeface="inherit"/>
                <a:ea typeface="Calibri" panose="020F0502020204030204" pitchFamily="34" charset="0"/>
                <a:cs typeface="Arial"/>
              </a:rPr>
              <a:t>Dopo la prima guerra mondiale le miniere sono state trasformate in un museo, noto per i suoi lunghi scivoli di legno tra i livelli.</a:t>
            </a:r>
            <a:r>
              <a:rPr lang="it-IT" sz="2200" b="1" dirty="0">
                <a:latin typeface="inherit"/>
                <a:ea typeface="Calibri" panose="020F0502020204030204" pitchFamily="34" charset="0"/>
                <a:cs typeface="Arial"/>
              </a:rPr>
              <a:t> </a:t>
            </a:r>
            <a:endParaRPr lang="en-US" sz="2200" b="1">
              <a:cs typeface="Calibri"/>
            </a:endParaRPr>
          </a:p>
        </p:txBody>
      </p:sp>
    </p:spTree>
    <p:extLst>
      <p:ext uri="{BB962C8B-B14F-4D97-AF65-F5344CB8AC3E}">
        <p14:creationId xmlns:p14="http://schemas.microsoft.com/office/powerpoint/2010/main" val="2566803134"/>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pic>
        <p:nvPicPr>
          <p:cNvPr id="4" name="Immagine 4" descr="Immagine che contiene testo&#10;&#10;Descrizione generata automaticamente">
            <a:extLst>
              <a:ext uri="{FF2B5EF4-FFF2-40B4-BE49-F238E27FC236}">
                <a16:creationId xmlns:a16="http://schemas.microsoft.com/office/drawing/2014/main" id="{C933BD84-EFEB-4C81-9DAD-43D3D6758516}"/>
              </a:ext>
            </a:extLst>
          </p:cNvPr>
          <p:cNvPicPr>
            <a:picLocks noChangeAspect="1"/>
          </p:cNvPicPr>
          <p:nvPr/>
        </p:nvPicPr>
        <p:blipFill rotWithShape="1">
          <a:blip r:embed="rId2">
            <a:alphaModFix/>
          </a:blip>
          <a:srcRect l="12988" r="3799"/>
          <a:stretch/>
        </p:blipFill>
        <p:spPr>
          <a:xfrm>
            <a:off x="5797543" y="10"/>
            <a:ext cx="6394152" cy="6857990"/>
          </a:xfrm>
          <a:prstGeom prst="rect">
            <a:avLst/>
          </a:prstGeom>
        </p:spPr>
      </p:pic>
      <p:pic>
        <p:nvPicPr>
          <p:cNvPr id="9" name="Picture 8">
            <a:extLst>
              <a:ext uri="{FF2B5EF4-FFF2-40B4-BE49-F238E27FC236}">
                <a16:creationId xmlns:a16="http://schemas.microsoft.com/office/drawing/2014/main" id="{54DDEBDD-D8BD-41A6-8A0D-B00E3768B0F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flipH="1" flipV="1">
            <a:off x="0" y="0"/>
            <a:ext cx="12192000" cy="6858000"/>
          </a:xfrm>
          <a:prstGeom prst="rect">
            <a:avLst/>
          </a:prstGeom>
        </p:spPr>
      </p:pic>
      <p:sp>
        <p:nvSpPr>
          <p:cNvPr id="2" name="Titolo 1">
            <a:extLst>
              <a:ext uri="{FF2B5EF4-FFF2-40B4-BE49-F238E27FC236}">
                <a16:creationId xmlns:a16="http://schemas.microsoft.com/office/drawing/2014/main" id="{3104A768-BA20-4603-90A2-58CAAB310D92}"/>
              </a:ext>
            </a:extLst>
          </p:cNvPr>
          <p:cNvSpPr>
            <a:spLocks noGrp="1"/>
          </p:cNvSpPr>
          <p:nvPr>
            <p:ph type="title"/>
          </p:nvPr>
        </p:nvSpPr>
        <p:spPr>
          <a:xfrm>
            <a:off x="702778" y="259469"/>
            <a:ext cx="4803636" cy="1311664"/>
          </a:xfrm>
        </p:spPr>
        <p:txBody>
          <a:bodyPr>
            <a:normAutofit/>
          </a:bodyPr>
          <a:lstStyle/>
          <a:p>
            <a:r>
              <a:rPr lang="it-IT">
                <a:solidFill>
                  <a:srgbClr val="000000"/>
                </a:solidFill>
                <a:cs typeface="Calibri Light"/>
              </a:rPr>
              <a:t>DESCRIZIONE</a:t>
            </a:r>
            <a:endParaRPr lang="it-IT">
              <a:solidFill>
                <a:srgbClr val="000000"/>
              </a:solidFill>
            </a:endParaRPr>
          </a:p>
        </p:txBody>
      </p:sp>
      <p:sp>
        <p:nvSpPr>
          <p:cNvPr id="3" name="Segnaposto contenuto 2">
            <a:extLst>
              <a:ext uri="{FF2B5EF4-FFF2-40B4-BE49-F238E27FC236}">
                <a16:creationId xmlns:a16="http://schemas.microsoft.com/office/drawing/2014/main" id="{328F720A-FB2E-48F7-9086-4D82E857A1C0}"/>
              </a:ext>
            </a:extLst>
          </p:cNvPr>
          <p:cNvSpPr>
            <a:spLocks noGrp="1"/>
          </p:cNvSpPr>
          <p:nvPr>
            <p:ph idx="1"/>
          </p:nvPr>
        </p:nvSpPr>
        <p:spPr>
          <a:xfrm>
            <a:off x="393484" y="1352005"/>
            <a:ext cx="5282950" cy="5099098"/>
          </a:xfrm>
        </p:spPr>
        <p:txBody>
          <a:bodyPr vert="horz" lIns="91440" tIns="45720" rIns="91440" bIns="45720" rtlCol="0" anchor="ctr">
            <a:noAutofit/>
          </a:bodyPr>
          <a:lstStyle/>
          <a:p>
            <a:pPr>
              <a:buNone/>
            </a:pPr>
            <a:r>
              <a:rPr lang="it-IT" sz="1600" b="1" dirty="0">
                <a:solidFill>
                  <a:srgbClr val="000000"/>
                </a:solidFill>
                <a:ea typeface="+mn-lt"/>
                <a:cs typeface="+mn-lt"/>
              </a:rPr>
              <a:t>Ci sono diverse gallerie denominate nella miniera, tra cui l'</a:t>
            </a:r>
            <a:r>
              <a:rPr lang="it-IT" sz="1600" b="1" dirty="0" err="1">
                <a:solidFill>
                  <a:srgbClr val="000000"/>
                </a:solidFill>
                <a:ea typeface="+mn-lt"/>
                <a:cs typeface="+mn-lt"/>
              </a:rPr>
              <a:t>Obersteinberg</a:t>
            </a:r>
            <a:r>
              <a:rPr lang="it-IT" sz="1600" b="1" dirty="0">
                <a:solidFill>
                  <a:srgbClr val="000000"/>
                </a:solidFill>
                <a:ea typeface="+mn-lt"/>
                <a:cs typeface="+mn-lt"/>
              </a:rPr>
              <a:t> aperta nel 1450, l'</a:t>
            </a:r>
            <a:r>
              <a:rPr lang="it-IT" sz="1600" b="1" dirty="0" err="1">
                <a:solidFill>
                  <a:srgbClr val="000000"/>
                </a:solidFill>
                <a:ea typeface="+mn-lt"/>
                <a:cs typeface="+mn-lt"/>
              </a:rPr>
              <a:t>Untersteinberg</a:t>
            </a:r>
            <a:r>
              <a:rPr lang="it-IT" sz="1600" b="1" dirty="0">
                <a:solidFill>
                  <a:srgbClr val="000000"/>
                </a:solidFill>
                <a:ea typeface="+mn-lt"/>
                <a:cs typeface="+mn-lt"/>
              </a:rPr>
              <a:t>, il </a:t>
            </a:r>
            <a:r>
              <a:rPr lang="it-IT" sz="1600" b="1" dirty="0" err="1">
                <a:solidFill>
                  <a:srgbClr val="000000"/>
                </a:solidFill>
                <a:ea typeface="+mn-lt"/>
                <a:cs typeface="+mn-lt"/>
              </a:rPr>
              <a:t>Jackobberg</a:t>
            </a:r>
            <a:r>
              <a:rPr lang="it-IT" sz="1600" b="1" dirty="0">
                <a:solidFill>
                  <a:srgbClr val="000000"/>
                </a:solidFill>
                <a:ea typeface="+mn-lt"/>
                <a:cs typeface="+mn-lt"/>
              </a:rPr>
              <a:t>, il </a:t>
            </a:r>
            <a:r>
              <a:rPr lang="it-IT" sz="1600" b="1" dirty="0" err="1">
                <a:solidFill>
                  <a:srgbClr val="000000"/>
                </a:solidFill>
                <a:ea typeface="+mn-lt"/>
                <a:cs typeface="+mn-lt"/>
              </a:rPr>
              <a:t>Rupertsberg</a:t>
            </a:r>
            <a:r>
              <a:rPr lang="it-IT" sz="1600" b="1" dirty="0">
                <a:solidFill>
                  <a:srgbClr val="000000"/>
                </a:solidFill>
                <a:ea typeface="+mn-lt"/>
                <a:cs typeface="+mn-lt"/>
              </a:rPr>
              <a:t>, il </a:t>
            </a:r>
            <a:r>
              <a:rPr lang="it-IT" sz="1600" b="1" dirty="0" err="1">
                <a:solidFill>
                  <a:srgbClr val="000000"/>
                </a:solidFill>
                <a:ea typeface="+mn-lt"/>
                <a:cs typeface="+mn-lt"/>
              </a:rPr>
              <a:t>Wolf</a:t>
            </a:r>
            <a:r>
              <a:rPr lang="it-IT" sz="1600" b="1" dirty="0">
                <a:solidFill>
                  <a:srgbClr val="000000"/>
                </a:solidFill>
                <a:ea typeface="+mn-lt"/>
                <a:cs typeface="+mn-lt"/>
              </a:rPr>
              <a:t> </a:t>
            </a:r>
            <a:r>
              <a:rPr lang="it-IT" sz="1600" b="1" dirty="0" err="1">
                <a:solidFill>
                  <a:srgbClr val="000000"/>
                </a:solidFill>
                <a:ea typeface="+mn-lt"/>
                <a:cs typeface="+mn-lt"/>
              </a:rPr>
              <a:t>Deitrich</a:t>
            </a:r>
            <a:r>
              <a:rPr lang="it-IT" sz="1600" b="1" dirty="0">
                <a:solidFill>
                  <a:srgbClr val="000000"/>
                </a:solidFill>
                <a:ea typeface="+mn-lt"/>
                <a:cs typeface="+mn-lt"/>
              </a:rPr>
              <a:t> tunnel ed il tunnel Dr. </a:t>
            </a:r>
            <a:r>
              <a:rPr lang="it-IT" sz="1600" b="1" dirty="0" err="1">
                <a:solidFill>
                  <a:srgbClr val="000000"/>
                </a:solidFill>
                <a:ea typeface="+mn-lt"/>
                <a:cs typeface="+mn-lt"/>
              </a:rPr>
              <a:t>Nusko</a:t>
            </a:r>
            <a:r>
              <a:rPr lang="it-IT" sz="1600" b="1" dirty="0">
                <a:solidFill>
                  <a:srgbClr val="000000"/>
                </a:solidFill>
                <a:ea typeface="+mn-lt"/>
                <a:cs typeface="+mn-lt"/>
              </a:rPr>
              <a:t>. Tutte quante scendono in direzione di </a:t>
            </a:r>
            <a:r>
              <a:rPr lang="it-IT" sz="1600" b="1" dirty="0" err="1">
                <a:solidFill>
                  <a:srgbClr val="000000"/>
                </a:solidFill>
                <a:ea typeface="+mn-lt"/>
                <a:cs typeface="+mn-lt"/>
              </a:rPr>
              <a:t>Hallein</a:t>
            </a:r>
            <a:r>
              <a:rPr lang="it-IT" sz="1600" b="1" dirty="0">
                <a:solidFill>
                  <a:srgbClr val="000000"/>
                </a:solidFill>
                <a:ea typeface="+mn-lt"/>
                <a:cs typeface="+mn-lt"/>
              </a:rPr>
              <a:t>.</a:t>
            </a:r>
          </a:p>
          <a:p>
            <a:pPr>
              <a:buNone/>
            </a:pPr>
            <a:r>
              <a:rPr lang="it-IT" sz="1600" b="1" dirty="0">
                <a:solidFill>
                  <a:srgbClr val="000000"/>
                </a:solidFill>
                <a:ea typeface="+mn-lt"/>
                <a:cs typeface="+mn-lt"/>
              </a:rPr>
              <a:t>All’interno della miniera, ad un certo punto, si può attraversare il confine tra Austria e Germania senza dover mostrare documenti a chiunque; perché essendo sottoterra non ci si riconosce sul suolo di un territorio. </a:t>
            </a:r>
          </a:p>
          <a:p>
            <a:pPr>
              <a:buNone/>
            </a:pPr>
            <a:r>
              <a:rPr lang="it-IT" sz="1600" b="1" dirty="0">
                <a:solidFill>
                  <a:srgbClr val="000000"/>
                </a:solidFill>
                <a:ea typeface="+mn-lt"/>
                <a:cs typeface="+mn-lt"/>
              </a:rPr>
              <a:t>Inizialmente le miniere venivano scavate a mano estraendo cristalli di sale solidi. Per aumentare l'efficienza, veniva pompata dell'acqua dolce nelle caverne. Dopo diverse settimane d'assorbimento del sale dalle pareti, l'acqua veniva pompata fuori verso un impianto ad </a:t>
            </a:r>
            <a:r>
              <a:rPr lang="it-IT" sz="1600" b="1" err="1">
                <a:solidFill>
                  <a:srgbClr val="000000"/>
                </a:solidFill>
                <a:ea typeface="+mn-lt"/>
                <a:cs typeface="+mn-lt"/>
              </a:rPr>
              <a:t>Hallein</a:t>
            </a:r>
            <a:r>
              <a:rPr lang="it-IT" sz="1600" b="1" dirty="0">
                <a:solidFill>
                  <a:srgbClr val="000000"/>
                </a:solidFill>
                <a:ea typeface="+mn-lt"/>
                <a:cs typeface="+mn-lt"/>
              </a:rPr>
              <a:t>. Nel 1829, viene creato il </a:t>
            </a:r>
            <a:r>
              <a:rPr lang="it-IT" sz="1600" b="1" i="1" err="1">
                <a:solidFill>
                  <a:srgbClr val="000000"/>
                </a:solidFill>
                <a:ea typeface="+mn-lt"/>
                <a:cs typeface="+mn-lt"/>
              </a:rPr>
              <a:t>Salinenkonvention</a:t>
            </a:r>
            <a:r>
              <a:rPr lang="it-IT" sz="1600" b="1" i="1" dirty="0">
                <a:solidFill>
                  <a:srgbClr val="000000"/>
                </a:solidFill>
                <a:ea typeface="+mn-lt"/>
                <a:cs typeface="+mn-lt"/>
              </a:rPr>
              <a:t> </a:t>
            </a:r>
            <a:r>
              <a:rPr lang="it-IT" sz="1600" b="1" dirty="0">
                <a:solidFill>
                  <a:srgbClr val="000000"/>
                </a:solidFill>
                <a:ea typeface="+mn-lt"/>
                <a:cs typeface="+mn-lt"/>
              </a:rPr>
              <a:t>cioè il trattato bavarese-austriaco sul sale. Il trattato prevedeva che fino a novanta agricoltori bavaresi fossero autorizzati a lavorare in miniera.</a:t>
            </a:r>
          </a:p>
          <a:p>
            <a:pPr>
              <a:buNone/>
            </a:pPr>
            <a:endParaRPr lang="it-IT" sz="1600" b="1" dirty="0">
              <a:solidFill>
                <a:srgbClr val="000000"/>
              </a:solidFill>
              <a:cs typeface="Calibri" panose="020F0502020204030204"/>
            </a:endParaRPr>
          </a:p>
          <a:p>
            <a:pPr marL="0" indent="0">
              <a:buNone/>
            </a:pPr>
            <a:endParaRPr lang="it-IT" sz="1300" b="1" dirty="0">
              <a:solidFill>
                <a:srgbClr val="000000"/>
              </a:solidFill>
              <a:cs typeface="Calibri" panose="020F0502020204030204"/>
            </a:endParaRPr>
          </a:p>
        </p:txBody>
      </p:sp>
    </p:spTree>
    <p:extLst>
      <p:ext uri="{BB962C8B-B14F-4D97-AF65-F5344CB8AC3E}">
        <p14:creationId xmlns:p14="http://schemas.microsoft.com/office/powerpoint/2010/main" val="678502976"/>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17">
            <a:extLst>
              <a:ext uri="{FF2B5EF4-FFF2-40B4-BE49-F238E27FC236}">
                <a16:creationId xmlns:a16="http://schemas.microsoft.com/office/drawing/2014/main" id="{F56F5174-31D9-4DBB-AAB7-A1FD7BDB13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19">
            <a:extLst>
              <a:ext uri="{FF2B5EF4-FFF2-40B4-BE49-F238E27FC236}">
                <a16:creationId xmlns:a16="http://schemas.microsoft.com/office/drawing/2014/main" id="{AE113210-7872-481A-ADE6-3A05CCAF5E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99F94E67-A816-4C24-9F70-6373050454C0}"/>
              </a:ext>
            </a:extLst>
          </p:cNvPr>
          <p:cNvSpPr>
            <a:spLocks noGrp="1"/>
          </p:cNvSpPr>
          <p:nvPr>
            <p:ph type="title"/>
          </p:nvPr>
        </p:nvSpPr>
        <p:spPr>
          <a:xfrm>
            <a:off x="518495" y="-330752"/>
            <a:ext cx="4977976" cy="1454051"/>
          </a:xfrm>
        </p:spPr>
        <p:txBody>
          <a:bodyPr>
            <a:normAutofit/>
          </a:bodyPr>
          <a:lstStyle/>
          <a:p>
            <a:r>
              <a:rPr lang="it-IT">
                <a:solidFill>
                  <a:srgbClr val="000000"/>
                </a:solidFill>
                <a:cs typeface="Calibri Light"/>
              </a:rPr>
              <a:t>VISITE TURISTICHE</a:t>
            </a:r>
            <a:endParaRPr lang="it-IT">
              <a:solidFill>
                <a:srgbClr val="000000"/>
              </a:solidFill>
            </a:endParaRPr>
          </a:p>
        </p:txBody>
      </p:sp>
      <p:sp>
        <p:nvSpPr>
          <p:cNvPr id="27" name="Freeform 62">
            <a:extLst>
              <a:ext uri="{FF2B5EF4-FFF2-40B4-BE49-F238E27FC236}">
                <a16:creationId xmlns:a16="http://schemas.microsoft.com/office/drawing/2014/main" id="{F9A95BEE-6BB1-4A28-A8E6-A34B2E42E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Immagine 4">
            <a:extLst>
              <a:ext uri="{FF2B5EF4-FFF2-40B4-BE49-F238E27FC236}">
                <a16:creationId xmlns:a16="http://schemas.microsoft.com/office/drawing/2014/main" id="{67B23294-BB8C-43FD-A07B-35BCDF564D23}"/>
              </a:ext>
            </a:extLst>
          </p:cNvPr>
          <p:cNvPicPr>
            <a:picLocks noChangeAspect="1"/>
          </p:cNvPicPr>
          <p:nvPr/>
        </p:nvPicPr>
        <p:blipFill rotWithShape="1">
          <a:blip r:embed="rId3">
            <a:alphaModFix/>
          </a:blip>
          <a:srcRect l="12894" r="15542" b="1"/>
          <a:stretch/>
        </p:blipFill>
        <p:spPr>
          <a:xfrm>
            <a:off x="20" y="907231"/>
            <a:ext cx="4838021" cy="5063738"/>
          </a:xfrm>
          <a:custGeom>
            <a:avLst/>
            <a:gdLst/>
            <a:ahLst/>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effectLst>
            <a:softEdge rad="0"/>
          </a:effectLst>
        </p:spPr>
      </p:pic>
      <p:sp>
        <p:nvSpPr>
          <p:cNvPr id="3" name="Segnaposto contenuto 2">
            <a:extLst>
              <a:ext uri="{FF2B5EF4-FFF2-40B4-BE49-F238E27FC236}">
                <a16:creationId xmlns:a16="http://schemas.microsoft.com/office/drawing/2014/main" id="{205B34AD-7875-4AF4-A8CE-DEC19CC2AB7F}"/>
              </a:ext>
            </a:extLst>
          </p:cNvPr>
          <p:cNvSpPr>
            <a:spLocks noGrp="1"/>
          </p:cNvSpPr>
          <p:nvPr>
            <p:ph idx="1"/>
          </p:nvPr>
        </p:nvSpPr>
        <p:spPr>
          <a:xfrm>
            <a:off x="5179893" y="98513"/>
            <a:ext cx="6306430" cy="7012531"/>
          </a:xfrm>
        </p:spPr>
        <p:txBody>
          <a:bodyPr vert="horz" lIns="91440" tIns="45720" rIns="91440" bIns="45720" rtlCol="0" anchor="ctr">
            <a:noAutofit/>
          </a:bodyPr>
          <a:lstStyle/>
          <a:p>
            <a:pPr>
              <a:buNone/>
            </a:pPr>
            <a:r>
              <a:rPr lang="it-IT" sz="1600" b="1" dirty="0">
                <a:solidFill>
                  <a:srgbClr val="000000"/>
                </a:solidFill>
                <a:ea typeface="+mn-lt"/>
                <a:cs typeface="+mn-lt"/>
              </a:rPr>
              <a:t>C’è una visita guidata da 90 minuti che copre la distanza di 1 km. Ai visitatori viene fatta indossare una tuta bianca per proteggerne gli indumenti all’interno delle miniere . La visita inizia con un piccolo treno elettrico che percorre 400 metri all’interno delle miniere , il cui percorso termina con uno scivolo di legno lungo 27 metri e successivamente con uno di 41 metri , grazie ai quali i visitatori attraversano un lago sotterraneo grazie ad una grande barca di legno . </a:t>
            </a:r>
          </a:p>
          <a:p>
            <a:pPr>
              <a:buNone/>
            </a:pPr>
            <a:r>
              <a:rPr lang="it-IT" sz="1600" b="1" dirty="0">
                <a:solidFill>
                  <a:srgbClr val="000000"/>
                </a:solidFill>
                <a:ea typeface="+mn-lt"/>
                <a:cs typeface="+mn-lt"/>
              </a:rPr>
              <a:t>Nel 1969, le miniere sono state visitate da 150.000 persone . Durante quell’anno , la visita copriva una distanza di 4 Km e c’erano ben sette scivoli di legno . L’interno della miniera è fresco e ventilato e sono presenti filmati rappresentati la vita in miniera . </a:t>
            </a:r>
          </a:p>
          <a:p>
            <a:pPr>
              <a:buNone/>
            </a:pPr>
            <a:r>
              <a:rPr lang="it-IT" sz="1600" b="1" dirty="0">
                <a:solidFill>
                  <a:srgbClr val="000000"/>
                </a:solidFill>
                <a:ea typeface="+mn-lt"/>
                <a:cs typeface="+mn-lt"/>
              </a:rPr>
              <a:t>Il percorso è aperto dalle ore  10.00 alle 15.00 e quello in italiano è alle ore 13.40. </a:t>
            </a:r>
          </a:p>
          <a:p>
            <a:pPr>
              <a:buNone/>
            </a:pPr>
            <a:r>
              <a:rPr lang="it-IT" sz="1600" b="1" dirty="0">
                <a:solidFill>
                  <a:srgbClr val="000000"/>
                </a:solidFill>
                <a:ea typeface="+mn-lt"/>
                <a:cs typeface="+mn-lt"/>
              </a:rPr>
              <a:t>Ci sono in varie lingue come : Polacco – Inglese – Tedesco – Francese- Spagnolo e Russo  ( tutto dipende dalla compagnia alla quale si sceglie di affidarsi ) . </a:t>
            </a:r>
          </a:p>
          <a:p>
            <a:pPr>
              <a:buNone/>
            </a:pPr>
            <a:r>
              <a:rPr lang="it-IT" sz="1600" b="1" dirty="0">
                <a:solidFill>
                  <a:srgbClr val="000000"/>
                </a:solidFill>
                <a:ea typeface="+mn-lt"/>
                <a:cs typeface="+mn-lt"/>
              </a:rPr>
              <a:t>Inoltre è consigliato dormire via più notti per visitare i posti bellissimi tra cui le miniere di sale in Austria . Si possono anche trovare dei siti in  cui ci mostrano le immagini dell’interno e dell’esterno della miniere , facendoci una visita culturale e tecnologica .  Vedendo dalla mia posizione per arrivare  ci vogliono 4 ore 52 minuti per 427.1km passando per A23 E A10 per altre strade ci vuole più tempo . Dipende la distanza del posto di partenza .  </a:t>
            </a:r>
          </a:p>
          <a:p>
            <a:pPr>
              <a:buNone/>
            </a:pPr>
            <a:endParaRPr lang="it-IT" sz="1100" b="1" dirty="0">
              <a:solidFill>
                <a:srgbClr val="000000"/>
              </a:solidFill>
              <a:ea typeface="+mn-lt"/>
              <a:cs typeface="+mn-lt"/>
            </a:endParaRPr>
          </a:p>
          <a:p>
            <a:pPr>
              <a:buNone/>
            </a:pPr>
            <a:endParaRPr lang="it-IT" sz="1100" b="1" dirty="0">
              <a:solidFill>
                <a:srgbClr val="000000"/>
              </a:solidFill>
              <a:cs typeface="Calibri" panose="020F0502020204030204"/>
            </a:endParaRPr>
          </a:p>
          <a:p>
            <a:pPr marL="0" indent="0">
              <a:buNone/>
            </a:pPr>
            <a:endParaRPr lang="it-IT" sz="1100" b="1" dirty="0">
              <a:solidFill>
                <a:srgbClr val="000000"/>
              </a:solidFill>
              <a:cs typeface="Calibri" panose="020F0502020204030204"/>
            </a:endParaRPr>
          </a:p>
        </p:txBody>
      </p:sp>
    </p:spTree>
    <p:extLst>
      <p:ext uri="{BB962C8B-B14F-4D97-AF65-F5344CB8AC3E}">
        <p14:creationId xmlns:p14="http://schemas.microsoft.com/office/powerpoint/2010/main" val="1514695493"/>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4F9DF2-FD4B-45CD-97CC-B26A1A4141FB}"/>
              </a:ext>
            </a:extLst>
          </p:cNvPr>
          <p:cNvSpPr>
            <a:spLocks noGrp="1"/>
          </p:cNvSpPr>
          <p:nvPr>
            <p:ph type="title"/>
          </p:nvPr>
        </p:nvSpPr>
        <p:spPr/>
        <p:txBody>
          <a:bodyPr/>
          <a:lstStyle/>
          <a:p>
            <a:r>
              <a:rPr lang="it-IT" dirty="0">
                <a:solidFill>
                  <a:srgbClr val="FF0000"/>
                </a:solidFill>
                <a:cs typeface="Calibri Light"/>
              </a:rPr>
              <a:t>AUSTRIA</a:t>
            </a:r>
            <a:endParaRPr lang="it-IT">
              <a:solidFill>
                <a:srgbClr val="FF0000"/>
              </a:solidFill>
              <a:cs typeface="Calibri Light"/>
            </a:endParaRPr>
          </a:p>
        </p:txBody>
      </p:sp>
      <p:sp>
        <p:nvSpPr>
          <p:cNvPr id="3" name="Segnaposto contenuto 2">
            <a:extLst>
              <a:ext uri="{FF2B5EF4-FFF2-40B4-BE49-F238E27FC236}">
                <a16:creationId xmlns:a16="http://schemas.microsoft.com/office/drawing/2014/main" id="{22A00BC1-B363-4F97-84E7-629516BE1E16}"/>
              </a:ext>
            </a:extLst>
          </p:cNvPr>
          <p:cNvSpPr>
            <a:spLocks noGrp="1"/>
          </p:cNvSpPr>
          <p:nvPr>
            <p:ph idx="1"/>
          </p:nvPr>
        </p:nvSpPr>
        <p:spPr/>
        <p:txBody>
          <a:bodyPr vert="horz" lIns="91440" tIns="45720" rIns="91440" bIns="45720" rtlCol="0" anchor="t">
            <a:noAutofit/>
          </a:bodyPr>
          <a:lstStyle/>
          <a:p>
            <a:pPr marL="0" indent="0">
              <a:buNone/>
            </a:pPr>
            <a:r>
              <a:rPr lang="it-IT" sz="3200" b="1" dirty="0">
                <a:ea typeface="+mn-lt"/>
                <a:cs typeface="+mn-lt"/>
              </a:rPr>
              <a:t>L’Austria è una Repubblica federale composta  da nove </a:t>
            </a:r>
            <a:r>
              <a:rPr lang="it-IT" sz="3200" b="1" dirty="0" err="1">
                <a:ea typeface="+mn-lt"/>
                <a:cs typeface="+mn-lt"/>
              </a:rPr>
              <a:t>Länder</a:t>
            </a:r>
            <a:r>
              <a:rPr lang="it-IT" sz="3200" b="1" dirty="0">
                <a:ea typeface="+mn-lt"/>
                <a:cs typeface="+mn-lt"/>
              </a:rPr>
              <a:t>. E' membro dell'Unione europea ed è situato nell'Europa centrale. Confina con Svizzera e Liechtenstein a ovest, Slovenia a sud-est, Italia a sud, Ungheria a est, Slovacchia a nord-est, Germania e Repubblica Ceca a nord. Ha come capitale Vienna posta sulle rive del Danubio. La lingua ufficiale è il Tedesco. Fino al 1918 era una delle più grandi potenze del continente, infatti il dominio Austro-Ungarico si estendeva su gran parte dell'Europa. Dopo la prima guerra mondiale si sgretolò in vari stati nazionali.</a:t>
            </a:r>
            <a:endParaRPr lang="it-IT" sz="3200" b="1">
              <a:cs typeface="Calibri" panose="020F0502020204030204"/>
            </a:endParaRPr>
          </a:p>
        </p:txBody>
      </p:sp>
    </p:spTree>
    <p:extLst>
      <p:ext uri="{BB962C8B-B14F-4D97-AF65-F5344CB8AC3E}">
        <p14:creationId xmlns:p14="http://schemas.microsoft.com/office/powerpoint/2010/main" val="380817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54B66F-FD52-47BA-9965-3600FC89CEB0}"/>
              </a:ext>
            </a:extLst>
          </p:cNvPr>
          <p:cNvSpPr>
            <a:spLocks noGrp="1"/>
          </p:cNvSpPr>
          <p:nvPr>
            <p:ph type="title"/>
          </p:nvPr>
        </p:nvSpPr>
        <p:spPr>
          <a:xfrm>
            <a:off x="838200" y="365125"/>
            <a:ext cx="2722417" cy="5992813"/>
          </a:xfrm>
        </p:spPr>
        <p:txBody>
          <a:bodyPr/>
          <a:lstStyle/>
          <a:p>
            <a:r>
              <a:rPr lang="it-IT" sz="8000" dirty="0">
                <a:cs typeface="Calibri Light"/>
              </a:rPr>
              <a:t>F</a:t>
            </a:r>
            <a:br>
              <a:rPr lang="it-IT" sz="8000" dirty="0">
                <a:cs typeface="Calibri Light"/>
              </a:rPr>
            </a:br>
            <a:r>
              <a:rPr lang="it-IT" sz="8000" dirty="0">
                <a:cs typeface="Calibri Light"/>
              </a:rPr>
              <a:t>O</a:t>
            </a:r>
            <a:br>
              <a:rPr lang="it-IT" sz="8000" dirty="0">
                <a:cs typeface="Calibri Light"/>
              </a:rPr>
            </a:br>
            <a:r>
              <a:rPr lang="it-IT" sz="8000" dirty="0">
                <a:cs typeface="Calibri Light"/>
              </a:rPr>
              <a:t>N</a:t>
            </a:r>
            <a:br>
              <a:rPr lang="it-IT" sz="8000" dirty="0">
                <a:cs typeface="Calibri Light"/>
              </a:rPr>
            </a:br>
            <a:r>
              <a:rPr lang="it-IT" sz="8000" dirty="0">
                <a:cs typeface="Calibri Light"/>
              </a:rPr>
              <a:t>T</a:t>
            </a:r>
            <a:br>
              <a:rPr lang="it-IT" sz="8000" dirty="0">
                <a:cs typeface="Calibri Light"/>
              </a:rPr>
            </a:br>
            <a:r>
              <a:rPr lang="it-IT" sz="8000" dirty="0">
                <a:cs typeface="Calibri Light"/>
              </a:rPr>
              <a:t>I</a:t>
            </a:r>
          </a:p>
        </p:txBody>
      </p:sp>
      <p:sp>
        <p:nvSpPr>
          <p:cNvPr id="3" name="Segnaposto contenuto 2">
            <a:extLst>
              <a:ext uri="{FF2B5EF4-FFF2-40B4-BE49-F238E27FC236}">
                <a16:creationId xmlns:a16="http://schemas.microsoft.com/office/drawing/2014/main" id="{27CC36CF-6571-40F0-81D5-F6EF9D33439D}"/>
              </a:ext>
            </a:extLst>
          </p:cNvPr>
          <p:cNvSpPr>
            <a:spLocks noGrp="1"/>
          </p:cNvSpPr>
          <p:nvPr>
            <p:ph idx="1"/>
          </p:nvPr>
        </p:nvSpPr>
        <p:spPr>
          <a:xfrm>
            <a:off x="4353790" y="1132899"/>
            <a:ext cx="7000010" cy="5044064"/>
          </a:xfrm>
        </p:spPr>
        <p:txBody>
          <a:bodyPr vert="horz" lIns="91440" tIns="45720" rIns="91440" bIns="45720" rtlCol="0" anchor="t">
            <a:normAutofit/>
          </a:bodyPr>
          <a:lstStyle/>
          <a:p>
            <a:r>
              <a:rPr lang="it-IT" u="sng" dirty="0">
                <a:ea typeface="+mn-lt"/>
                <a:cs typeface="+mn-lt"/>
                <a:hlinkClick r:id="rId2"/>
              </a:rPr>
              <a:t>https://www.vacanzeinaustria.com/tema-vacanze/racconti-di-viaggio/il-mondo-di-sale-salzwelten-hallein.</a:t>
            </a:r>
          </a:p>
          <a:p>
            <a:r>
              <a:rPr lang="it-IT" u="sng" dirty="0">
                <a:ea typeface="+mn-lt"/>
                <a:cs typeface="+mn-lt"/>
                <a:hlinkClick r:id="rId3"/>
              </a:rPr>
              <a:t>https://www.viator.com/it-IT/tours/Salzburg/Ice-Caves-Waterfalls-and-Salt-Mines-Private-Tour-from-Salzburg/d451-24045P24</a:t>
            </a:r>
            <a:r>
              <a:rPr lang="it-IT" dirty="0">
                <a:ea typeface="+mn-lt"/>
                <a:cs typeface="+mn-lt"/>
              </a:rPr>
              <a:t> </a:t>
            </a:r>
          </a:p>
          <a:p>
            <a:r>
              <a:rPr lang="it-IT" dirty="0">
                <a:ea typeface="+mn-lt"/>
                <a:cs typeface="+mn-lt"/>
              </a:rPr>
              <a:t>Austria/</a:t>
            </a:r>
            <a:r>
              <a:rPr lang="it-IT" dirty="0" err="1">
                <a:ea typeface="+mn-lt"/>
                <a:cs typeface="+mn-lt"/>
              </a:rPr>
              <a:t>geografiamipiace</a:t>
            </a:r>
            <a:r>
              <a:rPr lang="it-IT" dirty="0">
                <a:ea typeface="+mn-lt"/>
                <a:cs typeface="+mn-lt"/>
              </a:rPr>
              <a:t>/</a:t>
            </a:r>
            <a:r>
              <a:rPr lang="it-IT" dirty="0" err="1">
                <a:ea typeface="+mn-lt"/>
                <a:cs typeface="+mn-lt"/>
              </a:rPr>
              <a:t>mursiascuola</a:t>
            </a:r>
          </a:p>
        </p:txBody>
      </p:sp>
    </p:spTree>
    <p:extLst>
      <p:ext uri="{BB962C8B-B14F-4D97-AF65-F5344CB8AC3E}">
        <p14:creationId xmlns:p14="http://schemas.microsoft.com/office/powerpoint/2010/main" val="1550191930"/>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Widescreen</PresentationFormat>
  <Paragraphs>0</Paragraphs>
  <Slides>6</Slides>
  <Notes>0</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Tema di Office</vt:lpstr>
      <vt:lpstr>MINIERE DI SALE DI SALISBURGO </vt:lpstr>
      <vt:lpstr>STORIA</vt:lpstr>
      <vt:lpstr>DESCRIZIONE</vt:lpstr>
      <vt:lpstr>VISITE TURISTICHE</vt:lpstr>
      <vt:lpstr>AUSTRIA</vt:lpstr>
      <vt:lpstr>F O N T 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
  <cp:lastModifiedBy>Miclea Lucantonio</cp:lastModifiedBy>
  <cp:revision>348</cp:revision>
  <dcterms:created xsi:type="dcterms:W3CDTF">2021-01-23T08:48:59Z</dcterms:created>
  <dcterms:modified xsi:type="dcterms:W3CDTF">2021-05-16T13:00:45Z</dcterms:modified>
</cp:coreProperties>
</file>