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A8B487A-854F-4156-91F5-2A2DB1BFC8B6}" type="datetimeFigureOut">
              <a:rPr lang="it-IT" smtClean="0"/>
              <a:t>03/11/2017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CC4F7F8-3926-4EF7-BA62-A2C89060825D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87624" y="1268760"/>
            <a:ext cx="57606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 rot="21390896">
            <a:off x="1835696" y="1268760"/>
            <a:ext cx="57606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 rot="291538">
            <a:off x="2339613" y="3360245"/>
            <a:ext cx="652877" cy="10081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 rot="21276450">
            <a:off x="3096095" y="3447548"/>
            <a:ext cx="432048" cy="79208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635896" y="3429000"/>
            <a:ext cx="432048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 rot="21345731">
            <a:off x="4171289" y="3515789"/>
            <a:ext cx="432048" cy="8640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788024" y="3645024"/>
            <a:ext cx="504056" cy="7200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 rot="21269046">
            <a:off x="5436096" y="3429000"/>
            <a:ext cx="3600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 rot="446393">
            <a:off x="5982802" y="3532925"/>
            <a:ext cx="538086" cy="6937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 rot="21222597">
            <a:off x="6702106" y="3598245"/>
            <a:ext cx="504056" cy="7920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259632" y="1268760"/>
            <a:ext cx="5040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</a:t>
            </a:r>
            <a:endParaRPr lang="it-IT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Rettangolo 15"/>
          <p:cNvSpPr/>
          <p:nvPr/>
        </p:nvSpPr>
        <p:spPr>
          <a:xfrm rot="21303830">
            <a:off x="1802345" y="1291831"/>
            <a:ext cx="5760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</a:t>
            </a:r>
            <a:endParaRPr lang="it-IT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7" name="Rettangolo 16"/>
          <p:cNvSpPr/>
          <p:nvPr/>
        </p:nvSpPr>
        <p:spPr>
          <a:xfrm rot="344934">
            <a:off x="2384459" y="3385288"/>
            <a:ext cx="6113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Rettangolo 17"/>
          <p:cNvSpPr/>
          <p:nvPr/>
        </p:nvSpPr>
        <p:spPr>
          <a:xfrm rot="21295506">
            <a:off x="3059832" y="3356992"/>
            <a:ext cx="52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635896" y="3429000"/>
            <a:ext cx="432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</a:p>
        </p:txBody>
      </p:sp>
      <p:sp>
        <p:nvSpPr>
          <p:cNvPr id="20" name="Rettangolo 19"/>
          <p:cNvSpPr/>
          <p:nvPr/>
        </p:nvSpPr>
        <p:spPr>
          <a:xfrm rot="21318356">
            <a:off x="4211960" y="3429000"/>
            <a:ext cx="369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788024" y="3501008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ttangolo 21"/>
          <p:cNvSpPr/>
          <p:nvPr/>
        </p:nvSpPr>
        <p:spPr>
          <a:xfrm rot="21259421">
            <a:off x="5401249" y="3442551"/>
            <a:ext cx="369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ttangolo 22"/>
          <p:cNvSpPr/>
          <p:nvPr/>
        </p:nvSpPr>
        <p:spPr>
          <a:xfrm rot="509783">
            <a:off x="6005411" y="3391667"/>
            <a:ext cx="5379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Rettangolo 23"/>
          <p:cNvSpPr/>
          <p:nvPr/>
        </p:nvSpPr>
        <p:spPr>
          <a:xfrm rot="21311089">
            <a:off x="6660232" y="350100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386" name="AutoShape 2" descr="Risultati immagini per med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i="1" dirty="0" smtClean="0"/>
              <a:t>I progressi della medicina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La ricerca medica, a partire dall’800 ha avuto grandi progressi. I primi che fecero grandi scoperte erano spesso in solitudine e con pochi mezzi a disposizione, ma fecero grandi invenzioni, tra cui il vaccino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645024"/>
            <a:ext cx="4014907" cy="267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343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636912"/>
            <a:ext cx="2952750" cy="36004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/>
              <a:t>Louis Pasteur e la Teoria Microbica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0375" y="1544226"/>
            <a:ext cx="8229600" cy="4709160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Louise Pasteur, chimico, biologo francese dimostrò la teoria microbica: alcuni batteri erano responsabili di molte malattie. Essi si riproducevano negli ambienti non sterili. </a:t>
            </a:r>
          </a:p>
          <a:p>
            <a:pPr marL="0" indent="0">
              <a:buNone/>
            </a:pPr>
            <a:r>
              <a:rPr lang="it-IT" dirty="0" smtClean="0"/>
              <a:t>Alla base di questa scoperta Pasteur ‘’inventò’’ i vaccini, per prevenire le malattie.</a:t>
            </a:r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4" name="AutoShape 2" descr="Risultati immagini per paste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22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356" y="3378606"/>
            <a:ext cx="2351504" cy="326004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i="1" dirty="0" smtClean="0"/>
              <a:t>Anestesia e farmacologia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Nella prima metà dell’ottocento si scoprì l’etere, una sostanza gassosa che permetteva al paziente di non sentire dolore, dandogli un ‘’sonno’’ artificiale.</a:t>
            </a:r>
          </a:p>
          <a:p>
            <a:pPr marL="0" indent="0">
              <a:buNone/>
            </a:pPr>
            <a:r>
              <a:rPr lang="it-IT" sz="2800" dirty="0" smtClean="0"/>
              <a:t>Nello stesso periodo venne lanciato nel mercato l’aspirina, un farmaco che faceva passar</a:t>
            </a:r>
            <a:r>
              <a:rPr lang="it-IT" sz="2800" dirty="0" smtClean="0">
                <a:solidFill>
                  <a:schemeClr val="bg1"/>
                </a:solidFill>
              </a:rPr>
              <a:t>e febbre e </a:t>
            </a:r>
            <a:r>
              <a:rPr lang="it-IT" sz="2800" dirty="0" smtClean="0"/>
              <a:t>dolori.</a:t>
            </a:r>
          </a:p>
          <a:p>
            <a:pPr marL="0" indent="0">
              <a:buNone/>
            </a:pPr>
            <a:endParaRPr lang="it-IT" sz="2800" dirty="0"/>
          </a:p>
        </p:txBody>
      </p:sp>
      <p:sp>
        <p:nvSpPr>
          <p:cNvPr id="4" name="AutoShape 2" descr="Risultati immagini per aspirina 8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4" descr="Risultati immagini per aspirina 800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" name="Freccia a destra 13"/>
          <p:cNvSpPr/>
          <p:nvPr/>
        </p:nvSpPr>
        <p:spPr>
          <a:xfrm rot="859790">
            <a:off x="4330818" y="4361726"/>
            <a:ext cx="1661298" cy="57606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 rot="923046">
            <a:off x="4455999" y="4463517"/>
            <a:ext cx="1170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aspirina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7609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5770984" cy="1143000"/>
          </a:xfrm>
        </p:spPr>
        <p:txBody>
          <a:bodyPr/>
          <a:lstStyle/>
          <a:p>
            <a:r>
              <a:rPr lang="it-IT" dirty="0" smtClean="0"/>
              <a:t>I RAGGI X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05488"/>
            <a:ext cx="3711752" cy="5803831"/>
          </a:xfrm>
        </p:spPr>
      </p:pic>
      <p:sp>
        <p:nvSpPr>
          <p:cNvPr id="5" name="CasellaDiTesto 4"/>
          <p:cNvSpPr txBox="1"/>
          <p:nvPr/>
        </p:nvSpPr>
        <p:spPr>
          <a:xfrm>
            <a:off x="323528" y="1484784"/>
            <a:ext cx="439248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 raggi x hanno permesso alla scienza di vedere attraverso il corpo umano. Ma chi li scoprì?</a:t>
            </a:r>
          </a:p>
          <a:p>
            <a:r>
              <a:rPr lang="it-IT" sz="2400" dirty="0" smtClean="0"/>
              <a:t>Fu </a:t>
            </a:r>
            <a:r>
              <a:rPr lang="it-IT" sz="2400" dirty="0" err="1" smtClean="0"/>
              <a:t>Wihlem</a:t>
            </a:r>
            <a:r>
              <a:rPr lang="it-IT" sz="2400" dirty="0"/>
              <a:t> Conrad </a:t>
            </a:r>
            <a:r>
              <a:rPr lang="it-IT" sz="2400" dirty="0" err="1" smtClean="0"/>
              <a:t>Röntgen</a:t>
            </a:r>
            <a:r>
              <a:rPr lang="it-IT" sz="2400" dirty="0" smtClean="0"/>
              <a:t>, un fisico tedesco. Durante uno dei suoi esperimenti spense le luci e si accorse che uno dei suoi fogli brillava. Una volta chiamata la moglie riprovò lo stesso esperimento e scoprì così i raggi x, </a:t>
            </a:r>
            <a:r>
              <a:rPr lang="it-IT" sz="2400" dirty="0"/>
              <a:t>o raggi </a:t>
            </a:r>
            <a:r>
              <a:rPr lang="it-IT" sz="2400" dirty="0" err="1" smtClean="0"/>
              <a:t>Röntgen</a:t>
            </a:r>
            <a:r>
              <a:rPr lang="it-IT" sz="2400" dirty="0" smtClean="0"/>
              <a:t>.</a:t>
            </a:r>
          </a:p>
          <a:p>
            <a:r>
              <a:rPr lang="it-IT" sz="2800" dirty="0" smtClean="0"/>
              <a:t>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87276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9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0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6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6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1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2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it-IT" dirty="0" smtClean="0"/>
              <a:t>        Lavoro svolto da…</a:t>
            </a:r>
          </a:p>
          <a:p>
            <a:pPr marL="13716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Nicola</a:t>
            </a:r>
          </a:p>
          <a:p>
            <a:pPr marL="13716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Giovanna</a:t>
            </a:r>
          </a:p>
          <a:p>
            <a:pPr marL="13716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</a:t>
            </a:r>
            <a:r>
              <a:rPr lang="it-IT" dirty="0" err="1" smtClean="0"/>
              <a:t>Liviu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027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tice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e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100</TotalTime>
  <Words>233</Words>
  <Application>Microsoft Office PowerPoint</Application>
  <PresentationFormat>Presentazione su schermo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Vertice</vt:lpstr>
      <vt:lpstr>Presentazione standard di PowerPoint</vt:lpstr>
      <vt:lpstr>I progressi della medicina</vt:lpstr>
      <vt:lpstr>Louis Pasteur e la Teoria Microbica</vt:lpstr>
      <vt:lpstr>Anestesia e farmacologia</vt:lpstr>
      <vt:lpstr>I RAGGI X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Caterina</dc:creator>
  <cp:lastModifiedBy>utente</cp:lastModifiedBy>
  <cp:revision>11</cp:revision>
  <dcterms:created xsi:type="dcterms:W3CDTF">2017-11-03T17:17:29Z</dcterms:created>
  <dcterms:modified xsi:type="dcterms:W3CDTF">2017-11-03T18:02:04Z</dcterms:modified>
</cp:coreProperties>
</file>